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9" r:id="rId2"/>
    <p:sldId id="330" r:id="rId3"/>
    <p:sldId id="262" r:id="rId4"/>
    <p:sldId id="283" r:id="rId5"/>
    <p:sldId id="256" r:id="rId6"/>
    <p:sldId id="320" r:id="rId7"/>
    <p:sldId id="284" r:id="rId8"/>
    <p:sldId id="258" r:id="rId9"/>
    <p:sldId id="290" r:id="rId10"/>
    <p:sldId id="315" r:id="rId11"/>
    <p:sldId id="327" r:id="rId12"/>
    <p:sldId id="302" r:id="rId13"/>
    <p:sldId id="305" r:id="rId14"/>
    <p:sldId id="301" r:id="rId15"/>
    <p:sldId id="332" r:id="rId16"/>
    <p:sldId id="300" r:id="rId17"/>
    <p:sldId id="298" r:id="rId18"/>
    <p:sldId id="297" r:id="rId19"/>
    <p:sldId id="303" r:id="rId20"/>
    <p:sldId id="282" r:id="rId21"/>
    <p:sldId id="304" r:id="rId22"/>
    <p:sldId id="306" r:id="rId23"/>
    <p:sldId id="308" r:id="rId24"/>
    <p:sldId id="312" r:id="rId25"/>
    <p:sldId id="309" r:id="rId26"/>
    <p:sldId id="310" r:id="rId27"/>
    <p:sldId id="311" r:id="rId28"/>
    <p:sldId id="317" r:id="rId29"/>
    <p:sldId id="307" r:id="rId30"/>
    <p:sldId id="323" r:id="rId31"/>
    <p:sldId id="299" r:id="rId32"/>
    <p:sldId id="316" r:id="rId33"/>
    <p:sldId id="328" r:id="rId34"/>
    <p:sldId id="318" r:id="rId35"/>
    <p:sldId id="319" r:id="rId36"/>
    <p:sldId id="326" r:id="rId37"/>
    <p:sldId id="322" r:id="rId38"/>
    <p:sldId id="321" r:id="rId39"/>
    <p:sldId id="331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2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8B9D44-0156-914E-BB10-122E20B419D5}" type="doc">
      <dgm:prSet loTypeId="urn:microsoft.com/office/officeart/2005/8/layout/cycle6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CFFF00B-12C5-CF4A-9ECD-019C895D8F59}">
      <dgm:prSet phldrT="[Text]" custT="1"/>
      <dgm:spPr/>
      <dgm:t>
        <a:bodyPr/>
        <a:lstStyle/>
        <a:p>
          <a:r>
            <a:rPr lang="en-US" sz="4000" u="sng" dirty="0" smtClean="0"/>
            <a:t>SEED</a:t>
          </a:r>
          <a:endParaRPr lang="en-US" sz="4000" u="sng" dirty="0"/>
        </a:p>
      </dgm:t>
    </dgm:pt>
    <dgm:pt modelId="{9D9FF1EE-A68B-0649-9C49-4584141A276F}" type="parTrans" cxnId="{55779663-B2A0-9D43-BC03-F739A75DF34B}">
      <dgm:prSet/>
      <dgm:spPr/>
      <dgm:t>
        <a:bodyPr/>
        <a:lstStyle/>
        <a:p>
          <a:endParaRPr lang="en-US"/>
        </a:p>
      </dgm:t>
    </dgm:pt>
    <dgm:pt modelId="{DCB915C3-E2FA-3B49-BE2A-4CEE600D4C65}" type="sibTrans" cxnId="{55779663-B2A0-9D43-BC03-F739A75DF34B}">
      <dgm:prSet/>
      <dgm:spPr/>
      <dgm:t>
        <a:bodyPr/>
        <a:lstStyle/>
        <a:p>
          <a:endParaRPr lang="en-US"/>
        </a:p>
      </dgm:t>
    </dgm:pt>
    <dgm:pt modelId="{3A3AC60E-5718-F041-A927-3B42B57CB749}">
      <dgm:prSet phldrT="[Text]" custT="1"/>
      <dgm:spPr/>
      <dgm:t>
        <a:bodyPr/>
        <a:lstStyle/>
        <a:p>
          <a:r>
            <a:rPr lang="en-US" sz="4000" u="sng" dirty="0" smtClean="0"/>
            <a:t>SOWERS</a:t>
          </a:r>
          <a:endParaRPr lang="en-US" sz="4000" u="sng" dirty="0"/>
        </a:p>
      </dgm:t>
    </dgm:pt>
    <dgm:pt modelId="{579E60BA-2A97-2140-BBC4-ADC9CB4BBC49}" type="parTrans" cxnId="{BC6DA863-6E46-1F4E-8178-C514920A4E1E}">
      <dgm:prSet/>
      <dgm:spPr/>
      <dgm:t>
        <a:bodyPr/>
        <a:lstStyle/>
        <a:p>
          <a:endParaRPr lang="en-US"/>
        </a:p>
      </dgm:t>
    </dgm:pt>
    <dgm:pt modelId="{E04891D8-288B-1A4C-883E-6CD3CCEF7ECD}" type="sibTrans" cxnId="{BC6DA863-6E46-1F4E-8178-C514920A4E1E}">
      <dgm:prSet/>
      <dgm:spPr/>
      <dgm:t>
        <a:bodyPr/>
        <a:lstStyle/>
        <a:p>
          <a:endParaRPr lang="en-US"/>
        </a:p>
      </dgm:t>
    </dgm:pt>
    <dgm:pt modelId="{DE57DFC6-C317-4C48-8455-EF75E006221B}">
      <dgm:prSet phldrT="[Text]" custT="1"/>
      <dgm:spPr/>
      <dgm:t>
        <a:bodyPr/>
        <a:lstStyle/>
        <a:p>
          <a:r>
            <a:rPr lang="en-US" sz="4000" u="sng" dirty="0" smtClean="0"/>
            <a:t>SOIL</a:t>
          </a:r>
          <a:endParaRPr lang="en-US" sz="4000" u="sng" dirty="0"/>
        </a:p>
      </dgm:t>
    </dgm:pt>
    <dgm:pt modelId="{5E126AAA-C6C6-9B44-9FBB-3E932BE08E53}" type="parTrans" cxnId="{AB9A9F39-0FAF-774C-91C2-C6EA80961F48}">
      <dgm:prSet/>
      <dgm:spPr/>
      <dgm:t>
        <a:bodyPr/>
        <a:lstStyle/>
        <a:p>
          <a:endParaRPr lang="en-US"/>
        </a:p>
      </dgm:t>
    </dgm:pt>
    <dgm:pt modelId="{2D378743-B18A-0E4D-879D-F7BD6BE3A826}" type="sibTrans" cxnId="{AB9A9F39-0FAF-774C-91C2-C6EA80961F48}">
      <dgm:prSet/>
      <dgm:spPr/>
      <dgm:t>
        <a:bodyPr/>
        <a:lstStyle/>
        <a:p>
          <a:endParaRPr lang="en-US"/>
        </a:p>
      </dgm:t>
    </dgm:pt>
    <dgm:pt modelId="{9940AA18-FEF2-BD46-9290-7D7ABDFD7AA8}">
      <dgm:prSet phldrT="[Text]" custT="1"/>
      <dgm:spPr/>
      <dgm:t>
        <a:bodyPr/>
        <a:lstStyle/>
        <a:p>
          <a:r>
            <a:rPr lang="en-US" sz="4000" u="sng" dirty="0" smtClean="0"/>
            <a:t>SPIRIT</a:t>
          </a:r>
          <a:endParaRPr lang="en-US" sz="4000" u="sng" dirty="0"/>
        </a:p>
      </dgm:t>
    </dgm:pt>
    <dgm:pt modelId="{6107BB11-36A1-9D47-89BA-A21EA33FC46C}" type="parTrans" cxnId="{327A2A5B-1755-BA45-BE95-8F9A09386132}">
      <dgm:prSet/>
      <dgm:spPr/>
      <dgm:t>
        <a:bodyPr/>
        <a:lstStyle/>
        <a:p>
          <a:endParaRPr lang="en-US"/>
        </a:p>
      </dgm:t>
    </dgm:pt>
    <dgm:pt modelId="{A1B084D9-340A-E44B-AF5B-F3DE4F56D3C0}" type="sibTrans" cxnId="{327A2A5B-1755-BA45-BE95-8F9A09386132}">
      <dgm:prSet/>
      <dgm:spPr/>
      <dgm:t>
        <a:bodyPr/>
        <a:lstStyle/>
        <a:p>
          <a:endParaRPr lang="en-US"/>
        </a:p>
      </dgm:t>
    </dgm:pt>
    <dgm:pt modelId="{BE897E75-4E9F-5F48-8DD6-FBE60F06FF1C}" type="pres">
      <dgm:prSet presAssocID="{E28B9D44-0156-914E-BB10-122E20B419D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39ED46-A231-644E-9F31-2E25698E2602}" type="pres">
      <dgm:prSet presAssocID="{FCFFF00B-12C5-CF4A-9ECD-019C895D8F59}" presName="node" presStyleLbl="node1" presStyleIdx="0" presStyleCnt="4" custScaleX="125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67B35-7BEB-994B-916A-FF59301CDCA7}" type="pres">
      <dgm:prSet presAssocID="{FCFFF00B-12C5-CF4A-9ECD-019C895D8F59}" presName="spNode" presStyleCnt="0"/>
      <dgm:spPr/>
    </dgm:pt>
    <dgm:pt modelId="{53269B1E-A50D-1344-B0F3-18E8E27D5889}" type="pres">
      <dgm:prSet presAssocID="{DCB915C3-E2FA-3B49-BE2A-4CEE600D4C65}" presName="sibTrans" presStyleLbl="sibTrans1D1" presStyleIdx="0" presStyleCnt="4"/>
      <dgm:spPr/>
      <dgm:t>
        <a:bodyPr/>
        <a:lstStyle/>
        <a:p>
          <a:endParaRPr lang="en-US"/>
        </a:p>
      </dgm:t>
    </dgm:pt>
    <dgm:pt modelId="{AD565533-3B6F-DD43-83C7-3D9A21AD714F}" type="pres">
      <dgm:prSet presAssocID="{3A3AC60E-5718-F041-A927-3B42B57CB749}" presName="node" presStyleLbl="node1" presStyleIdx="1" presStyleCnt="4" custScaleX="1913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0D8FC-DDCA-BB4D-A94E-04E7A1219ADD}" type="pres">
      <dgm:prSet presAssocID="{3A3AC60E-5718-F041-A927-3B42B57CB749}" presName="spNode" presStyleCnt="0"/>
      <dgm:spPr/>
    </dgm:pt>
    <dgm:pt modelId="{D44A003F-FA34-0E43-B699-7FE4F806C728}" type="pres">
      <dgm:prSet presAssocID="{E04891D8-288B-1A4C-883E-6CD3CCEF7ECD}" presName="sibTrans" presStyleLbl="sibTrans1D1" presStyleIdx="1" presStyleCnt="4"/>
      <dgm:spPr/>
      <dgm:t>
        <a:bodyPr/>
        <a:lstStyle/>
        <a:p>
          <a:endParaRPr lang="en-US"/>
        </a:p>
      </dgm:t>
    </dgm:pt>
    <dgm:pt modelId="{0918F8DE-F121-0642-BB5B-F22F93F3F0FD}" type="pres">
      <dgm:prSet presAssocID="{DE57DFC6-C317-4C48-8455-EF75E006221B}" presName="node" presStyleLbl="node1" presStyleIdx="2" presStyleCnt="4" custScaleX="114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01EB7F-BF22-1E41-A74E-432CBBC49FD1}" type="pres">
      <dgm:prSet presAssocID="{DE57DFC6-C317-4C48-8455-EF75E006221B}" presName="spNode" presStyleCnt="0"/>
      <dgm:spPr/>
    </dgm:pt>
    <dgm:pt modelId="{6C3187E9-12CE-A742-AF89-B953C50A8BDD}" type="pres">
      <dgm:prSet presAssocID="{2D378743-B18A-0E4D-879D-F7BD6BE3A826}" presName="sibTrans" presStyleLbl="sibTrans1D1" presStyleIdx="2" presStyleCnt="4"/>
      <dgm:spPr/>
      <dgm:t>
        <a:bodyPr/>
        <a:lstStyle/>
        <a:p>
          <a:endParaRPr lang="en-US"/>
        </a:p>
      </dgm:t>
    </dgm:pt>
    <dgm:pt modelId="{07E5230E-86B9-0E4F-B798-9D04F7741CC5}" type="pres">
      <dgm:prSet presAssocID="{9940AA18-FEF2-BD46-9290-7D7ABDFD7AA8}" presName="node" presStyleLbl="node1" presStyleIdx="3" presStyleCnt="4" custScaleX="1554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EE5AA-FB6B-AC40-9938-0E361EA3A20A}" type="pres">
      <dgm:prSet presAssocID="{9940AA18-FEF2-BD46-9290-7D7ABDFD7AA8}" presName="spNode" presStyleCnt="0"/>
      <dgm:spPr/>
    </dgm:pt>
    <dgm:pt modelId="{18D0AE30-4401-DA4C-865B-026AAC39FC9C}" type="pres">
      <dgm:prSet presAssocID="{A1B084D9-340A-E44B-AF5B-F3DE4F56D3C0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6FF24898-E957-0348-8D55-B3664E77DCF4}" type="presOf" srcId="{A1B084D9-340A-E44B-AF5B-F3DE4F56D3C0}" destId="{18D0AE30-4401-DA4C-865B-026AAC39FC9C}" srcOrd="0" destOrd="0" presId="urn:microsoft.com/office/officeart/2005/8/layout/cycle6"/>
    <dgm:cxn modelId="{20069BA0-EB32-1449-83B0-F7AED3D24EA5}" type="presOf" srcId="{E04891D8-288B-1A4C-883E-6CD3CCEF7ECD}" destId="{D44A003F-FA34-0E43-B699-7FE4F806C728}" srcOrd="0" destOrd="0" presId="urn:microsoft.com/office/officeart/2005/8/layout/cycle6"/>
    <dgm:cxn modelId="{1F4A460D-81C0-9D40-8040-0B2656EAD7D6}" type="presOf" srcId="{DE57DFC6-C317-4C48-8455-EF75E006221B}" destId="{0918F8DE-F121-0642-BB5B-F22F93F3F0FD}" srcOrd="0" destOrd="0" presId="urn:microsoft.com/office/officeart/2005/8/layout/cycle6"/>
    <dgm:cxn modelId="{327A2A5B-1755-BA45-BE95-8F9A09386132}" srcId="{E28B9D44-0156-914E-BB10-122E20B419D5}" destId="{9940AA18-FEF2-BD46-9290-7D7ABDFD7AA8}" srcOrd="3" destOrd="0" parTransId="{6107BB11-36A1-9D47-89BA-A21EA33FC46C}" sibTransId="{A1B084D9-340A-E44B-AF5B-F3DE4F56D3C0}"/>
    <dgm:cxn modelId="{FC7A2291-A9D7-AC4A-814E-B7EF0F74C608}" type="presOf" srcId="{3A3AC60E-5718-F041-A927-3B42B57CB749}" destId="{AD565533-3B6F-DD43-83C7-3D9A21AD714F}" srcOrd="0" destOrd="0" presId="urn:microsoft.com/office/officeart/2005/8/layout/cycle6"/>
    <dgm:cxn modelId="{55DBF0FD-7D2C-9C40-8E82-7D48B8EEE13F}" type="presOf" srcId="{9940AA18-FEF2-BD46-9290-7D7ABDFD7AA8}" destId="{07E5230E-86B9-0E4F-B798-9D04F7741CC5}" srcOrd="0" destOrd="0" presId="urn:microsoft.com/office/officeart/2005/8/layout/cycle6"/>
    <dgm:cxn modelId="{3202A0D0-7E2F-8E46-BECB-40E45CD18A18}" type="presOf" srcId="{DCB915C3-E2FA-3B49-BE2A-4CEE600D4C65}" destId="{53269B1E-A50D-1344-B0F3-18E8E27D5889}" srcOrd="0" destOrd="0" presId="urn:microsoft.com/office/officeart/2005/8/layout/cycle6"/>
    <dgm:cxn modelId="{84BF975F-A95C-5540-A86C-6BB2690A528F}" type="presOf" srcId="{2D378743-B18A-0E4D-879D-F7BD6BE3A826}" destId="{6C3187E9-12CE-A742-AF89-B953C50A8BDD}" srcOrd="0" destOrd="0" presId="urn:microsoft.com/office/officeart/2005/8/layout/cycle6"/>
    <dgm:cxn modelId="{AB9A9F39-0FAF-774C-91C2-C6EA80961F48}" srcId="{E28B9D44-0156-914E-BB10-122E20B419D5}" destId="{DE57DFC6-C317-4C48-8455-EF75E006221B}" srcOrd="2" destOrd="0" parTransId="{5E126AAA-C6C6-9B44-9FBB-3E932BE08E53}" sibTransId="{2D378743-B18A-0E4D-879D-F7BD6BE3A826}"/>
    <dgm:cxn modelId="{B0781608-4C1A-F045-840F-C590D3FC26FB}" type="presOf" srcId="{E28B9D44-0156-914E-BB10-122E20B419D5}" destId="{BE897E75-4E9F-5F48-8DD6-FBE60F06FF1C}" srcOrd="0" destOrd="0" presId="urn:microsoft.com/office/officeart/2005/8/layout/cycle6"/>
    <dgm:cxn modelId="{55779663-B2A0-9D43-BC03-F739A75DF34B}" srcId="{E28B9D44-0156-914E-BB10-122E20B419D5}" destId="{FCFFF00B-12C5-CF4A-9ECD-019C895D8F59}" srcOrd="0" destOrd="0" parTransId="{9D9FF1EE-A68B-0649-9C49-4584141A276F}" sibTransId="{DCB915C3-E2FA-3B49-BE2A-4CEE600D4C65}"/>
    <dgm:cxn modelId="{BC6DA863-6E46-1F4E-8178-C514920A4E1E}" srcId="{E28B9D44-0156-914E-BB10-122E20B419D5}" destId="{3A3AC60E-5718-F041-A927-3B42B57CB749}" srcOrd="1" destOrd="0" parTransId="{579E60BA-2A97-2140-BBC4-ADC9CB4BBC49}" sibTransId="{E04891D8-288B-1A4C-883E-6CD3CCEF7ECD}"/>
    <dgm:cxn modelId="{DF0556A9-A1DB-554E-8FF2-596AA11DDC4B}" type="presOf" srcId="{FCFFF00B-12C5-CF4A-9ECD-019C895D8F59}" destId="{2439ED46-A231-644E-9F31-2E25698E2602}" srcOrd="0" destOrd="0" presId="urn:microsoft.com/office/officeart/2005/8/layout/cycle6"/>
    <dgm:cxn modelId="{B064DE42-4284-854A-9719-D08A0B6CA0E3}" type="presParOf" srcId="{BE897E75-4E9F-5F48-8DD6-FBE60F06FF1C}" destId="{2439ED46-A231-644E-9F31-2E25698E2602}" srcOrd="0" destOrd="0" presId="urn:microsoft.com/office/officeart/2005/8/layout/cycle6"/>
    <dgm:cxn modelId="{42AC0607-37FD-6C45-A220-09D7B5E162D2}" type="presParOf" srcId="{BE897E75-4E9F-5F48-8DD6-FBE60F06FF1C}" destId="{95267B35-7BEB-994B-916A-FF59301CDCA7}" srcOrd="1" destOrd="0" presId="urn:microsoft.com/office/officeart/2005/8/layout/cycle6"/>
    <dgm:cxn modelId="{EB9D8DD8-3F5C-F441-895F-A21737F9A6BA}" type="presParOf" srcId="{BE897E75-4E9F-5F48-8DD6-FBE60F06FF1C}" destId="{53269B1E-A50D-1344-B0F3-18E8E27D5889}" srcOrd="2" destOrd="0" presId="urn:microsoft.com/office/officeart/2005/8/layout/cycle6"/>
    <dgm:cxn modelId="{32481D39-6809-ED44-B14F-E92AAE865AF1}" type="presParOf" srcId="{BE897E75-4E9F-5F48-8DD6-FBE60F06FF1C}" destId="{AD565533-3B6F-DD43-83C7-3D9A21AD714F}" srcOrd="3" destOrd="0" presId="urn:microsoft.com/office/officeart/2005/8/layout/cycle6"/>
    <dgm:cxn modelId="{21B637EF-A620-B040-BFC3-CD0E12A30520}" type="presParOf" srcId="{BE897E75-4E9F-5F48-8DD6-FBE60F06FF1C}" destId="{E6D0D8FC-DDCA-BB4D-A94E-04E7A1219ADD}" srcOrd="4" destOrd="0" presId="urn:microsoft.com/office/officeart/2005/8/layout/cycle6"/>
    <dgm:cxn modelId="{4033A7D4-5790-594D-9AE6-5EEF0C4842C4}" type="presParOf" srcId="{BE897E75-4E9F-5F48-8DD6-FBE60F06FF1C}" destId="{D44A003F-FA34-0E43-B699-7FE4F806C728}" srcOrd="5" destOrd="0" presId="urn:microsoft.com/office/officeart/2005/8/layout/cycle6"/>
    <dgm:cxn modelId="{7D7F11C3-F1A2-BE45-A42F-F0708E83C06E}" type="presParOf" srcId="{BE897E75-4E9F-5F48-8DD6-FBE60F06FF1C}" destId="{0918F8DE-F121-0642-BB5B-F22F93F3F0FD}" srcOrd="6" destOrd="0" presId="urn:microsoft.com/office/officeart/2005/8/layout/cycle6"/>
    <dgm:cxn modelId="{ADA2EFF8-BBD7-9B40-A8C0-C15E8CCBFE83}" type="presParOf" srcId="{BE897E75-4E9F-5F48-8DD6-FBE60F06FF1C}" destId="{6101EB7F-BF22-1E41-A74E-432CBBC49FD1}" srcOrd="7" destOrd="0" presId="urn:microsoft.com/office/officeart/2005/8/layout/cycle6"/>
    <dgm:cxn modelId="{836DA1C7-C793-F64F-BD32-A63B9474E5EA}" type="presParOf" srcId="{BE897E75-4E9F-5F48-8DD6-FBE60F06FF1C}" destId="{6C3187E9-12CE-A742-AF89-B953C50A8BDD}" srcOrd="8" destOrd="0" presId="urn:microsoft.com/office/officeart/2005/8/layout/cycle6"/>
    <dgm:cxn modelId="{B9FA4974-B660-FF4A-B8E7-D06D91F087AB}" type="presParOf" srcId="{BE897E75-4E9F-5F48-8DD6-FBE60F06FF1C}" destId="{07E5230E-86B9-0E4F-B798-9D04F7741CC5}" srcOrd="9" destOrd="0" presId="urn:microsoft.com/office/officeart/2005/8/layout/cycle6"/>
    <dgm:cxn modelId="{26DABA9D-1137-CE4D-857A-FCC0F837E43E}" type="presParOf" srcId="{BE897E75-4E9F-5F48-8DD6-FBE60F06FF1C}" destId="{1F9EE5AA-FB6B-AC40-9938-0E361EA3A20A}" srcOrd="10" destOrd="0" presId="urn:microsoft.com/office/officeart/2005/8/layout/cycle6"/>
    <dgm:cxn modelId="{E068C20F-BF21-6146-94B1-D312131A5F5F}" type="presParOf" srcId="{BE897E75-4E9F-5F48-8DD6-FBE60F06FF1C}" destId="{18D0AE30-4401-DA4C-865B-026AAC39FC9C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E444D8-C464-B04C-910D-81CACEDC6102}" type="doc">
      <dgm:prSet loTypeId="urn:microsoft.com/office/officeart/2005/8/layout/arrow2" loCatId="" qsTypeId="urn:microsoft.com/office/officeart/2005/8/quickstyle/simple4" qsCatId="simple" csTypeId="urn:microsoft.com/office/officeart/2005/8/colors/accent1_2" csCatId="accent1" phldr="1"/>
      <dgm:spPr/>
    </dgm:pt>
    <dgm:pt modelId="{254669CA-914A-5243-9463-9142AD250026}">
      <dgm:prSet phldrT="[Text]" custT="1"/>
      <dgm:spPr/>
      <dgm:t>
        <a:bodyPr/>
        <a:lstStyle/>
        <a:p>
          <a:r>
            <a:rPr lang="en-US" sz="2800" b="1" dirty="0" smtClean="0"/>
            <a:t>Gospel Shared</a:t>
          </a:r>
          <a:endParaRPr lang="en-US" sz="2800" b="1" dirty="0"/>
        </a:p>
      </dgm:t>
    </dgm:pt>
    <dgm:pt modelId="{43223BE4-D241-0649-AC75-69F9EE07BFC6}" type="parTrans" cxnId="{169152CC-8896-FD4D-B891-E0F2194619D9}">
      <dgm:prSet/>
      <dgm:spPr/>
      <dgm:t>
        <a:bodyPr/>
        <a:lstStyle/>
        <a:p>
          <a:endParaRPr lang="en-US"/>
        </a:p>
      </dgm:t>
    </dgm:pt>
    <dgm:pt modelId="{9A0CE321-19B1-6648-BE28-AE5E195E21EB}" type="sibTrans" cxnId="{169152CC-8896-FD4D-B891-E0F2194619D9}">
      <dgm:prSet/>
      <dgm:spPr/>
      <dgm:t>
        <a:bodyPr/>
        <a:lstStyle/>
        <a:p>
          <a:endParaRPr lang="en-US"/>
        </a:p>
      </dgm:t>
    </dgm:pt>
    <dgm:pt modelId="{4996F7F0-7D0F-324B-9D3D-084EFF103E5F}">
      <dgm:prSet phldrT="[Text]" custT="1"/>
      <dgm:spPr/>
      <dgm:t>
        <a:bodyPr/>
        <a:lstStyle/>
        <a:p>
          <a:r>
            <a:rPr lang="en-US" sz="2800" b="1" dirty="0" smtClean="0"/>
            <a:t>Disciples Made</a:t>
          </a:r>
          <a:endParaRPr lang="en-US" sz="2800" b="1" dirty="0"/>
        </a:p>
      </dgm:t>
    </dgm:pt>
    <dgm:pt modelId="{CE16755D-804B-6E46-9D60-B2D645FDE4E1}" type="parTrans" cxnId="{FAEA8397-553F-C744-B127-3D4A75424951}">
      <dgm:prSet/>
      <dgm:spPr/>
      <dgm:t>
        <a:bodyPr/>
        <a:lstStyle/>
        <a:p>
          <a:endParaRPr lang="en-US"/>
        </a:p>
      </dgm:t>
    </dgm:pt>
    <dgm:pt modelId="{9AE3848C-7717-C248-A9CD-3153EA5584F3}" type="sibTrans" cxnId="{FAEA8397-553F-C744-B127-3D4A75424951}">
      <dgm:prSet/>
      <dgm:spPr/>
      <dgm:t>
        <a:bodyPr/>
        <a:lstStyle/>
        <a:p>
          <a:endParaRPr lang="en-US"/>
        </a:p>
      </dgm:t>
    </dgm:pt>
    <dgm:pt modelId="{146A8CAF-8825-214B-B0C9-B65D8B80B8CE}">
      <dgm:prSet custT="1"/>
      <dgm:spPr/>
      <dgm:t>
        <a:bodyPr/>
        <a:lstStyle/>
        <a:p>
          <a:r>
            <a:rPr lang="en-US" sz="2800" b="1" dirty="0" smtClean="0"/>
            <a:t>Church Identified</a:t>
          </a:r>
          <a:endParaRPr lang="en-US" sz="2800" b="1" dirty="0"/>
        </a:p>
      </dgm:t>
    </dgm:pt>
    <dgm:pt modelId="{1739973A-F43D-C845-B944-FE415F74E6D5}" type="parTrans" cxnId="{2652A81A-9184-9546-8D08-CDD88F948398}">
      <dgm:prSet/>
      <dgm:spPr/>
      <dgm:t>
        <a:bodyPr/>
        <a:lstStyle/>
        <a:p>
          <a:endParaRPr lang="en-US"/>
        </a:p>
      </dgm:t>
    </dgm:pt>
    <dgm:pt modelId="{21C3E8B5-118F-A842-9AED-268B430E3EA4}" type="sibTrans" cxnId="{2652A81A-9184-9546-8D08-CDD88F948398}">
      <dgm:prSet/>
      <dgm:spPr/>
      <dgm:t>
        <a:bodyPr/>
        <a:lstStyle/>
        <a:p>
          <a:endParaRPr lang="en-US"/>
        </a:p>
      </dgm:t>
    </dgm:pt>
    <dgm:pt modelId="{D50D6F8A-2D27-404C-BA22-1396FBD2AFD6}">
      <dgm:prSet custT="1"/>
      <dgm:spPr/>
      <dgm:t>
        <a:bodyPr/>
        <a:lstStyle/>
        <a:p>
          <a:r>
            <a:rPr lang="en-US" sz="2800" b="1" dirty="0" smtClean="0"/>
            <a:t>Pastors Appointed</a:t>
          </a:r>
          <a:endParaRPr lang="en-US" sz="2800" b="1" dirty="0"/>
        </a:p>
      </dgm:t>
    </dgm:pt>
    <dgm:pt modelId="{0B804FB8-D753-974F-A974-FA33A5F9DB30}" type="parTrans" cxnId="{A40ED0A1-E8C6-8043-B59F-B69A45EA725E}">
      <dgm:prSet/>
      <dgm:spPr/>
      <dgm:t>
        <a:bodyPr/>
        <a:lstStyle/>
        <a:p>
          <a:endParaRPr lang="en-US"/>
        </a:p>
      </dgm:t>
    </dgm:pt>
    <dgm:pt modelId="{A29EC455-0F76-C04C-87B4-9E28319C52B0}" type="sibTrans" cxnId="{A40ED0A1-E8C6-8043-B59F-B69A45EA725E}">
      <dgm:prSet/>
      <dgm:spPr/>
      <dgm:t>
        <a:bodyPr/>
        <a:lstStyle/>
        <a:p>
          <a:endParaRPr lang="en-US"/>
        </a:p>
      </dgm:t>
    </dgm:pt>
    <dgm:pt modelId="{335B64D1-8EEC-4742-A5DE-B91DC9492E44}" type="pres">
      <dgm:prSet presAssocID="{C4E444D8-C464-B04C-910D-81CACEDC6102}" presName="arrowDiagram" presStyleCnt="0">
        <dgm:presLayoutVars>
          <dgm:chMax val="5"/>
          <dgm:dir/>
          <dgm:resizeHandles val="exact"/>
        </dgm:presLayoutVars>
      </dgm:prSet>
      <dgm:spPr/>
    </dgm:pt>
    <dgm:pt modelId="{55B5A546-E146-3144-B34C-EFF6E07F60BA}" type="pres">
      <dgm:prSet presAssocID="{C4E444D8-C464-B04C-910D-81CACEDC6102}" presName="arrow" presStyleLbl="bgShp" presStyleIdx="0" presStyleCnt="1"/>
      <dgm:spPr>
        <a:ln>
          <a:noFill/>
        </a:ln>
        <a:effectLst/>
      </dgm:spPr>
    </dgm:pt>
    <dgm:pt modelId="{8929B6C0-2932-7043-B251-D1452468F61E}" type="pres">
      <dgm:prSet presAssocID="{C4E444D8-C464-B04C-910D-81CACEDC6102}" presName="arrowDiagram4" presStyleCnt="0"/>
      <dgm:spPr/>
    </dgm:pt>
    <dgm:pt modelId="{5B19BE69-8722-7249-A5A7-D7C84F8ACC47}" type="pres">
      <dgm:prSet presAssocID="{254669CA-914A-5243-9463-9142AD250026}" presName="bullet4a" presStyleLbl="node1" presStyleIdx="0" presStyleCnt="4"/>
      <dgm:spPr/>
    </dgm:pt>
    <dgm:pt modelId="{2D4C877F-8AFF-C842-98BE-1B7495911A64}" type="pres">
      <dgm:prSet presAssocID="{254669CA-914A-5243-9463-9142AD250026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B2F4E-FC73-B940-9978-C8A73AB37309}" type="pres">
      <dgm:prSet presAssocID="{4996F7F0-7D0F-324B-9D3D-084EFF103E5F}" presName="bullet4b" presStyleLbl="node1" presStyleIdx="1" presStyleCnt="4"/>
      <dgm:spPr/>
    </dgm:pt>
    <dgm:pt modelId="{A4247D3F-3F08-C24A-A8CC-F9DB8AF80E95}" type="pres">
      <dgm:prSet presAssocID="{4996F7F0-7D0F-324B-9D3D-084EFF103E5F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DB9AD3-33A0-F04B-B48A-75FD7288659E}" type="pres">
      <dgm:prSet presAssocID="{146A8CAF-8825-214B-B0C9-B65D8B80B8CE}" presName="bullet4c" presStyleLbl="node1" presStyleIdx="2" presStyleCnt="4"/>
      <dgm:spPr/>
    </dgm:pt>
    <dgm:pt modelId="{C8E33FBF-85B9-1645-AE83-76ECFE5FAF57}" type="pres">
      <dgm:prSet presAssocID="{146A8CAF-8825-214B-B0C9-B65D8B80B8CE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0A85DA-3414-FB4D-86DE-8040494D5F16}" type="pres">
      <dgm:prSet presAssocID="{D50D6F8A-2D27-404C-BA22-1396FBD2AFD6}" presName="bullet4d" presStyleLbl="node1" presStyleIdx="3" presStyleCnt="4"/>
      <dgm:spPr/>
    </dgm:pt>
    <dgm:pt modelId="{F3F0EE24-12BA-7C46-87FC-2B6049AC2C48}" type="pres">
      <dgm:prSet presAssocID="{D50D6F8A-2D27-404C-BA22-1396FBD2AFD6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580B7A-CE69-804A-9567-EC978D478946}" type="presOf" srcId="{254669CA-914A-5243-9463-9142AD250026}" destId="{2D4C877F-8AFF-C842-98BE-1B7495911A64}" srcOrd="0" destOrd="0" presId="urn:microsoft.com/office/officeart/2005/8/layout/arrow2"/>
    <dgm:cxn modelId="{31627D80-3D6D-5745-AA6C-FD365D92A083}" type="presOf" srcId="{D50D6F8A-2D27-404C-BA22-1396FBD2AFD6}" destId="{F3F0EE24-12BA-7C46-87FC-2B6049AC2C48}" srcOrd="0" destOrd="0" presId="urn:microsoft.com/office/officeart/2005/8/layout/arrow2"/>
    <dgm:cxn modelId="{169152CC-8896-FD4D-B891-E0F2194619D9}" srcId="{C4E444D8-C464-B04C-910D-81CACEDC6102}" destId="{254669CA-914A-5243-9463-9142AD250026}" srcOrd="0" destOrd="0" parTransId="{43223BE4-D241-0649-AC75-69F9EE07BFC6}" sibTransId="{9A0CE321-19B1-6648-BE28-AE5E195E21EB}"/>
    <dgm:cxn modelId="{2652A81A-9184-9546-8D08-CDD88F948398}" srcId="{C4E444D8-C464-B04C-910D-81CACEDC6102}" destId="{146A8CAF-8825-214B-B0C9-B65D8B80B8CE}" srcOrd="2" destOrd="0" parTransId="{1739973A-F43D-C845-B944-FE415F74E6D5}" sibTransId="{21C3E8B5-118F-A842-9AED-268B430E3EA4}"/>
    <dgm:cxn modelId="{A22038E6-EDB9-5E48-8ADB-698F6001FEB5}" type="presOf" srcId="{4996F7F0-7D0F-324B-9D3D-084EFF103E5F}" destId="{A4247D3F-3F08-C24A-A8CC-F9DB8AF80E95}" srcOrd="0" destOrd="0" presId="urn:microsoft.com/office/officeart/2005/8/layout/arrow2"/>
    <dgm:cxn modelId="{EF7F6F12-054D-9A49-B3F0-8F58E1562BF7}" type="presOf" srcId="{146A8CAF-8825-214B-B0C9-B65D8B80B8CE}" destId="{C8E33FBF-85B9-1645-AE83-76ECFE5FAF57}" srcOrd="0" destOrd="0" presId="urn:microsoft.com/office/officeart/2005/8/layout/arrow2"/>
    <dgm:cxn modelId="{FAEA8397-553F-C744-B127-3D4A75424951}" srcId="{C4E444D8-C464-B04C-910D-81CACEDC6102}" destId="{4996F7F0-7D0F-324B-9D3D-084EFF103E5F}" srcOrd="1" destOrd="0" parTransId="{CE16755D-804B-6E46-9D60-B2D645FDE4E1}" sibTransId="{9AE3848C-7717-C248-A9CD-3153EA5584F3}"/>
    <dgm:cxn modelId="{A40ED0A1-E8C6-8043-B59F-B69A45EA725E}" srcId="{C4E444D8-C464-B04C-910D-81CACEDC6102}" destId="{D50D6F8A-2D27-404C-BA22-1396FBD2AFD6}" srcOrd="3" destOrd="0" parTransId="{0B804FB8-D753-974F-A974-FA33A5F9DB30}" sibTransId="{A29EC455-0F76-C04C-87B4-9E28319C52B0}"/>
    <dgm:cxn modelId="{9554BC19-30D3-4D4A-BF5C-108A6E945A83}" type="presOf" srcId="{C4E444D8-C464-B04C-910D-81CACEDC6102}" destId="{335B64D1-8EEC-4742-A5DE-B91DC9492E44}" srcOrd="0" destOrd="0" presId="urn:microsoft.com/office/officeart/2005/8/layout/arrow2"/>
    <dgm:cxn modelId="{1F1E90B4-7F88-114F-801F-CB5444BE064D}" type="presParOf" srcId="{335B64D1-8EEC-4742-A5DE-B91DC9492E44}" destId="{55B5A546-E146-3144-B34C-EFF6E07F60BA}" srcOrd="0" destOrd="0" presId="urn:microsoft.com/office/officeart/2005/8/layout/arrow2"/>
    <dgm:cxn modelId="{5A495222-2EE5-0C4A-A2FE-03CE1126180F}" type="presParOf" srcId="{335B64D1-8EEC-4742-A5DE-B91DC9492E44}" destId="{8929B6C0-2932-7043-B251-D1452468F61E}" srcOrd="1" destOrd="0" presId="urn:microsoft.com/office/officeart/2005/8/layout/arrow2"/>
    <dgm:cxn modelId="{584869B5-FD0C-BB40-948E-9DE2119CF01A}" type="presParOf" srcId="{8929B6C0-2932-7043-B251-D1452468F61E}" destId="{5B19BE69-8722-7249-A5A7-D7C84F8ACC47}" srcOrd="0" destOrd="0" presId="urn:microsoft.com/office/officeart/2005/8/layout/arrow2"/>
    <dgm:cxn modelId="{0FAD4B06-4133-F04C-9A45-FF9C42C09AC0}" type="presParOf" srcId="{8929B6C0-2932-7043-B251-D1452468F61E}" destId="{2D4C877F-8AFF-C842-98BE-1B7495911A64}" srcOrd="1" destOrd="0" presId="urn:microsoft.com/office/officeart/2005/8/layout/arrow2"/>
    <dgm:cxn modelId="{CA92A710-AB85-3045-9FAD-EEBBBDC84486}" type="presParOf" srcId="{8929B6C0-2932-7043-B251-D1452468F61E}" destId="{4BAB2F4E-FC73-B940-9978-C8A73AB37309}" srcOrd="2" destOrd="0" presId="urn:microsoft.com/office/officeart/2005/8/layout/arrow2"/>
    <dgm:cxn modelId="{74D62D8D-0795-5D4B-B2F3-22FC22440AE7}" type="presParOf" srcId="{8929B6C0-2932-7043-B251-D1452468F61E}" destId="{A4247D3F-3F08-C24A-A8CC-F9DB8AF80E95}" srcOrd="3" destOrd="0" presId="urn:microsoft.com/office/officeart/2005/8/layout/arrow2"/>
    <dgm:cxn modelId="{522D212B-818B-2F41-837C-10AE313AF9DC}" type="presParOf" srcId="{8929B6C0-2932-7043-B251-D1452468F61E}" destId="{6FDB9AD3-33A0-F04B-B48A-75FD7288659E}" srcOrd="4" destOrd="0" presId="urn:microsoft.com/office/officeart/2005/8/layout/arrow2"/>
    <dgm:cxn modelId="{28FD270C-91C4-3745-AE18-91C5E24F5567}" type="presParOf" srcId="{8929B6C0-2932-7043-B251-D1452468F61E}" destId="{C8E33FBF-85B9-1645-AE83-76ECFE5FAF57}" srcOrd="5" destOrd="0" presId="urn:microsoft.com/office/officeart/2005/8/layout/arrow2"/>
    <dgm:cxn modelId="{D777112C-F480-9E46-B961-55DEDCAD10E7}" type="presParOf" srcId="{8929B6C0-2932-7043-B251-D1452468F61E}" destId="{E80A85DA-3414-FB4D-86DE-8040494D5F16}" srcOrd="6" destOrd="0" presId="urn:microsoft.com/office/officeart/2005/8/layout/arrow2"/>
    <dgm:cxn modelId="{7811C899-2667-704B-B252-E844BA7E0A76}" type="presParOf" srcId="{8929B6C0-2932-7043-B251-D1452468F61E}" destId="{F3F0EE24-12BA-7C46-87FC-2B6049AC2C48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E444D8-C464-B04C-910D-81CACEDC6102}" type="doc">
      <dgm:prSet loTypeId="urn:microsoft.com/office/officeart/2005/8/layout/arrow2" loCatId="" qsTypeId="urn:microsoft.com/office/officeart/2005/8/quickstyle/simple4" qsCatId="simple" csTypeId="urn:microsoft.com/office/officeart/2005/8/colors/accent1_2" csCatId="accent1" phldr="1"/>
      <dgm:spPr/>
    </dgm:pt>
    <dgm:pt modelId="{254669CA-914A-5243-9463-9142AD250026}">
      <dgm:prSet phldrT="[Text]" custT="1"/>
      <dgm:spPr/>
      <dgm:t>
        <a:bodyPr/>
        <a:lstStyle/>
        <a:p>
          <a:r>
            <a:rPr lang="en-US" sz="2800" b="1" dirty="0" smtClean="0"/>
            <a:t>Gospel Shared</a:t>
          </a:r>
          <a:endParaRPr lang="en-US" sz="2800" b="1" dirty="0"/>
        </a:p>
      </dgm:t>
    </dgm:pt>
    <dgm:pt modelId="{43223BE4-D241-0649-AC75-69F9EE07BFC6}" type="parTrans" cxnId="{169152CC-8896-FD4D-B891-E0F2194619D9}">
      <dgm:prSet/>
      <dgm:spPr/>
      <dgm:t>
        <a:bodyPr/>
        <a:lstStyle/>
        <a:p>
          <a:endParaRPr lang="en-US"/>
        </a:p>
      </dgm:t>
    </dgm:pt>
    <dgm:pt modelId="{9A0CE321-19B1-6648-BE28-AE5E195E21EB}" type="sibTrans" cxnId="{169152CC-8896-FD4D-B891-E0F2194619D9}">
      <dgm:prSet/>
      <dgm:spPr/>
      <dgm:t>
        <a:bodyPr/>
        <a:lstStyle/>
        <a:p>
          <a:endParaRPr lang="en-US"/>
        </a:p>
      </dgm:t>
    </dgm:pt>
    <dgm:pt modelId="{4996F7F0-7D0F-324B-9D3D-084EFF103E5F}">
      <dgm:prSet phldrT="[Text]" custT="1"/>
      <dgm:spPr/>
      <dgm:t>
        <a:bodyPr/>
        <a:lstStyle/>
        <a:p>
          <a:r>
            <a:rPr lang="en-US" sz="2800" b="1" dirty="0" smtClean="0"/>
            <a:t>Disciples Made</a:t>
          </a:r>
          <a:endParaRPr lang="en-US" sz="2800" b="1" dirty="0"/>
        </a:p>
      </dgm:t>
    </dgm:pt>
    <dgm:pt modelId="{CE16755D-804B-6E46-9D60-B2D645FDE4E1}" type="parTrans" cxnId="{FAEA8397-553F-C744-B127-3D4A75424951}">
      <dgm:prSet/>
      <dgm:spPr/>
      <dgm:t>
        <a:bodyPr/>
        <a:lstStyle/>
        <a:p>
          <a:endParaRPr lang="en-US"/>
        </a:p>
      </dgm:t>
    </dgm:pt>
    <dgm:pt modelId="{9AE3848C-7717-C248-A9CD-3153EA5584F3}" type="sibTrans" cxnId="{FAEA8397-553F-C744-B127-3D4A75424951}">
      <dgm:prSet/>
      <dgm:spPr/>
      <dgm:t>
        <a:bodyPr/>
        <a:lstStyle/>
        <a:p>
          <a:endParaRPr lang="en-US"/>
        </a:p>
      </dgm:t>
    </dgm:pt>
    <dgm:pt modelId="{F3DF79DA-C21A-6046-8388-2037B6BE96B3}">
      <dgm:prSet phldrT="[Text]" custT="1"/>
      <dgm:spPr/>
      <dgm:t>
        <a:bodyPr/>
        <a:lstStyle/>
        <a:p>
          <a:r>
            <a:rPr lang="en-US" sz="2800" b="1" dirty="0" smtClean="0"/>
            <a:t>Small Group Gathered</a:t>
          </a:r>
          <a:endParaRPr lang="en-US" sz="2800" b="1" dirty="0"/>
        </a:p>
      </dgm:t>
    </dgm:pt>
    <dgm:pt modelId="{A7AC7C88-274E-994A-BAEA-7A11E97BAD28}" type="parTrans" cxnId="{966AB0F6-EC86-544B-9403-8AD22787C2C1}">
      <dgm:prSet/>
      <dgm:spPr/>
      <dgm:t>
        <a:bodyPr/>
        <a:lstStyle/>
        <a:p>
          <a:endParaRPr lang="en-US"/>
        </a:p>
      </dgm:t>
    </dgm:pt>
    <dgm:pt modelId="{2C12184B-BB19-544C-972B-379A9132CCA7}" type="sibTrans" cxnId="{966AB0F6-EC86-544B-9403-8AD22787C2C1}">
      <dgm:prSet/>
      <dgm:spPr/>
      <dgm:t>
        <a:bodyPr/>
        <a:lstStyle/>
        <a:p>
          <a:endParaRPr lang="en-US"/>
        </a:p>
      </dgm:t>
    </dgm:pt>
    <dgm:pt modelId="{146A8CAF-8825-214B-B0C9-B65D8B80B8CE}">
      <dgm:prSet custT="1"/>
      <dgm:spPr/>
      <dgm:t>
        <a:bodyPr/>
        <a:lstStyle/>
        <a:p>
          <a:r>
            <a:rPr lang="en-US" sz="2800" b="1" dirty="0" smtClean="0"/>
            <a:t>Church Identified</a:t>
          </a:r>
          <a:endParaRPr lang="en-US" sz="2800" b="1" dirty="0"/>
        </a:p>
      </dgm:t>
    </dgm:pt>
    <dgm:pt modelId="{1739973A-F43D-C845-B944-FE415F74E6D5}" type="parTrans" cxnId="{2652A81A-9184-9546-8D08-CDD88F948398}">
      <dgm:prSet/>
      <dgm:spPr/>
      <dgm:t>
        <a:bodyPr/>
        <a:lstStyle/>
        <a:p>
          <a:endParaRPr lang="en-US"/>
        </a:p>
      </dgm:t>
    </dgm:pt>
    <dgm:pt modelId="{21C3E8B5-118F-A842-9AED-268B430E3EA4}" type="sibTrans" cxnId="{2652A81A-9184-9546-8D08-CDD88F948398}">
      <dgm:prSet/>
      <dgm:spPr/>
      <dgm:t>
        <a:bodyPr/>
        <a:lstStyle/>
        <a:p>
          <a:endParaRPr lang="en-US"/>
        </a:p>
      </dgm:t>
    </dgm:pt>
    <dgm:pt modelId="{D50D6F8A-2D27-404C-BA22-1396FBD2AFD6}">
      <dgm:prSet custT="1"/>
      <dgm:spPr/>
      <dgm:t>
        <a:bodyPr/>
        <a:lstStyle/>
        <a:p>
          <a:r>
            <a:rPr lang="en-US" sz="2800" b="1" dirty="0" smtClean="0"/>
            <a:t>Pastors Appointed</a:t>
          </a:r>
          <a:endParaRPr lang="en-US" sz="2800" b="1" dirty="0"/>
        </a:p>
      </dgm:t>
    </dgm:pt>
    <dgm:pt modelId="{0B804FB8-D753-974F-A974-FA33A5F9DB30}" type="parTrans" cxnId="{A40ED0A1-E8C6-8043-B59F-B69A45EA725E}">
      <dgm:prSet/>
      <dgm:spPr/>
      <dgm:t>
        <a:bodyPr/>
        <a:lstStyle/>
        <a:p>
          <a:endParaRPr lang="en-US"/>
        </a:p>
      </dgm:t>
    </dgm:pt>
    <dgm:pt modelId="{A29EC455-0F76-C04C-87B4-9E28319C52B0}" type="sibTrans" cxnId="{A40ED0A1-E8C6-8043-B59F-B69A45EA725E}">
      <dgm:prSet/>
      <dgm:spPr/>
      <dgm:t>
        <a:bodyPr/>
        <a:lstStyle/>
        <a:p>
          <a:endParaRPr lang="en-US"/>
        </a:p>
      </dgm:t>
    </dgm:pt>
    <dgm:pt modelId="{335B64D1-8EEC-4742-A5DE-B91DC9492E44}" type="pres">
      <dgm:prSet presAssocID="{C4E444D8-C464-B04C-910D-81CACEDC6102}" presName="arrowDiagram" presStyleCnt="0">
        <dgm:presLayoutVars>
          <dgm:chMax val="5"/>
          <dgm:dir/>
          <dgm:resizeHandles val="exact"/>
        </dgm:presLayoutVars>
      </dgm:prSet>
      <dgm:spPr/>
    </dgm:pt>
    <dgm:pt modelId="{55B5A546-E146-3144-B34C-EFF6E07F60BA}" type="pres">
      <dgm:prSet presAssocID="{C4E444D8-C464-B04C-910D-81CACEDC6102}" presName="arrow" presStyleLbl="bgShp" presStyleIdx="0" presStyleCnt="1"/>
      <dgm:spPr>
        <a:ln>
          <a:noFill/>
        </a:ln>
        <a:effectLst/>
      </dgm:spPr>
    </dgm:pt>
    <dgm:pt modelId="{88F6031C-D42D-7B46-8C3D-C1DD35A2CA13}" type="pres">
      <dgm:prSet presAssocID="{C4E444D8-C464-B04C-910D-81CACEDC6102}" presName="arrowDiagram5" presStyleCnt="0"/>
      <dgm:spPr/>
    </dgm:pt>
    <dgm:pt modelId="{E502584D-37DF-1746-B3E4-25C126DE7BED}" type="pres">
      <dgm:prSet presAssocID="{254669CA-914A-5243-9463-9142AD250026}" presName="bullet5a" presStyleLbl="node1" presStyleIdx="0" presStyleCnt="5"/>
      <dgm:spPr/>
    </dgm:pt>
    <dgm:pt modelId="{073DC748-DE04-3447-890E-C71785DC69CA}" type="pres">
      <dgm:prSet presAssocID="{254669CA-914A-5243-9463-9142AD250026}" presName="textBox5a" presStyleLbl="revTx" presStyleIdx="0" presStyleCnt="5" custScaleX="119577" custLinFactNeighborX="10768" custLinFactNeighborY="-2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A797E-391C-A34F-A548-A0DD107E3D0C}" type="pres">
      <dgm:prSet presAssocID="{4996F7F0-7D0F-324B-9D3D-084EFF103E5F}" presName="bullet5b" presStyleLbl="node1" presStyleIdx="1" presStyleCnt="5"/>
      <dgm:spPr/>
    </dgm:pt>
    <dgm:pt modelId="{DA14D406-6259-7343-8F68-EAB45DA090FC}" type="pres">
      <dgm:prSet presAssocID="{4996F7F0-7D0F-324B-9D3D-084EFF103E5F}" presName="textBox5b" presStyleLbl="revTx" presStyleIdx="1" presStyleCnt="5" custScaleX="118434" custLinFactNeighborX="8486" custLinFactNeighborY="32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78B472-1852-1E4C-A602-082A5C2B72BB}" type="pres">
      <dgm:prSet presAssocID="{F3DF79DA-C21A-6046-8388-2037B6BE96B3}" presName="bullet5c" presStyleLbl="node1" presStyleIdx="2" presStyleCnt="5" custLinFactNeighborX="51730" custLinFactNeighborY="-3694"/>
      <dgm:spPr/>
    </dgm:pt>
    <dgm:pt modelId="{A232F4D8-00E1-D040-8CB1-A5B166054D78}" type="pres">
      <dgm:prSet presAssocID="{F3DF79DA-C21A-6046-8388-2037B6BE96B3}" presName="textBox5c" presStyleLbl="revTx" presStyleIdx="2" presStyleCnt="5" custScaleX="118010" custLinFactNeighborX="9955" custLinFactNeighborY="72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7E7FF-AA16-ED43-9A7B-A1D2B3185AAB}" type="pres">
      <dgm:prSet presAssocID="{146A8CAF-8825-214B-B0C9-B65D8B80B8CE}" presName="bullet5d" presStyleLbl="node1" presStyleIdx="3" presStyleCnt="5"/>
      <dgm:spPr/>
    </dgm:pt>
    <dgm:pt modelId="{5797D579-D639-FD43-B421-D313B38A07C2}" type="pres">
      <dgm:prSet presAssocID="{146A8CAF-8825-214B-B0C9-B65D8B80B8CE}" presName="textBox5d" presStyleLbl="revTx" presStyleIdx="3" presStyleCnt="5" custScaleX="110685" custLinFactNeighborX="1542" custLinFactNeighborY="22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22BE1-B218-D14E-B0D6-15BD9A61F339}" type="pres">
      <dgm:prSet presAssocID="{D50D6F8A-2D27-404C-BA22-1396FBD2AFD6}" presName="bullet5e" presStyleLbl="node1" presStyleIdx="4" presStyleCnt="5"/>
      <dgm:spPr/>
    </dgm:pt>
    <dgm:pt modelId="{2C53E37F-01AC-964F-9717-BD2115226836}" type="pres">
      <dgm:prSet presAssocID="{D50D6F8A-2D27-404C-BA22-1396FBD2AFD6}" presName="textBox5e" presStyleLbl="revTx" presStyleIdx="4" presStyleCnt="5" custScaleX="123011" custLinFactNeighborX="18243" custLinFactNeighborY="58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F8F4F5-C51C-4140-9CCD-4C9D31F9DD6C}" type="presOf" srcId="{C4E444D8-C464-B04C-910D-81CACEDC6102}" destId="{335B64D1-8EEC-4742-A5DE-B91DC9492E44}" srcOrd="0" destOrd="0" presId="urn:microsoft.com/office/officeart/2005/8/layout/arrow2"/>
    <dgm:cxn modelId="{169152CC-8896-FD4D-B891-E0F2194619D9}" srcId="{C4E444D8-C464-B04C-910D-81CACEDC6102}" destId="{254669CA-914A-5243-9463-9142AD250026}" srcOrd="0" destOrd="0" parTransId="{43223BE4-D241-0649-AC75-69F9EE07BFC6}" sibTransId="{9A0CE321-19B1-6648-BE28-AE5E195E21EB}"/>
    <dgm:cxn modelId="{2652A81A-9184-9546-8D08-CDD88F948398}" srcId="{C4E444D8-C464-B04C-910D-81CACEDC6102}" destId="{146A8CAF-8825-214B-B0C9-B65D8B80B8CE}" srcOrd="3" destOrd="0" parTransId="{1739973A-F43D-C845-B944-FE415F74E6D5}" sibTransId="{21C3E8B5-118F-A842-9AED-268B430E3EA4}"/>
    <dgm:cxn modelId="{8D82181C-22F2-2049-8BC2-F7F17451577F}" type="presOf" srcId="{D50D6F8A-2D27-404C-BA22-1396FBD2AFD6}" destId="{2C53E37F-01AC-964F-9717-BD2115226836}" srcOrd="0" destOrd="0" presId="urn:microsoft.com/office/officeart/2005/8/layout/arrow2"/>
    <dgm:cxn modelId="{057D9F5A-6B2F-5844-B257-F8632D5C0C20}" type="presOf" srcId="{F3DF79DA-C21A-6046-8388-2037B6BE96B3}" destId="{A232F4D8-00E1-D040-8CB1-A5B166054D78}" srcOrd="0" destOrd="0" presId="urn:microsoft.com/office/officeart/2005/8/layout/arrow2"/>
    <dgm:cxn modelId="{A4BE2603-901C-D145-B278-633A18764EEA}" type="presOf" srcId="{146A8CAF-8825-214B-B0C9-B65D8B80B8CE}" destId="{5797D579-D639-FD43-B421-D313B38A07C2}" srcOrd="0" destOrd="0" presId="urn:microsoft.com/office/officeart/2005/8/layout/arrow2"/>
    <dgm:cxn modelId="{966AB0F6-EC86-544B-9403-8AD22787C2C1}" srcId="{C4E444D8-C464-B04C-910D-81CACEDC6102}" destId="{F3DF79DA-C21A-6046-8388-2037B6BE96B3}" srcOrd="2" destOrd="0" parTransId="{A7AC7C88-274E-994A-BAEA-7A11E97BAD28}" sibTransId="{2C12184B-BB19-544C-972B-379A9132CCA7}"/>
    <dgm:cxn modelId="{FAEA8397-553F-C744-B127-3D4A75424951}" srcId="{C4E444D8-C464-B04C-910D-81CACEDC6102}" destId="{4996F7F0-7D0F-324B-9D3D-084EFF103E5F}" srcOrd="1" destOrd="0" parTransId="{CE16755D-804B-6E46-9D60-B2D645FDE4E1}" sibTransId="{9AE3848C-7717-C248-A9CD-3153EA5584F3}"/>
    <dgm:cxn modelId="{48C6B85F-C9E8-4E40-8282-0ACFF3D38879}" type="presOf" srcId="{4996F7F0-7D0F-324B-9D3D-084EFF103E5F}" destId="{DA14D406-6259-7343-8F68-EAB45DA090FC}" srcOrd="0" destOrd="0" presId="urn:microsoft.com/office/officeart/2005/8/layout/arrow2"/>
    <dgm:cxn modelId="{27F4AEEC-8822-EA48-962E-9FA05C020EED}" type="presOf" srcId="{254669CA-914A-5243-9463-9142AD250026}" destId="{073DC748-DE04-3447-890E-C71785DC69CA}" srcOrd="0" destOrd="0" presId="urn:microsoft.com/office/officeart/2005/8/layout/arrow2"/>
    <dgm:cxn modelId="{A40ED0A1-E8C6-8043-B59F-B69A45EA725E}" srcId="{C4E444D8-C464-B04C-910D-81CACEDC6102}" destId="{D50D6F8A-2D27-404C-BA22-1396FBD2AFD6}" srcOrd="4" destOrd="0" parTransId="{0B804FB8-D753-974F-A974-FA33A5F9DB30}" sibTransId="{A29EC455-0F76-C04C-87B4-9E28319C52B0}"/>
    <dgm:cxn modelId="{5E9F20ED-669C-D54E-B449-2AEDDD785C8C}" type="presParOf" srcId="{335B64D1-8EEC-4742-A5DE-B91DC9492E44}" destId="{55B5A546-E146-3144-B34C-EFF6E07F60BA}" srcOrd="0" destOrd="0" presId="urn:microsoft.com/office/officeart/2005/8/layout/arrow2"/>
    <dgm:cxn modelId="{B2530DFB-06B8-E245-9E67-35C035F39F48}" type="presParOf" srcId="{335B64D1-8EEC-4742-A5DE-B91DC9492E44}" destId="{88F6031C-D42D-7B46-8C3D-C1DD35A2CA13}" srcOrd="1" destOrd="0" presId="urn:microsoft.com/office/officeart/2005/8/layout/arrow2"/>
    <dgm:cxn modelId="{FB9E767D-1601-EF43-8F45-BBA415C83C4A}" type="presParOf" srcId="{88F6031C-D42D-7B46-8C3D-C1DD35A2CA13}" destId="{E502584D-37DF-1746-B3E4-25C126DE7BED}" srcOrd="0" destOrd="0" presId="urn:microsoft.com/office/officeart/2005/8/layout/arrow2"/>
    <dgm:cxn modelId="{E8171560-61A2-F54B-B7D0-76CE1D3F026E}" type="presParOf" srcId="{88F6031C-D42D-7B46-8C3D-C1DD35A2CA13}" destId="{073DC748-DE04-3447-890E-C71785DC69CA}" srcOrd="1" destOrd="0" presId="urn:microsoft.com/office/officeart/2005/8/layout/arrow2"/>
    <dgm:cxn modelId="{B7F782A0-4CD2-AA4A-87D4-EDD713CAA729}" type="presParOf" srcId="{88F6031C-D42D-7B46-8C3D-C1DD35A2CA13}" destId="{D47A797E-391C-A34F-A548-A0DD107E3D0C}" srcOrd="2" destOrd="0" presId="urn:microsoft.com/office/officeart/2005/8/layout/arrow2"/>
    <dgm:cxn modelId="{55080546-901D-874F-A224-25DDC8B178C4}" type="presParOf" srcId="{88F6031C-D42D-7B46-8C3D-C1DD35A2CA13}" destId="{DA14D406-6259-7343-8F68-EAB45DA090FC}" srcOrd="3" destOrd="0" presId="urn:microsoft.com/office/officeart/2005/8/layout/arrow2"/>
    <dgm:cxn modelId="{859057BA-01AA-CD4C-824E-261A91F58501}" type="presParOf" srcId="{88F6031C-D42D-7B46-8C3D-C1DD35A2CA13}" destId="{9178B472-1852-1E4C-A602-082A5C2B72BB}" srcOrd="4" destOrd="0" presId="urn:microsoft.com/office/officeart/2005/8/layout/arrow2"/>
    <dgm:cxn modelId="{26506BF7-209B-AA4C-9CB1-0A627A7077D0}" type="presParOf" srcId="{88F6031C-D42D-7B46-8C3D-C1DD35A2CA13}" destId="{A232F4D8-00E1-D040-8CB1-A5B166054D78}" srcOrd="5" destOrd="0" presId="urn:microsoft.com/office/officeart/2005/8/layout/arrow2"/>
    <dgm:cxn modelId="{5CF17E18-E38F-0446-80F2-298F200028AF}" type="presParOf" srcId="{88F6031C-D42D-7B46-8C3D-C1DD35A2CA13}" destId="{9047E7FF-AA16-ED43-9A7B-A1D2B3185AAB}" srcOrd="6" destOrd="0" presId="urn:microsoft.com/office/officeart/2005/8/layout/arrow2"/>
    <dgm:cxn modelId="{6DA439B5-7036-0B41-8A15-C52609B78B06}" type="presParOf" srcId="{88F6031C-D42D-7B46-8C3D-C1DD35A2CA13}" destId="{5797D579-D639-FD43-B421-D313B38A07C2}" srcOrd="7" destOrd="0" presId="urn:microsoft.com/office/officeart/2005/8/layout/arrow2"/>
    <dgm:cxn modelId="{1EEEA1AB-FFB5-0F49-9412-1F55D207F03B}" type="presParOf" srcId="{88F6031C-D42D-7B46-8C3D-C1DD35A2CA13}" destId="{80722BE1-B218-D14E-B0D6-15BD9A61F339}" srcOrd="8" destOrd="0" presId="urn:microsoft.com/office/officeart/2005/8/layout/arrow2"/>
    <dgm:cxn modelId="{DF86D53A-FE1A-774A-A5BB-AFD3E3939DC3}" type="presParOf" srcId="{88F6031C-D42D-7B46-8C3D-C1DD35A2CA13}" destId="{2C53E37F-01AC-964F-9717-BD2115226836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9ED46-A231-644E-9F31-2E25698E2602}">
      <dsp:nvSpPr>
        <dsp:cNvPr id="0" name=""/>
        <dsp:cNvSpPr/>
      </dsp:nvSpPr>
      <dsp:spPr>
        <a:xfrm>
          <a:off x="2007090" y="174"/>
          <a:ext cx="1821295" cy="9441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u="sng" kern="1200" dirty="0" smtClean="0"/>
            <a:t>SEED</a:t>
          </a:r>
          <a:endParaRPr lang="en-US" sz="4000" u="sng" kern="1200" dirty="0"/>
        </a:p>
      </dsp:txBody>
      <dsp:txXfrm>
        <a:off x="2053180" y="46264"/>
        <a:ext cx="1729115" cy="851985"/>
      </dsp:txXfrm>
    </dsp:sp>
    <dsp:sp modelId="{53269B1E-A50D-1344-B0F3-18E8E27D5889}">
      <dsp:nvSpPr>
        <dsp:cNvPr id="0" name=""/>
        <dsp:cNvSpPr/>
      </dsp:nvSpPr>
      <dsp:spPr>
        <a:xfrm>
          <a:off x="1357995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2478337" y="299194"/>
              </a:moveTo>
              <a:arcTo wR="1559742" hR="1559742" stAng="18364909" swAng="215639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565533-3B6F-DD43-83C7-3D9A21AD714F}">
      <dsp:nvSpPr>
        <dsp:cNvPr id="0" name=""/>
        <dsp:cNvSpPr/>
      </dsp:nvSpPr>
      <dsp:spPr>
        <a:xfrm>
          <a:off x="3087726" y="1559917"/>
          <a:ext cx="2779507" cy="9441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u="sng" kern="1200" dirty="0" smtClean="0"/>
            <a:t>SOWERS</a:t>
          </a:r>
          <a:endParaRPr lang="en-US" sz="4000" u="sng" kern="1200" dirty="0"/>
        </a:p>
      </dsp:txBody>
      <dsp:txXfrm>
        <a:off x="3133816" y="1606007"/>
        <a:ext cx="2687327" cy="851985"/>
      </dsp:txXfrm>
    </dsp:sp>
    <dsp:sp modelId="{D44A003F-FA34-0E43-B699-7FE4F806C728}">
      <dsp:nvSpPr>
        <dsp:cNvPr id="0" name=""/>
        <dsp:cNvSpPr/>
      </dsp:nvSpPr>
      <dsp:spPr>
        <a:xfrm>
          <a:off x="1357995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3043054" y="2042011"/>
              </a:moveTo>
              <a:arcTo wR="1559742" hR="1559742" stAng="1080652" swAng="235968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18F8DE-F121-0642-BB5B-F22F93F3F0FD}">
      <dsp:nvSpPr>
        <dsp:cNvPr id="0" name=""/>
        <dsp:cNvSpPr/>
      </dsp:nvSpPr>
      <dsp:spPr>
        <a:xfrm>
          <a:off x="2085020" y="3119659"/>
          <a:ext cx="1665435" cy="9441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u="sng" kern="1200" dirty="0" smtClean="0"/>
            <a:t>SOIL</a:t>
          </a:r>
          <a:endParaRPr lang="en-US" sz="4000" u="sng" kern="1200" dirty="0"/>
        </a:p>
      </dsp:txBody>
      <dsp:txXfrm>
        <a:off x="2131110" y="3165749"/>
        <a:ext cx="1573255" cy="851985"/>
      </dsp:txXfrm>
    </dsp:sp>
    <dsp:sp modelId="{6C3187E9-12CE-A742-AF89-B953C50A8BDD}">
      <dsp:nvSpPr>
        <dsp:cNvPr id="0" name=""/>
        <dsp:cNvSpPr/>
      </dsp:nvSpPr>
      <dsp:spPr>
        <a:xfrm>
          <a:off x="1357995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717998" y="2872855"/>
              </a:moveTo>
              <a:arcTo wR="1559742" hR="1559742" stAng="7359665" swAng="235968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5230E-86B9-0E4F-B798-9D04F7741CC5}">
      <dsp:nvSpPr>
        <dsp:cNvPr id="0" name=""/>
        <dsp:cNvSpPr/>
      </dsp:nvSpPr>
      <dsp:spPr>
        <a:xfrm>
          <a:off x="228765" y="1559917"/>
          <a:ext cx="2258458" cy="9441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u="sng" kern="1200" dirty="0" smtClean="0"/>
            <a:t>SPIRIT</a:t>
          </a:r>
          <a:endParaRPr lang="en-US" sz="4000" u="sng" kern="1200" dirty="0"/>
        </a:p>
      </dsp:txBody>
      <dsp:txXfrm>
        <a:off x="274855" y="1606007"/>
        <a:ext cx="2166278" cy="851985"/>
      </dsp:txXfrm>
    </dsp:sp>
    <dsp:sp modelId="{18D0AE30-4401-DA4C-865B-026AAC39FC9C}">
      <dsp:nvSpPr>
        <dsp:cNvPr id="0" name=""/>
        <dsp:cNvSpPr/>
      </dsp:nvSpPr>
      <dsp:spPr>
        <a:xfrm>
          <a:off x="1357995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76156" y="1078318"/>
              </a:moveTo>
              <a:arcTo wR="1559742" hR="1559742" stAng="11878695" swAng="215639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5A546-E146-3144-B34C-EFF6E07F60BA}">
      <dsp:nvSpPr>
        <dsp:cNvPr id="0" name=""/>
        <dsp:cNvSpPr/>
      </dsp:nvSpPr>
      <dsp:spPr>
        <a:xfrm>
          <a:off x="0" y="595996"/>
          <a:ext cx="9065612" cy="566600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19BE69-8722-7249-A5A7-D7C84F8ACC47}">
      <dsp:nvSpPr>
        <dsp:cNvPr id="0" name=""/>
        <dsp:cNvSpPr/>
      </dsp:nvSpPr>
      <dsp:spPr>
        <a:xfrm>
          <a:off x="892962" y="4809239"/>
          <a:ext cx="208509" cy="2085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4C877F-8AFF-C842-98BE-1B7495911A64}">
      <dsp:nvSpPr>
        <dsp:cNvPr id="0" name=""/>
        <dsp:cNvSpPr/>
      </dsp:nvSpPr>
      <dsp:spPr>
        <a:xfrm>
          <a:off x="997217" y="4913493"/>
          <a:ext cx="1550219" cy="1348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85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Gospel Shared</a:t>
          </a:r>
          <a:endParaRPr lang="en-US" sz="2800" b="1" kern="1200" dirty="0"/>
        </a:p>
      </dsp:txBody>
      <dsp:txXfrm>
        <a:off x="997217" y="4913493"/>
        <a:ext cx="1550219" cy="1348509"/>
      </dsp:txXfrm>
    </dsp:sp>
    <dsp:sp modelId="{4BAB2F4E-FC73-B940-9978-C8A73AB37309}">
      <dsp:nvSpPr>
        <dsp:cNvPr id="0" name=""/>
        <dsp:cNvSpPr/>
      </dsp:nvSpPr>
      <dsp:spPr>
        <a:xfrm>
          <a:off x="2366124" y="3491326"/>
          <a:ext cx="362624" cy="3626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247D3F-3F08-C24A-A8CC-F9DB8AF80E95}">
      <dsp:nvSpPr>
        <dsp:cNvPr id="0" name=""/>
        <dsp:cNvSpPr/>
      </dsp:nvSpPr>
      <dsp:spPr>
        <a:xfrm>
          <a:off x="2547436" y="3672638"/>
          <a:ext cx="1903778" cy="2589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147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Disciples Made</a:t>
          </a:r>
          <a:endParaRPr lang="en-US" sz="2800" b="1" kern="1200" dirty="0"/>
        </a:p>
      </dsp:txBody>
      <dsp:txXfrm>
        <a:off x="2547436" y="3672638"/>
        <a:ext cx="1903778" cy="2589365"/>
      </dsp:txXfrm>
    </dsp:sp>
    <dsp:sp modelId="{6FDB9AD3-33A0-F04B-B48A-75FD7288659E}">
      <dsp:nvSpPr>
        <dsp:cNvPr id="0" name=""/>
        <dsp:cNvSpPr/>
      </dsp:nvSpPr>
      <dsp:spPr>
        <a:xfrm>
          <a:off x="4247239" y="2520172"/>
          <a:ext cx="480477" cy="4804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E33FBF-85B9-1645-AE83-76ECFE5FAF57}">
      <dsp:nvSpPr>
        <dsp:cNvPr id="0" name=""/>
        <dsp:cNvSpPr/>
      </dsp:nvSpPr>
      <dsp:spPr>
        <a:xfrm>
          <a:off x="4487477" y="2760411"/>
          <a:ext cx="1903778" cy="3501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595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Church Identified</a:t>
          </a:r>
          <a:endParaRPr lang="en-US" sz="2800" b="1" kern="1200" dirty="0"/>
        </a:p>
      </dsp:txBody>
      <dsp:txXfrm>
        <a:off x="4487477" y="2760411"/>
        <a:ext cx="1903778" cy="3501592"/>
      </dsp:txXfrm>
    </dsp:sp>
    <dsp:sp modelId="{E80A85DA-3414-FB4D-86DE-8040494D5F16}">
      <dsp:nvSpPr>
        <dsp:cNvPr id="0" name=""/>
        <dsp:cNvSpPr/>
      </dsp:nvSpPr>
      <dsp:spPr>
        <a:xfrm>
          <a:off x="6296067" y="1877647"/>
          <a:ext cx="643658" cy="6436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F0EE24-12BA-7C46-87FC-2B6049AC2C48}">
      <dsp:nvSpPr>
        <dsp:cNvPr id="0" name=""/>
        <dsp:cNvSpPr/>
      </dsp:nvSpPr>
      <dsp:spPr>
        <a:xfrm>
          <a:off x="6617896" y="2199476"/>
          <a:ext cx="1903778" cy="4062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061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Pastors Appointed</a:t>
          </a:r>
          <a:endParaRPr lang="en-US" sz="2800" b="1" kern="1200" dirty="0"/>
        </a:p>
      </dsp:txBody>
      <dsp:txXfrm>
        <a:off x="6617896" y="2199476"/>
        <a:ext cx="1903778" cy="40625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23262-3D9C-8749-831E-3F7710B36C19}" type="datetimeFigureOut">
              <a:rPr lang="en-US" smtClean="0"/>
              <a:t>8/25/14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EBF15-6981-7145-829F-BB918FAA7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03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5EF72-3BBC-D247-8D04-1C759B9D28F3}" type="datetimeFigureOut">
              <a:rPr lang="en-US" smtClean="0"/>
              <a:t>8/25/14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1A777-FEE6-E34D-8C6D-711C3567D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3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85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4852" indent="-282635" defTabSz="91385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0541" indent="-226108" defTabSz="91385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2758" indent="-226108" defTabSz="91385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4974" indent="-226108" defTabSz="91385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7191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9407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1624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3840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243F17-8613-F141-AEAC-CDA080224237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591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85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4852" indent="-282635" defTabSz="91385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0541" indent="-226108" defTabSz="91385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2758" indent="-226108" defTabSz="91385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4974" indent="-226108" defTabSz="91385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7191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9407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1624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3840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243F17-8613-F141-AEAC-CDA080224237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591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85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4852" indent="-282635" defTabSz="91385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0541" indent="-226108" defTabSz="91385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2758" indent="-226108" defTabSz="91385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4974" indent="-226108" defTabSz="91385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7191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9407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1624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3840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243F17-8613-F141-AEAC-CDA080224237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591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85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4852" indent="-282635" defTabSz="91385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0541" indent="-226108" defTabSz="91385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2758" indent="-226108" defTabSz="91385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4974" indent="-226108" defTabSz="91385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7191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9407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1624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3840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243F17-8613-F141-AEAC-CDA080224237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591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Global</a:t>
            </a:r>
            <a:r>
              <a:rPr lang="en-US" baseline="0" dirty="0" smtClean="0"/>
              <a:t>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D932-A296-4CDF-A55D-F7F5ADB3E04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81B3-D616-D145-A768-313FB4A7881B}" type="datetimeFigureOut">
              <a:rPr lang="en-US" smtClean="0"/>
              <a:t>8/25/14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FF969-DF17-FE47-91AC-43E1F4971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78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81B3-D616-D145-A768-313FB4A7881B}" type="datetimeFigureOut">
              <a:rPr lang="en-US" smtClean="0"/>
              <a:t>8/25/14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FF969-DF17-FE47-91AC-43E1F4971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0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81B3-D616-D145-A768-313FB4A7881B}" type="datetimeFigureOut">
              <a:rPr lang="en-US" smtClean="0"/>
              <a:t>8/25/14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FF969-DF17-FE47-91AC-43E1F4971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81B3-D616-D145-A768-313FB4A7881B}" type="datetimeFigureOut">
              <a:rPr lang="en-US" smtClean="0"/>
              <a:t>8/25/14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FF969-DF17-FE47-91AC-43E1F4971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97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81B3-D616-D145-A768-313FB4A7881B}" type="datetimeFigureOut">
              <a:rPr lang="en-US" smtClean="0"/>
              <a:t>8/25/14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FF969-DF17-FE47-91AC-43E1F4971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70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81B3-D616-D145-A768-313FB4A7881B}" type="datetimeFigureOut">
              <a:rPr lang="en-US" smtClean="0"/>
              <a:t>8/25/14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FF969-DF17-FE47-91AC-43E1F4971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6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81B3-D616-D145-A768-313FB4A7881B}" type="datetimeFigureOut">
              <a:rPr lang="en-US" smtClean="0"/>
              <a:t>8/25/14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FF969-DF17-FE47-91AC-43E1F4971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81B3-D616-D145-A768-313FB4A7881B}" type="datetimeFigureOut">
              <a:rPr lang="en-US" smtClean="0"/>
              <a:t>8/25/14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FF969-DF17-FE47-91AC-43E1F4971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9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81B3-D616-D145-A768-313FB4A7881B}" type="datetimeFigureOut">
              <a:rPr lang="en-US" smtClean="0"/>
              <a:t>8/25/14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FF969-DF17-FE47-91AC-43E1F4971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2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81B3-D616-D145-A768-313FB4A7881B}" type="datetimeFigureOut">
              <a:rPr lang="en-US" smtClean="0"/>
              <a:t>8/25/14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FF969-DF17-FE47-91AC-43E1F4971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9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81B3-D616-D145-A768-313FB4A7881B}" type="datetimeFigureOut">
              <a:rPr lang="en-US" smtClean="0"/>
              <a:t>8/25/14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FF969-DF17-FE47-91AC-43E1F4971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7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A81B3-D616-D145-A768-313FB4A7881B}" type="datetimeFigureOut">
              <a:rPr lang="en-US" smtClean="0"/>
              <a:t>8/25/14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FF969-DF17-FE47-91AC-43E1F4971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5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h_emblem_c_ns_large.png"/>
          <p:cNvPicPr>
            <a:picLocks noChangeAspect="1"/>
          </p:cNvPicPr>
          <p:nvPr/>
        </p:nvPicPr>
        <p:blipFill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63" y="12211"/>
            <a:ext cx="8234200" cy="804370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4000" y="381001"/>
            <a:ext cx="8699500" cy="6238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latin typeface="+mn-lt"/>
                <a:cs typeface="Arial Black"/>
              </a:rPr>
              <a:t/>
            </a:r>
            <a:br>
              <a:rPr lang="en-US" sz="6000" b="1" dirty="0" smtClean="0">
                <a:latin typeface="+mn-lt"/>
                <a:cs typeface="Arial Black"/>
              </a:rPr>
            </a:br>
            <a:r>
              <a:rPr lang="en-US" sz="6000" b="1" dirty="0" smtClean="0">
                <a:latin typeface="+mn-lt"/>
                <a:cs typeface="Arial Black"/>
              </a:rPr>
              <a:t>Biblical Church Planting: Reflections and Realities in the 21</a:t>
            </a:r>
            <a:r>
              <a:rPr lang="en-US" sz="6000" b="1" baseline="30000" dirty="0" smtClean="0">
                <a:latin typeface="+mn-lt"/>
                <a:cs typeface="Arial Black"/>
              </a:rPr>
              <a:t>st</a:t>
            </a:r>
            <a:r>
              <a:rPr lang="en-US" sz="6000" b="1" dirty="0" smtClean="0">
                <a:latin typeface="+mn-lt"/>
                <a:cs typeface="Arial Black"/>
              </a:rPr>
              <a:t> Century</a:t>
            </a:r>
          </a:p>
          <a:p>
            <a:r>
              <a:rPr lang="en-US" sz="3600" b="1" dirty="0" smtClean="0">
                <a:latin typeface="+mn-lt"/>
                <a:cs typeface="Arial Black"/>
              </a:rPr>
              <a:t/>
            </a:r>
            <a:br>
              <a:rPr lang="en-US" sz="3600" b="1" dirty="0" smtClean="0">
                <a:latin typeface="+mn-lt"/>
                <a:cs typeface="Arial Black"/>
              </a:rPr>
            </a:br>
            <a:r>
              <a:rPr lang="en-US" sz="3600" b="1" dirty="0" smtClean="0">
                <a:latin typeface="+mn-lt"/>
                <a:cs typeface="Arial Black"/>
              </a:rPr>
              <a:t>J. D. Payne</a:t>
            </a:r>
            <a:br>
              <a:rPr lang="en-US" sz="3600" b="1" dirty="0" smtClean="0">
                <a:latin typeface="+mn-lt"/>
                <a:cs typeface="Arial Black"/>
              </a:rPr>
            </a:br>
            <a:r>
              <a:rPr lang="en-US" sz="3600" b="1" dirty="0" smtClean="0">
                <a:latin typeface="+mn-lt"/>
                <a:cs typeface="Arial Black"/>
              </a:rPr>
              <a:t/>
            </a:r>
            <a:br>
              <a:rPr lang="en-US" sz="3600" b="1" dirty="0" smtClean="0">
                <a:latin typeface="+mn-lt"/>
                <a:cs typeface="Arial Black"/>
              </a:rPr>
            </a:br>
            <a:r>
              <a:rPr lang="en-US" sz="2800" b="1" dirty="0" smtClean="0">
                <a:latin typeface="+mn-lt"/>
                <a:cs typeface="Arial Black"/>
              </a:rPr>
              <a:t>Multiply Louisiana:</a:t>
            </a:r>
            <a:br>
              <a:rPr lang="en-US" sz="2800" b="1" dirty="0" smtClean="0">
                <a:latin typeface="+mn-lt"/>
                <a:cs typeface="Arial Black"/>
              </a:rPr>
            </a:br>
            <a:r>
              <a:rPr lang="en-US" sz="2800" b="1" dirty="0" smtClean="0">
                <a:latin typeface="+mn-lt"/>
                <a:cs typeface="Arial Black"/>
              </a:rPr>
              <a:t>Missions and Church Planting Conference</a:t>
            </a:r>
            <a:br>
              <a:rPr lang="en-US" sz="2800" b="1" dirty="0" smtClean="0">
                <a:latin typeface="+mn-lt"/>
                <a:cs typeface="Arial Black"/>
              </a:rPr>
            </a:br>
            <a:r>
              <a:rPr lang="en-US" sz="2800" b="1" dirty="0" smtClean="0">
                <a:latin typeface="+mn-lt"/>
                <a:cs typeface="Arial Black"/>
              </a:rPr>
              <a:t>August 25-26</a:t>
            </a:r>
            <a:endParaRPr lang="en-US" sz="2800" b="1" dirty="0">
              <a:latin typeface="+mn-lt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672781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7794624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bh_emblem_c_ns_large.png"/>
          <p:cNvPicPr>
            <a:picLocks noChangeAspect="1"/>
          </p:cNvPicPr>
          <p:nvPr/>
        </p:nvPicPr>
        <p:blipFill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-134961"/>
            <a:ext cx="8381999" cy="8381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249" y="2130425"/>
            <a:ext cx="8445501" cy="1470025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atin typeface="+mn-lt"/>
                <a:cs typeface="Arial Black"/>
              </a:rPr>
              <a:t>Present Challenges</a:t>
            </a:r>
            <a:endParaRPr lang="en-US" sz="6000" b="1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5371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1447800" y="14478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1791416" y="2096565"/>
            <a:ext cx="569362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 smtClean="0">
                <a:latin typeface="Arial"/>
              </a:rPr>
              <a:t>Ecclesiological Challenge</a:t>
            </a:r>
            <a:endParaRPr lang="en-US" sz="60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33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1447800" y="14478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1791416" y="2096565"/>
            <a:ext cx="569362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 smtClean="0">
                <a:latin typeface="Arial"/>
              </a:rPr>
              <a:t>Challenge of Pastoral Missiology</a:t>
            </a:r>
            <a:endParaRPr lang="en-US" sz="60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56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 flipH="1">
            <a:off x="859921" y="1532997"/>
            <a:ext cx="7612378" cy="3554111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AD7BB"/>
              </a:solidFill>
              <a:latin typeface="Arial"/>
              <a:cs typeface="Arial"/>
            </a:endParaRPr>
          </a:p>
        </p:txBody>
      </p:sp>
      <p:sp>
        <p:nvSpPr>
          <p:cNvPr id="4" name="Right Triangle 3"/>
          <p:cNvSpPr/>
          <p:nvPr/>
        </p:nvSpPr>
        <p:spPr>
          <a:xfrm flipV="1">
            <a:off x="862274" y="1512092"/>
            <a:ext cx="7612378" cy="355411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AD7BB"/>
              </a:solidFill>
              <a:latin typeface="Arial"/>
              <a:cs typeface="Arial"/>
            </a:endParaRPr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1353683" y="1660029"/>
            <a:ext cx="537791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Apostolic</a:t>
            </a:r>
            <a:endParaRPr lang="en-US" sz="4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4446261" y="3801356"/>
            <a:ext cx="442730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Pastoral</a:t>
            </a:r>
            <a:endParaRPr lang="en-US" sz="4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43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1447800" y="14478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1791416" y="2302940"/>
            <a:ext cx="569362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 smtClean="0">
                <a:latin typeface="Arial"/>
              </a:rPr>
              <a:t>Challenge of Complexity</a:t>
            </a:r>
            <a:endParaRPr lang="en-US" sz="60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9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1447800" y="14478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1791416" y="1885460"/>
            <a:ext cx="569362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i="1" dirty="0" smtClean="0">
                <a:latin typeface="Arial"/>
              </a:rPr>
              <a:t>“have turned the world upside down”</a:t>
            </a:r>
            <a:endParaRPr lang="en-US" sz="6000" i="1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49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1447800" y="14478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76916" y="318565"/>
            <a:ext cx="5693626" cy="581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3600" b="1" i="1" dirty="0" smtClean="0">
                <a:latin typeface="Arial"/>
              </a:rPr>
              <a:t>“The spontaneous expansion of the Church reduced to its elements is a very simple thing. It asks for no elaborate organization, no large finances, no great numbers of paid missionaries.”</a:t>
            </a:r>
            <a:endParaRPr lang="en-US" sz="3200" b="1" i="1" dirty="0">
              <a:latin typeface="Times New Roman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i="1" dirty="0" smtClean="0">
                <a:latin typeface="Times New Roman" charset="0"/>
              </a:rPr>
              <a:t>		</a:t>
            </a:r>
            <a:r>
              <a:rPr lang="en-US" sz="2400" i="1" dirty="0" smtClean="0">
                <a:latin typeface="Times New Roman" charset="0"/>
              </a:rPr>
              <a:t>-</a:t>
            </a:r>
            <a:r>
              <a:rPr lang="en-US" sz="2400" i="1" dirty="0">
                <a:latin typeface="Times New Roman" charset="0"/>
              </a:rPr>
              <a:t>- </a:t>
            </a:r>
            <a:r>
              <a:rPr lang="en-US" sz="2400" dirty="0" smtClean="0">
                <a:latin typeface="Times New Roman" charset="0"/>
              </a:rPr>
              <a:t>Roland Allen, </a:t>
            </a:r>
            <a:r>
              <a:rPr lang="en-US" sz="2400" i="1" dirty="0" smtClean="0">
                <a:latin typeface="Times New Roman" charset="0"/>
              </a:rPr>
              <a:t>Spontaneous Expansion</a:t>
            </a:r>
            <a:endParaRPr lang="en-US" sz="2400" dirty="0"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321" y="2044268"/>
            <a:ext cx="3216679" cy="481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8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1447800" y="14478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1127322" y="538080"/>
            <a:ext cx="7181842" cy="581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600" b="1" i="1" dirty="0">
                <a:latin typeface="Arial"/>
              </a:rPr>
              <a:t>“</a:t>
            </a:r>
            <a:r>
              <a:rPr lang="en-US" sz="3600" b="1" i="1" dirty="0">
                <a:latin typeface="Times New Roman" charset="0"/>
              </a:rPr>
              <a:t>One man who is able to plant a church so modeled that very few ever could approximate his success is not thinking world evangelization.  He is near</a:t>
            </a:r>
            <a:r>
              <a:rPr lang="en-US" sz="3600" b="1" i="1" dirty="0" smtClean="0">
                <a:latin typeface="Times New Roman" charset="0"/>
              </a:rPr>
              <a:t>-sighted</a:t>
            </a:r>
            <a:r>
              <a:rPr lang="en-US" sz="3600" b="1" i="1" dirty="0">
                <a:latin typeface="Times New Roman" charset="0"/>
              </a:rPr>
              <a:t>.  There may be room for unique models which are not reproducible, but if the world is to be reached, it will be by multiplication and not by </a:t>
            </a:r>
            <a:r>
              <a:rPr lang="en-US" sz="3600" b="1" i="1" dirty="0" smtClean="0">
                <a:latin typeface="Times New Roman" charset="0"/>
              </a:rPr>
              <a:t>addition.</a:t>
            </a:r>
            <a:r>
              <a:rPr lang="ja-JP" altLang="en-US" sz="3600" b="1" i="1" dirty="0" smtClean="0">
                <a:latin typeface="Arial"/>
              </a:rPr>
              <a:t>”</a:t>
            </a:r>
            <a:r>
              <a:rPr lang="en-US" sz="3600" b="1" i="1" dirty="0" smtClean="0">
                <a:latin typeface="Times New Roman" charset="0"/>
              </a:rPr>
              <a:t>       </a:t>
            </a:r>
            <a:endParaRPr lang="en-US" sz="3200" b="1" i="1" dirty="0">
              <a:latin typeface="Times New Roman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i="1" dirty="0" smtClean="0">
                <a:latin typeface="Times New Roman" charset="0"/>
              </a:rPr>
              <a:t>		</a:t>
            </a:r>
            <a:r>
              <a:rPr lang="en-US" sz="2400" i="1" dirty="0" smtClean="0">
                <a:latin typeface="Times New Roman" charset="0"/>
              </a:rPr>
              <a:t>-</a:t>
            </a:r>
            <a:r>
              <a:rPr lang="en-US" sz="2400" i="1" dirty="0">
                <a:latin typeface="Times New Roman" charset="0"/>
              </a:rPr>
              <a:t>- </a:t>
            </a:r>
            <a:r>
              <a:rPr lang="en-US" sz="2400" dirty="0">
                <a:latin typeface="Times New Roman" charset="0"/>
              </a:rPr>
              <a:t>Charles Brock, </a:t>
            </a:r>
            <a:r>
              <a:rPr lang="en-US" sz="2400" i="1" dirty="0">
                <a:latin typeface="Times New Roman" charset="0"/>
              </a:rPr>
              <a:t>Indigenous Church Planting, </a:t>
            </a:r>
            <a:r>
              <a:rPr lang="en-US" sz="2400" dirty="0">
                <a:latin typeface="Times New Roman" charset="0"/>
              </a:rPr>
              <a:t>126.</a:t>
            </a:r>
          </a:p>
        </p:txBody>
      </p:sp>
    </p:spTree>
    <p:extLst>
      <p:ext uri="{BB962C8B-B14F-4D97-AF65-F5344CB8AC3E}">
        <p14:creationId xmlns:p14="http://schemas.microsoft.com/office/powerpoint/2010/main" val="43077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59921" y="1512092"/>
            <a:ext cx="8013642" cy="3575016"/>
            <a:chOff x="859921" y="1512092"/>
            <a:chExt cx="8013642" cy="3575016"/>
          </a:xfrm>
        </p:grpSpPr>
        <p:sp>
          <p:nvSpPr>
            <p:cNvPr id="3" name="Right Triangle 2"/>
            <p:cNvSpPr/>
            <p:nvPr/>
          </p:nvSpPr>
          <p:spPr>
            <a:xfrm flipH="1">
              <a:off x="859921" y="1532997"/>
              <a:ext cx="7612378" cy="3554111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AD7BB"/>
                </a:solidFill>
                <a:latin typeface="Arial"/>
                <a:cs typeface="Arial"/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flipV="1">
              <a:off x="862274" y="1512092"/>
              <a:ext cx="7612378" cy="3554111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AD7BB"/>
                </a:solidFill>
                <a:latin typeface="Arial"/>
                <a:cs typeface="Arial"/>
              </a:endParaRPr>
            </a:p>
          </p:txBody>
        </p:sp>
        <p:sp>
          <p:nvSpPr>
            <p:cNvPr id="28677" name="TextBox 4"/>
            <p:cNvSpPr txBox="1">
              <a:spLocks noChangeArrowheads="1"/>
            </p:cNvSpPr>
            <p:nvPr/>
          </p:nvSpPr>
          <p:spPr bwMode="auto">
            <a:xfrm>
              <a:off x="1353683" y="1660029"/>
              <a:ext cx="5377911" cy="1055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4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Reproducibility</a:t>
              </a:r>
            </a:p>
          </p:txBody>
        </p:sp>
        <p:sp>
          <p:nvSpPr>
            <p:cNvPr id="28678" name="TextBox 5"/>
            <p:cNvSpPr txBox="1">
              <a:spLocks noChangeArrowheads="1"/>
            </p:cNvSpPr>
            <p:nvPr/>
          </p:nvSpPr>
          <p:spPr bwMode="auto">
            <a:xfrm>
              <a:off x="4446261" y="3801356"/>
              <a:ext cx="4427302" cy="1055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400" b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Complexity</a:t>
              </a:r>
              <a:endParaRPr lang="en-US" sz="44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811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1447800" y="14478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1791416" y="2302940"/>
            <a:ext cx="569362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 smtClean="0">
                <a:latin typeface="Arial"/>
              </a:rPr>
              <a:t>Challenge of Numbers</a:t>
            </a:r>
            <a:endParaRPr lang="en-US" sz="60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56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8073" y="3014002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6700" b="1" dirty="0" smtClean="0"/>
              <a:t>J. D. Payne</a:t>
            </a:r>
            <a:br>
              <a:rPr lang="en-US" sz="6700" b="1" dirty="0" smtClean="0"/>
            </a:br>
            <a:r>
              <a:rPr lang="en-US" sz="6700" b="1" dirty="0" err="1" smtClean="0"/>
              <a:t>jpayne@brookhills.org</a:t>
            </a:r>
            <a:r>
              <a:rPr lang="en-US" sz="6700" b="1" dirty="0" smtClean="0"/>
              <a:t/>
            </a:r>
            <a:br>
              <a:rPr lang="en-US" sz="6700" b="1" dirty="0" smtClean="0"/>
            </a:br>
            <a:r>
              <a:rPr lang="en-US" sz="6700" b="1" dirty="0" smtClean="0"/>
              <a:t>@</a:t>
            </a:r>
            <a:r>
              <a:rPr lang="en-US" sz="6700" b="1" dirty="0" err="1" smtClean="0"/>
              <a:t>jd_payne</a:t>
            </a:r>
            <a:r>
              <a:rPr lang="en-US" sz="6700" b="1" dirty="0" smtClean="0"/>
              <a:t/>
            </a:r>
            <a:br>
              <a:rPr lang="en-US" sz="6700" b="1" dirty="0" smtClean="0"/>
            </a:br>
            <a:r>
              <a:rPr lang="en-US" sz="6700" b="1" dirty="0" smtClean="0"/>
              <a:t>www.jdpayne.org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70348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784" y="274638"/>
            <a:ext cx="8377392" cy="11430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Where do churches come from???</a:t>
            </a:r>
            <a:endParaRPr lang="en-US" sz="4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2308" r="13846"/>
          <a:stretch>
            <a:fillRect/>
          </a:stretch>
        </p:blipFill>
        <p:spPr bwMode="auto">
          <a:xfrm>
            <a:off x="1688126" y="1361148"/>
            <a:ext cx="2923493" cy="333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t="16667" b="16667"/>
          <a:stretch>
            <a:fillRect/>
          </a:stretch>
        </p:blipFill>
        <p:spPr bwMode="auto">
          <a:xfrm>
            <a:off x="4756312" y="3938867"/>
            <a:ext cx="4054083" cy="272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383779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9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1447800" y="14478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1791416" y="1636190"/>
            <a:ext cx="569362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 smtClean="0">
                <a:latin typeface="Arial"/>
              </a:rPr>
              <a:t>Challenge of E0 and E1 Church Planting</a:t>
            </a:r>
            <a:endParaRPr lang="en-US" sz="60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56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h_emblem_c_ns_large.png"/>
          <p:cNvPicPr>
            <a:picLocks noChangeAspect="1"/>
          </p:cNvPicPr>
          <p:nvPr/>
        </p:nvPicPr>
        <p:blipFill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63" y="12211"/>
            <a:ext cx="8234200" cy="8043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852" y="769292"/>
            <a:ext cx="7772400" cy="4652389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+mn-lt"/>
                <a:cs typeface="Arial Black"/>
              </a:rPr>
              <a:t>Cultural Realities</a:t>
            </a:r>
            <a:endParaRPr lang="en-US" sz="6000" b="1" dirty="0">
              <a:latin typeface="+mn-lt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621453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533400" y="-87132"/>
            <a:ext cx="8153400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3"/>
            <a:endParaRPr lang="en-US" sz="4000" dirty="0">
              <a:latin typeface="Tahoma" charset="0"/>
            </a:endParaRPr>
          </a:p>
          <a:p>
            <a:pPr lvl="3" eaLnBrk="1" hangingPunct="1"/>
            <a:r>
              <a:rPr lang="en-US" sz="4000" dirty="0">
                <a:latin typeface="Chaparral Pro" charset="0"/>
              </a:rPr>
              <a:t>Over </a:t>
            </a:r>
            <a:r>
              <a:rPr lang="en-US" sz="4000" b="1" u="sng" dirty="0">
                <a:latin typeface="Chaparral Pro" charset="0"/>
              </a:rPr>
              <a:t>11,000</a:t>
            </a:r>
            <a:r>
              <a:rPr lang="en-US" sz="4000" dirty="0">
                <a:latin typeface="Chaparral Pro" charset="0"/>
              </a:rPr>
              <a:t> people groups in the world.</a:t>
            </a:r>
          </a:p>
          <a:p>
            <a:pPr lvl="3" eaLnBrk="1" hangingPunct="1">
              <a:buFont typeface="Tahoma" charset="0"/>
              <a:buNone/>
            </a:pPr>
            <a:endParaRPr lang="en-US" sz="4000" dirty="0">
              <a:latin typeface="Chaparral Pro" charset="0"/>
            </a:endParaRPr>
          </a:p>
          <a:p>
            <a:pPr lvl="3" eaLnBrk="1" hangingPunct="1"/>
            <a:r>
              <a:rPr lang="en-US" sz="4000" dirty="0">
                <a:latin typeface="Chaparral Pro" charset="0"/>
              </a:rPr>
              <a:t>Over </a:t>
            </a:r>
            <a:r>
              <a:rPr lang="en-US" sz="4000" b="1" u="sng" dirty="0">
                <a:latin typeface="Chaparral Pro" charset="0"/>
              </a:rPr>
              <a:t>6,000</a:t>
            </a:r>
            <a:r>
              <a:rPr lang="en-US" sz="4000" dirty="0">
                <a:latin typeface="Chaparral Pro" charset="0"/>
              </a:rPr>
              <a:t> people groups still not reached with the gospel</a:t>
            </a:r>
            <a:r>
              <a:rPr lang="en-US" sz="4000" dirty="0" smtClean="0">
                <a:latin typeface="Chaparral Pro" charset="0"/>
              </a:rPr>
              <a:t>.</a:t>
            </a:r>
          </a:p>
          <a:p>
            <a:pPr lvl="3" eaLnBrk="1" hangingPunct="1"/>
            <a:endParaRPr lang="en-US" sz="4000" dirty="0" smtClean="0">
              <a:latin typeface="Chaparral Pro" charset="0"/>
            </a:endParaRPr>
          </a:p>
          <a:p>
            <a:pPr lvl="3" eaLnBrk="1" hangingPunct="1"/>
            <a:r>
              <a:rPr lang="en-US" sz="4000" dirty="0" smtClean="0">
                <a:latin typeface="Chaparral Pro" charset="0"/>
              </a:rPr>
              <a:t>Over </a:t>
            </a:r>
            <a:r>
              <a:rPr lang="en-US" sz="4000" b="1" u="sng" dirty="0" smtClean="0">
                <a:latin typeface="Chaparral Pro" charset="0"/>
              </a:rPr>
              <a:t>3,000</a:t>
            </a:r>
            <a:r>
              <a:rPr lang="en-US" sz="4000" b="1" dirty="0" smtClean="0">
                <a:latin typeface="Chaparral Pro" charset="0"/>
              </a:rPr>
              <a:t> </a:t>
            </a:r>
            <a:r>
              <a:rPr lang="en-US" sz="4000" dirty="0" smtClean="0">
                <a:latin typeface="Chaparral Pro" charset="0"/>
              </a:rPr>
              <a:t>unreached people groups that remain unengaged</a:t>
            </a:r>
            <a:endParaRPr lang="en-US" sz="4000" dirty="0">
              <a:latin typeface="Chaparral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176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533400" y="1066800"/>
            <a:ext cx="81534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3"/>
            <a:endParaRPr lang="en-US" sz="4000" dirty="0">
              <a:latin typeface="Tahoma" charset="0"/>
            </a:endParaRPr>
          </a:p>
          <a:p>
            <a:pPr lvl="3" eaLnBrk="1" hangingPunct="1">
              <a:buFont typeface="Tahoma" charset="0"/>
              <a:buChar char="•"/>
            </a:pPr>
            <a:r>
              <a:rPr lang="en-US" sz="4000" b="1" u="sng" smtClean="0">
                <a:latin typeface="Chaparral Pro" charset="0"/>
              </a:rPr>
              <a:t>74</a:t>
            </a:r>
            <a:r>
              <a:rPr lang="en-US" sz="4000" b="1" smtClean="0">
                <a:latin typeface="Chaparral Pro" charset="0"/>
              </a:rPr>
              <a:t>%</a:t>
            </a:r>
            <a:r>
              <a:rPr lang="en-US" sz="4000" smtClean="0">
                <a:latin typeface="Chaparral Pro" charset="0"/>
              </a:rPr>
              <a:t> </a:t>
            </a:r>
            <a:r>
              <a:rPr lang="en-US" sz="4000" dirty="0" smtClean="0">
                <a:latin typeface="Chaparral Pro" charset="0"/>
              </a:rPr>
              <a:t>of the United States has no relationship with Christ</a:t>
            </a:r>
          </a:p>
          <a:p>
            <a:pPr lvl="3" eaLnBrk="1" hangingPunct="1"/>
            <a:endParaRPr lang="en-US" sz="4000" dirty="0" smtClean="0">
              <a:latin typeface="Chaparral Pro" charset="0"/>
            </a:endParaRPr>
          </a:p>
          <a:p>
            <a:pPr lvl="3" eaLnBrk="1" hangingPunct="1">
              <a:buFont typeface="Tahoma" charset="0"/>
              <a:buChar char="•"/>
            </a:pPr>
            <a:r>
              <a:rPr lang="en-US" sz="4000" b="1" u="sng" dirty="0" smtClean="0">
                <a:latin typeface="Chaparral Pro" charset="0"/>
              </a:rPr>
              <a:t>80</a:t>
            </a:r>
            <a:r>
              <a:rPr lang="en-US" sz="4000" b="1" dirty="0" smtClean="0">
                <a:latin typeface="Chaparral Pro" charset="0"/>
              </a:rPr>
              <a:t>%</a:t>
            </a:r>
            <a:r>
              <a:rPr lang="en-US" sz="4000" dirty="0" smtClean="0">
                <a:latin typeface="Chaparral Pro" charset="0"/>
              </a:rPr>
              <a:t> of Canada has no relationship with Christ</a:t>
            </a:r>
          </a:p>
          <a:p>
            <a:pPr lvl="3" eaLnBrk="1" hangingPunct="1">
              <a:buFont typeface="Tahoma" charset="0"/>
              <a:buChar char="•"/>
            </a:pPr>
            <a:endParaRPr lang="en-US" sz="4000" dirty="0">
              <a:latin typeface="Chaparral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997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243550" y="256819"/>
            <a:ext cx="8443250" cy="643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3"/>
            <a:endParaRPr lang="en-US" sz="4000" dirty="0">
              <a:latin typeface="Tahoma" charset="0"/>
            </a:endParaRPr>
          </a:p>
          <a:p>
            <a:pPr lvl="3" eaLnBrk="1" hangingPunct="1"/>
            <a:r>
              <a:rPr lang="en-US" sz="4800" dirty="0" smtClean="0">
                <a:latin typeface="Chaparral Pro" charset="0"/>
              </a:rPr>
              <a:t>An est. </a:t>
            </a:r>
            <a:r>
              <a:rPr lang="en-US" sz="4800" b="1" u="sng" dirty="0" smtClean="0">
                <a:latin typeface="Chaparral Pro" charset="0"/>
              </a:rPr>
              <a:t>360</a:t>
            </a:r>
            <a:r>
              <a:rPr lang="en-US" sz="4800" dirty="0" smtClean="0">
                <a:latin typeface="Chaparral Pro" charset="0"/>
              </a:rPr>
              <a:t> Unreached People Groups Live in the United States</a:t>
            </a:r>
          </a:p>
          <a:p>
            <a:pPr lvl="3" eaLnBrk="1" hangingPunct="1"/>
            <a:endParaRPr lang="en-US" sz="4800" dirty="0" smtClean="0">
              <a:latin typeface="Chaparral Pro" charset="0"/>
            </a:endParaRPr>
          </a:p>
          <a:p>
            <a:pPr lvl="3" eaLnBrk="1" hangingPunct="1"/>
            <a:r>
              <a:rPr lang="en-US" sz="4800" dirty="0" smtClean="0">
                <a:latin typeface="Chaparral Pro" charset="0"/>
              </a:rPr>
              <a:t>An est. </a:t>
            </a:r>
            <a:r>
              <a:rPr lang="en-US" sz="4800" b="1" u="sng" dirty="0" smtClean="0">
                <a:latin typeface="Chaparral Pro" charset="0"/>
              </a:rPr>
              <a:t>180</a:t>
            </a:r>
            <a:r>
              <a:rPr lang="en-US" sz="4800" dirty="0" smtClean="0">
                <a:latin typeface="Chaparral Pro" charset="0"/>
              </a:rPr>
              <a:t> Unreached People Groups Live in Canada</a:t>
            </a:r>
          </a:p>
          <a:p>
            <a:pPr lvl="3" eaLnBrk="1" hangingPunct="1"/>
            <a:endParaRPr lang="en-US" sz="3600" dirty="0" smtClean="0">
              <a:latin typeface="Chaparral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019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533400" y="1603339"/>
            <a:ext cx="81534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6000" b="1" dirty="0">
                <a:solidFill>
                  <a:srgbClr val="000000"/>
                </a:solidFill>
              </a:rPr>
              <a:t>Countries with the Largest Numbers of UPGs</a:t>
            </a:r>
          </a:p>
        </p:txBody>
      </p:sp>
    </p:spTree>
    <p:extLst>
      <p:ext uri="{BB962C8B-B14F-4D97-AF65-F5344CB8AC3E}">
        <p14:creationId xmlns:p14="http://schemas.microsoft.com/office/powerpoint/2010/main" val="3586794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521686"/>
              </p:ext>
            </p:extLst>
          </p:nvPr>
        </p:nvGraphicFramePr>
        <p:xfrm>
          <a:off x="-1" y="-4"/>
          <a:ext cx="9144002" cy="69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268"/>
                <a:gridCol w="3599202"/>
                <a:gridCol w="3072532"/>
              </a:tblGrid>
              <a:tr h="84921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Rank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Country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UPGs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849212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India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941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</a:tr>
              <a:tr h="926247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China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368</a:t>
                      </a:r>
                    </a:p>
                  </a:txBody>
                  <a:tcPr marL="19050" marR="19050" marT="0" marB="0" anchor="b"/>
                </a:tc>
              </a:tr>
              <a:tr h="913521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United States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361</a:t>
                      </a:r>
                    </a:p>
                  </a:txBody>
                  <a:tcPr marL="19050" marR="19050" marT="0" marB="0" anchor="b"/>
                </a:tc>
              </a:tr>
              <a:tr h="849212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Brazil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187</a:t>
                      </a:r>
                    </a:p>
                  </a:txBody>
                  <a:tcPr marL="19050" marR="19050" marT="0" marB="0" anchor="b"/>
                </a:tc>
              </a:tr>
              <a:tr h="849212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Canada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180</a:t>
                      </a:r>
                    </a:p>
                  </a:txBody>
                  <a:tcPr marL="19050" marR="19050" marT="0" marB="0" anchor="b"/>
                </a:tc>
              </a:tr>
              <a:tr h="849212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Indonesia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177</a:t>
                      </a:r>
                    </a:p>
                  </a:txBody>
                  <a:tcPr marL="19050" marR="19050" marT="0" marB="0" anchor="b"/>
                </a:tc>
              </a:tr>
              <a:tr h="849212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Mexico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161</a:t>
                      </a:r>
                    </a:p>
                  </a:txBody>
                  <a:tcPr marL="19050" marR="190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934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7794624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bh_emblem_c_ns_large.png"/>
          <p:cNvPicPr>
            <a:picLocks noChangeAspect="1"/>
          </p:cNvPicPr>
          <p:nvPr/>
        </p:nvPicPr>
        <p:blipFill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-134961"/>
            <a:ext cx="8381999" cy="8381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249" y="2130425"/>
            <a:ext cx="8445501" cy="1470025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atin typeface="+mn-lt"/>
                <a:cs typeface="Arial Black"/>
              </a:rPr>
              <a:t>Response:  Stand on the Bridge</a:t>
            </a:r>
            <a:endParaRPr lang="en-US" sz="6000" b="1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0175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852" y="235838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Make the Expectation the Exception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2750" y="4429125"/>
            <a:ext cx="820737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(and the Exception the Expectation)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178787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7794624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bh_emblem_c_ns_large.png"/>
          <p:cNvPicPr>
            <a:picLocks noChangeAspect="1"/>
          </p:cNvPicPr>
          <p:nvPr/>
        </p:nvPicPr>
        <p:blipFill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-134961"/>
            <a:ext cx="8381999" cy="8381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249" y="2130425"/>
            <a:ext cx="8445501" cy="1470025"/>
          </a:xfrm>
        </p:spPr>
        <p:txBody>
          <a:bodyPr>
            <a:noAutofit/>
          </a:bodyPr>
          <a:lstStyle/>
          <a:p>
            <a:r>
              <a:rPr lang="en-US" sz="7200" b="1" u="sng" dirty="0" smtClean="0">
                <a:latin typeface="+mn-lt"/>
                <a:cs typeface="Arial Black"/>
              </a:rPr>
              <a:t>Church Planting</a:t>
            </a:r>
            <a:r>
              <a:rPr lang="en-US" sz="6000" b="1" u="sng" dirty="0" smtClean="0">
                <a:latin typeface="+mn-lt"/>
                <a:cs typeface="Arial Black"/>
              </a:rPr>
              <a:t/>
            </a:r>
            <a:br>
              <a:rPr lang="en-US" sz="6000" b="1" u="sng" dirty="0" smtClean="0">
                <a:latin typeface="+mn-lt"/>
                <a:cs typeface="Arial Black"/>
              </a:rPr>
            </a:br>
            <a:r>
              <a:rPr lang="en-US" sz="6000" b="1" dirty="0" smtClean="0">
                <a:latin typeface="+mn-lt"/>
                <a:cs typeface="Arial Black"/>
              </a:rPr>
              <a:t/>
            </a:r>
            <a:br>
              <a:rPr lang="en-US" sz="6000" b="1" dirty="0" smtClean="0">
                <a:latin typeface="+mn-lt"/>
                <a:cs typeface="Arial Black"/>
              </a:rPr>
            </a:br>
            <a:r>
              <a:rPr lang="en-US" sz="6000" b="1" dirty="0" smtClean="0">
                <a:latin typeface="+mn-lt"/>
                <a:cs typeface="Arial"/>
              </a:rPr>
              <a:t>Evangelism that Results in </a:t>
            </a:r>
            <a:br>
              <a:rPr lang="en-US" sz="6000" b="1" dirty="0" smtClean="0">
                <a:latin typeface="+mn-lt"/>
                <a:cs typeface="Arial"/>
              </a:rPr>
            </a:br>
            <a:r>
              <a:rPr lang="en-US" sz="6000" b="1" dirty="0" smtClean="0">
                <a:latin typeface="+mn-lt"/>
                <a:cs typeface="Arial"/>
              </a:rPr>
              <a:t>New Churches</a:t>
            </a:r>
            <a:endParaRPr lang="en-US" sz="6000" b="1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647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852" y="235838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Embrace a Pauline Approach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033239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1447800" y="14478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76916" y="67685"/>
            <a:ext cx="5693626" cy="470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3600" b="1" i="1" dirty="0" smtClean="0">
                <a:latin typeface="Arial"/>
              </a:rPr>
              <a:t>“Either we must drag down St. Paul from his pedestal as the great missionary, or else we must acknowledge that there is in his work that quality of universality.”</a:t>
            </a:r>
            <a:endParaRPr lang="en-US" sz="3200" b="1" i="1" dirty="0">
              <a:latin typeface="Times New Roman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i="1" dirty="0" smtClean="0">
                <a:latin typeface="Times New Roman" charset="0"/>
              </a:rPr>
              <a:t>		</a:t>
            </a:r>
            <a:r>
              <a:rPr lang="en-US" sz="2400" i="1" dirty="0" smtClean="0">
                <a:latin typeface="Times New Roman" charset="0"/>
              </a:rPr>
              <a:t>-</a:t>
            </a:r>
            <a:r>
              <a:rPr lang="en-US" sz="2400" i="1" dirty="0">
                <a:latin typeface="Times New Roman" charset="0"/>
              </a:rPr>
              <a:t>- </a:t>
            </a:r>
            <a:r>
              <a:rPr lang="en-US" sz="2400" dirty="0" smtClean="0">
                <a:latin typeface="Times New Roman" charset="0"/>
              </a:rPr>
              <a:t>Roland Allen, </a:t>
            </a:r>
            <a:r>
              <a:rPr lang="en-US" sz="2400" i="1" dirty="0" smtClean="0">
                <a:latin typeface="Times New Roman" charset="0"/>
              </a:rPr>
              <a:t>Missionary Methods</a:t>
            </a:r>
            <a:endParaRPr lang="en-US" sz="2400" dirty="0"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321" y="2044268"/>
            <a:ext cx="3216679" cy="481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3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62949178"/>
              </p:ext>
            </p:extLst>
          </p:nvPr>
        </p:nvGraphicFramePr>
        <p:xfrm>
          <a:off x="78388" y="0"/>
          <a:ext cx="906561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38412" y="4413761"/>
            <a:ext cx="4624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Pathway to Planting</a:t>
            </a:r>
            <a:endParaRPr lang="en-US" sz="6000" b="1" dirty="0"/>
          </a:p>
        </p:txBody>
      </p:sp>
      <p:pic>
        <p:nvPicPr>
          <p:cNvPr id="4" name="Picture 3" descr="bh_emblem_c_ns_large.png"/>
          <p:cNvPicPr>
            <a:picLocks noChangeAspect="1"/>
          </p:cNvPicPr>
          <p:nvPr/>
        </p:nvPicPr>
        <p:blipFill>
          <a:blip r:embed="rId7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612" y="4459289"/>
            <a:ext cx="2398711" cy="239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31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852" y="235838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Stop Expecting Pastors to be Missionaries</a:t>
            </a:r>
            <a:br>
              <a:rPr lang="en-US" sz="5400" b="1" dirty="0" smtClean="0"/>
            </a:br>
            <a:r>
              <a:rPr lang="en-US" sz="5400" b="1" dirty="0" smtClean="0"/>
              <a:t>(and vice versa)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623035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852" y="235838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Prioritize According to </a:t>
            </a:r>
            <a:br>
              <a:rPr lang="en-US" sz="5400" b="1" dirty="0" smtClean="0"/>
            </a:br>
            <a:r>
              <a:rPr lang="en-US" sz="5400" b="1" dirty="0" smtClean="0"/>
              <a:t>Unreached Peoples</a:t>
            </a:r>
            <a:br>
              <a:rPr lang="en-US" sz="5400" b="1" dirty="0" smtClean="0"/>
            </a:br>
            <a:r>
              <a:rPr lang="en-US" sz="5400" b="1" dirty="0" smtClean="0"/>
              <a:t>Least Reached Places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343372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852" y="235838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Keep It Simple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955541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852" y="235838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Widen the Church Planting Table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360459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852" y="235838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Plant the Church that </a:t>
            </a:r>
            <a:r>
              <a:rPr lang="en-US" sz="5400" b="1" u="sng" dirty="0" smtClean="0"/>
              <a:t>IS</a:t>
            </a:r>
            <a:r>
              <a:rPr lang="en-US" sz="5400" b="1" dirty="0" smtClean="0"/>
              <a:t>, not the Church to Be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28458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852" y="235838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Change Your Metrics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15856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h_emblem_c_ns_large.png"/>
          <p:cNvPicPr>
            <a:picLocks noChangeAspect="1"/>
          </p:cNvPicPr>
          <p:nvPr/>
        </p:nvPicPr>
        <p:blipFill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63" y="12211"/>
            <a:ext cx="8234200" cy="804370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4000" y="381001"/>
            <a:ext cx="8699500" cy="6238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latin typeface="+mn-lt"/>
                <a:cs typeface="Arial Black"/>
              </a:rPr>
              <a:t/>
            </a:r>
            <a:br>
              <a:rPr lang="en-US" sz="6000" b="1" dirty="0" smtClean="0">
                <a:latin typeface="+mn-lt"/>
                <a:cs typeface="Arial Black"/>
              </a:rPr>
            </a:br>
            <a:r>
              <a:rPr lang="en-US" sz="6000" b="1" dirty="0" smtClean="0">
                <a:latin typeface="+mn-lt"/>
                <a:cs typeface="Arial Black"/>
              </a:rPr>
              <a:t>Biblical Church Planting: Reflections and Realities in the 21</a:t>
            </a:r>
            <a:r>
              <a:rPr lang="en-US" sz="6000" b="1" baseline="30000" dirty="0" smtClean="0">
                <a:latin typeface="+mn-lt"/>
                <a:cs typeface="Arial Black"/>
              </a:rPr>
              <a:t>st</a:t>
            </a:r>
            <a:r>
              <a:rPr lang="en-US" sz="6000" b="1" dirty="0" smtClean="0">
                <a:latin typeface="+mn-lt"/>
                <a:cs typeface="Arial Black"/>
              </a:rPr>
              <a:t> Century</a:t>
            </a:r>
          </a:p>
          <a:p>
            <a:r>
              <a:rPr lang="en-US" sz="3600" b="1" dirty="0" smtClean="0">
                <a:latin typeface="+mn-lt"/>
                <a:cs typeface="Arial Black"/>
              </a:rPr>
              <a:t/>
            </a:r>
            <a:br>
              <a:rPr lang="en-US" sz="3600" b="1" dirty="0" smtClean="0">
                <a:latin typeface="+mn-lt"/>
                <a:cs typeface="Arial Black"/>
              </a:rPr>
            </a:br>
            <a:r>
              <a:rPr lang="en-US" sz="3600" b="1" dirty="0" smtClean="0">
                <a:latin typeface="+mn-lt"/>
                <a:cs typeface="Arial Black"/>
              </a:rPr>
              <a:t>J. D. Payne</a:t>
            </a:r>
            <a:br>
              <a:rPr lang="en-US" sz="3600" b="1" dirty="0" smtClean="0">
                <a:latin typeface="+mn-lt"/>
                <a:cs typeface="Arial Black"/>
              </a:rPr>
            </a:br>
            <a:r>
              <a:rPr lang="en-US" sz="3600" b="1" dirty="0" smtClean="0">
                <a:latin typeface="+mn-lt"/>
                <a:cs typeface="Arial Black"/>
              </a:rPr>
              <a:t/>
            </a:r>
            <a:br>
              <a:rPr lang="en-US" sz="3600" b="1" dirty="0" smtClean="0">
                <a:latin typeface="+mn-lt"/>
                <a:cs typeface="Arial Black"/>
              </a:rPr>
            </a:br>
            <a:r>
              <a:rPr lang="en-US" sz="2800" b="1" dirty="0" smtClean="0">
                <a:latin typeface="+mn-lt"/>
                <a:cs typeface="Arial Black"/>
              </a:rPr>
              <a:t>Multiply Louisiana:</a:t>
            </a:r>
            <a:br>
              <a:rPr lang="en-US" sz="2800" b="1" dirty="0" smtClean="0">
                <a:latin typeface="+mn-lt"/>
                <a:cs typeface="Arial Black"/>
              </a:rPr>
            </a:br>
            <a:r>
              <a:rPr lang="en-US" sz="2800" b="1" dirty="0" smtClean="0">
                <a:latin typeface="+mn-lt"/>
                <a:cs typeface="Arial Black"/>
              </a:rPr>
              <a:t>Missions and Church Planting Conference</a:t>
            </a:r>
            <a:br>
              <a:rPr lang="en-US" sz="2800" b="1" dirty="0" smtClean="0">
                <a:latin typeface="+mn-lt"/>
                <a:cs typeface="Arial Black"/>
              </a:rPr>
            </a:br>
            <a:r>
              <a:rPr lang="en-US" sz="2800" b="1" dirty="0" smtClean="0">
                <a:latin typeface="+mn-lt"/>
                <a:cs typeface="Arial Black"/>
              </a:rPr>
              <a:t>August 25-26</a:t>
            </a:r>
            <a:endParaRPr lang="en-US" sz="2800" b="1" dirty="0">
              <a:latin typeface="+mn-lt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937398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7982" y="1149544"/>
            <a:ext cx="632618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/>
              <a:t>Acts 13-</a:t>
            </a:r>
            <a:r>
              <a:rPr lang="en-US" sz="6000" b="1" dirty="0" smtClean="0"/>
              <a:t>14</a:t>
            </a:r>
          </a:p>
          <a:p>
            <a:pPr marL="0" indent="0">
              <a:buNone/>
            </a:pPr>
            <a:r>
              <a:rPr lang="en-US" sz="6000" b="1" dirty="0" smtClean="0"/>
              <a:t>Rom 15:20-21</a:t>
            </a:r>
            <a:endParaRPr lang="en-US" sz="6000" b="1" dirty="0"/>
          </a:p>
          <a:p>
            <a:pPr marL="0" indent="0">
              <a:buNone/>
            </a:pPr>
            <a:r>
              <a:rPr lang="en-US" sz="6000" b="1" dirty="0" smtClean="0"/>
              <a:t>Titus </a:t>
            </a:r>
            <a:r>
              <a:rPr lang="en-US" sz="6000" b="1" dirty="0"/>
              <a:t>1:5</a:t>
            </a:r>
          </a:p>
        </p:txBody>
      </p:sp>
    </p:spTree>
    <p:extLst>
      <p:ext uri="{BB962C8B-B14F-4D97-AF65-F5344CB8AC3E}">
        <p14:creationId xmlns:p14="http://schemas.microsoft.com/office/powerpoint/2010/main" val="86704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10" y="299917"/>
            <a:ext cx="7519051" cy="608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98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7982" y="2816419"/>
            <a:ext cx="4988643" cy="127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/>
              <a:t>1 </a:t>
            </a:r>
            <a:r>
              <a:rPr lang="en-US" sz="6000" b="1" dirty="0" err="1" smtClean="0"/>
              <a:t>Thes</a:t>
            </a:r>
            <a:r>
              <a:rPr lang="en-US" sz="6000" b="1" dirty="0" smtClean="0"/>
              <a:t> </a:t>
            </a:r>
            <a:r>
              <a:rPr lang="en-US" sz="6000" b="1" dirty="0"/>
              <a:t>1:2-</a:t>
            </a:r>
            <a:r>
              <a:rPr lang="en-US" sz="6000" b="1" dirty="0" smtClean="0"/>
              <a:t>10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86572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170548469"/>
              </p:ext>
            </p:extLst>
          </p:nvPr>
        </p:nvGraphicFramePr>
        <p:xfrm>
          <a:off x="1501600" y="138123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2750" y="523875"/>
            <a:ext cx="3778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/>
              <a:t>And you became</a:t>
            </a:r>
            <a:endParaRPr lang="en-US" sz="40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841875" y="539750"/>
            <a:ext cx="4365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/>
              <a:t>i</a:t>
            </a:r>
            <a:r>
              <a:rPr lang="en-US" sz="4000" i="1" dirty="0" smtClean="0"/>
              <a:t>mitators of us and of the Lord.</a:t>
            </a:r>
            <a:endParaRPr lang="en-US" sz="4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76250" y="5254625"/>
            <a:ext cx="3063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/>
              <a:t>You became an example</a:t>
            </a:r>
            <a:endParaRPr lang="en-US" sz="4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962650" y="4335205"/>
            <a:ext cx="30638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/>
              <a:t>Your faith…has gone forth everywhere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54808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06715636"/>
              </p:ext>
            </p:extLst>
          </p:nvPr>
        </p:nvGraphicFramePr>
        <p:xfrm>
          <a:off x="78388" y="0"/>
          <a:ext cx="906561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38412" y="4413761"/>
            <a:ext cx="4624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Pathway to Planting</a:t>
            </a:r>
            <a:endParaRPr lang="en-US" sz="6000" b="1" dirty="0"/>
          </a:p>
        </p:txBody>
      </p:sp>
      <p:pic>
        <p:nvPicPr>
          <p:cNvPr id="4" name="Picture 3" descr="bh_emblem_c_ns_large.png"/>
          <p:cNvPicPr>
            <a:picLocks noChangeAspect="1"/>
          </p:cNvPicPr>
          <p:nvPr/>
        </p:nvPicPr>
        <p:blipFill>
          <a:blip r:embed="rId7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612" y="4459289"/>
            <a:ext cx="2398711" cy="239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48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914400" y="1524000"/>
            <a:ext cx="7467600" cy="4114799"/>
            <a:chOff x="624" y="384"/>
            <a:chExt cx="4704" cy="2530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624" y="1183"/>
              <a:ext cx="1872" cy="1457"/>
              <a:chOff x="624" y="1183"/>
              <a:chExt cx="1872" cy="1457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624" y="1183"/>
                <a:ext cx="1872" cy="1194"/>
                <a:chOff x="5040" y="3060"/>
                <a:chExt cx="1672" cy="1800"/>
              </a:xfrm>
            </p:grpSpPr>
            <p:pic>
              <p:nvPicPr>
                <p:cNvPr id="246795" name="Picture 11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760" y="3600"/>
                  <a:ext cx="952" cy="126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6796" name="Picture 1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3060"/>
                  <a:ext cx="952" cy="126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246797" name="Text Box 13"/>
              <p:cNvSpPr txBox="1">
                <a:spLocks noChangeArrowheads="1"/>
              </p:cNvSpPr>
              <p:nvPr/>
            </p:nvSpPr>
            <p:spPr bwMode="auto">
              <a:xfrm>
                <a:off x="768" y="2352"/>
                <a:ext cx="16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2800" b="1" dirty="0" smtClean="0">
                    <a:latin typeface="Times New Roman" pitchFamily="18" charset="0"/>
                  </a:rPr>
                  <a:t>Team</a:t>
                </a:r>
                <a:endParaRPr lang="en-US" sz="2800" b="1" dirty="0">
                  <a:latin typeface="Times New Roman" pitchFamily="18" charset="0"/>
                </a:endParaRPr>
              </a:p>
            </p:txBody>
          </p:sp>
        </p:grpSp>
        <p:pic>
          <p:nvPicPr>
            <p:cNvPr id="246799" name="Picture 1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08" y="384"/>
              <a:ext cx="291" cy="446"/>
            </a:xfrm>
            <a:prstGeom prst="rect">
              <a:avLst/>
            </a:prstGeom>
            <a:noFill/>
          </p:spPr>
        </p:pic>
        <p:pic>
          <p:nvPicPr>
            <p:cNvPr id="246800" name="Picture 1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37" y="1128"/>
              <a:ext cx="291" cy="446"/>
            </a:xfrm>
            <a:prstGeom prst="rect">
              <a:avLst/>
            </a:prstGeom>
            <a:noFill/>
          </p:spPr>
        </p:pic>
        <p:pic>
          <p:nvPicPr>
            <p:cNvPr id="246801" name="Picture 1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37" y="1723"/>
              <a:ext cx="291" cy="447"/>
            </a:xfrm>
            <a:prstGeom prst="rect">
              <a:avLst/>
            </a:prstGeom>
            <a:noFill/>
          </p:spPr>
        </p:pic>
        <p:pic>
          <p:nvPicPr>
            <p:cNvPr id="246802" name="Picture 1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51" y="533"/>
              <a:ext cx="291" cy="446"/>
            </a:xfrm>
            <a:prstGeom prst="rect">
              <a:avLst/>
            </a:prstGeom>
            <a:noFill/>
          </p:spPr>
        </p:pic>
        <p:pic>
          <p:nvPicPr>
            <p:cNvPr id="246803" name="Picture 1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37" y="1128"/>
              <a:ext cx="291" cy="446"/>
            </a:xfrm>
            <a:prstGeom prst="rect">
              <a:avLst/>
            </a:prstGeom>
            <a:noFill/>
          </p:spPr>
        </p:pic>
        <p:pic>
          <p:nvPicPr>
            <p:cNvPr id="246804" name="Picture 2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23" y="1426"/>
              <a:ext cx="291" cy="446"/>
            </a:xfrm>
            <a:prstGeom prst="rect">
              <a:avLst/>
            </a:prstGeom>
            <a:noFill/>
          </p:spPr>
        </p:pic>
        <p:pic>
          <p:nvPicPr>
            <p:cNvPr id="246805" name="Picture 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80" y="2021"/>
              <a:ext cx="291" cy="446"/>
            </a:xfrm>
            <a:prstGeom prst="rect">
              <a:avLst/>
            </a:prstGeom>
            <a:noFill/>
          </p:spPr>
        </p:pic>
        <p:pic>
          <p:nvPicPr>
            <p:cNvPr id="246806" name="Picture 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51" y="830"/>
              <a:ext cx="291" cy="447"/>
            </a:xfrm>
            <a:prstGeom prst="rect">
              <a:avLst/>
            </a:prstGeom>
            <a:noFill/>
          </p:spPr>
        </p:pic>
        <p:pic>
          <p:nvPicPr>
            <p:cNvPr id="246807" name="Picture 2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80" y="1872"/>
              <a:ext cx="680" cy="1042"/>
            </a:xfrm>
            <a:prstGeom prst="rect">
              <a:avLst/>
            </a:prstGeom>
            <a:noFill/>
          </p:spPr>
        </p:pic>
        <p:sp>
          <p:nvSpPr>
            <p:cNvPr id="246808" name="Line 24"/>
            <p:cNvSpPr>
              <a:spLocks noChangeShapeType="1"/>
            </p:cNvSpPr>
            <p:nvPr/>
          </p:nvSpPr>
          <p:spPr bwMode="auto">
            <a:xfrm flipV="1">
              <a:off x="3494" y="1277"/>
              <a:ext cx="386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09" name="Line 25"/>
            <p:cNvSpPr>
              <a:spLocks noChangeShapeType="1"/>
            </p:cNvSpPr>
            <p:nvPr/>
          </p:nvSpPr>
          <p:spPr bwMode="auto">
            <a:xfrm>
              <a:off x="3622" y="2318"/>
              <a:ext cx="12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0" name="Line 26"/>
            <p:cNvSpPr>
              <a:spLocks noChangeShapeType="1"/>
            </p:cNvSpPr>
            <p:nvPr/>
          </p:nvSpPr>
          <p:spPr bwMode="auto">
            <a:xfrm flipH="1" flipV="1">
              <a:off x="4780" y="830"/>
              <a:ext cx="128" cy="1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1" name="Line 27"/>
            <p:cNvSpPr>
              <a:spLocks noChangeShapeType="1"/>
            </p:cNvSpPr>
            <p:nvPr/>
          </p:nvSpPr>
          <p:spPr bwMode="auto">
            <a:xfrm>
              <a:off x="4008" y="1128"/>
              <a:ext cx="257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2" name="Line 28"/>
            <p:cNvSpPr>
              <a:spLocks noChangeShapeType="1"/>
            </p:cNvSpPr>
            <p:nvPr/>
          </p:nvSpPr>
          <p:spPr bwMode="auto">
            <a:xfrm>
              <a:off x="4008" y="979"/>
              <a:ext cx="1157" cy="4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3" name="Line 29"/>
            <p:cNvSpPr>
              <a:spLocks noChangeShapeType="1"/>
            </p:cNvSpPr>
            <p:nvPr/>
          </p:nvSpPr>
          <p:spPr bwMode="auto">
            <a:xfrm flipH="1" flipV="1">
              <a:off x="4265" y="682"/>
              <a:ext cx="772" cy="5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4" name="Line 30"/>
            <p:cNvSpPr>
              <a:spLocks noChangeShapeType="1"/>
            </p:cNvSpPr>
            <p:nvPr/>
          </p:nvSpPr>
          <p:spPr bwMode="auto">
            <a:xfrm flipH="1" flipV="1">
              <a:off x="4394" y="1426"/>
              <a:ext cx="386" cy="5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5" name="Line 31"/>
            <p:cNvSpPr>
              <a:spLocks noChangeShapeType="1"/>
            </p:cNvSpPr>
            <p:nvPr/>
          </p:nvSpPr>
          <p:spPr bwMode="auto">
            <a:xfrm flipH="1">
              <a:off x="4780" y="1426"/>
              <a:ext cx="385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6" name="Line 32"/>
            <p:cNvSpPr>
              <a:spLocks noChangeShapeType="1"/>
            </p:cNvSpPr>
            <p:nvPr/>
          </p:nvSpPr>
          <p:spPr bwMode="auto">
            <a:xfrm>
              <a:off x="2208" y="2318"/>
              <a:ext cx="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661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4128</TotalTime>
  <Words>416</Words>
  <Application>Microsoft Macintosh PowerPoint</Application>
  <PresentationFormat>On-screen Show (4:3)</PresentationFormat>
  <Paragraphs>114</Paragraphs>
  <Slides>39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 J. D. Payne jpayne@brookhills.org @jd_payne www.jdpayne.org </vt:lpstr>
      <vt:lpstr>Church Planting  Evangelism that Results in  New Churches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 Challenges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do churches come from???</vt:lpstr>
      <vt:lpstr>PowerPoint Presentation</vt:lpstr>
      <vt:lpstr>Cultural Realities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Response:  Stand on the Bridge</vt:lpstr>
      <vt:lpstr>Make the Expectation the Exception</vt:lpstr>
      <vt:lpstr>Embrace a Pauline Approach</vt:lpstr>
      <vt:lpstr>PowerPoint Presentation</vt:lpstr>
      <vt:lpstr>PowerPoint Presentation</vt:lpstr>
      <vt:lpstr>Stop Expecting Pastors to be Missionaries (and vice versa)</vt:lpstr>
      <vt:lpstr>Prioritize According to  Unreached Peoples Least Reached Places</vt:lpstr>
      <vt:lpstr>Keep It Simple</vt:lpstr>
      <vt:lpstr>Widen the Church Planting Table</vt:lpstr>
      <vt:lpstr>Plant the Church that IS, not the Church to Be</vt:lpstr>
      <vt:lpstr>Change Your Metrics</vt:lpstr>
      <vt:lpstr>PowerPoint Presentation</vt:lpstr>
    </vt:vector>
  </TitlesOfParts>
  <Company>The Church at Brook Hills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Planting: Evangelism that Results in New Churches</dc:title>
  <dc:creator>J.D. Payne</dc:creator>
  <cp:lastModifiedBy>J.D. Payne</cp:lastModifiedBy>
  <cp:revision>49</cp:revision>
  <cp:lastPrinted>2013-10-02T19:32:49Z</cp:lastPrinted>
  <dcterms:created xsi:type="dcterms:W3CDTF">2013-09-30T16:18:39Z</dcterms:created>
  <dcterms:modified xsi:type="dcterms:W3CDTF">2014-08-25T20:07:01Z</dcterms:modified>
</cp:coreProperties>
</file>