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0" r:id="rId2"/>
    <p:sldId id="288" r:id="rId3"/>
    <p:sldId id="261" r:id="rId4"/>
    <p:sldId id="263" r:id="rId5"/>
    <p:sldId id="264" r:id="rId6"/>
    <p:sldId id="277" r:id="rId7"/>
    <p:sldId id="265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87" r:id="rId2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543" autoAdjust="0"/>
    <p:restoredTop sz="94652" autoAdjust="0"/>
  </p:normalViewPr>
  <p:slideViewPr>
    <p:cSldViewPr>
      <p:cViewPr varScale="1">
        <p:scale>
          <a:sx n="74" d="100"/>
          <a:sy n="74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01F00-BC3D-4507-A61C-35980139E6D2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35B47-32D7-4D07-B5BF-528722CB7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35B47-32D7-4D07-B5BF-528722CB78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35B47-32D7-4D07-B5BF-528722CB78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A2ADD-3EFF-4775-952C-B16DADECEF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FD5DE-FCF4-4743-A84C-6930CC11933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9E655-3E38-4322-B224-2CD10AC583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2BA01-721C-47AA-BF43-EE9E7E1164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86A88-A8A7-4D43-825C-6911F294B5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466B-E031-4BD9-99C3-E8E52A2D6D1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F5A18-AC7E-4B52-A5AA-38D7A3FFF8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24D23-F15C-44DC-95B2-9594655107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1A4B2-C3D4-4A70-A227-D9616A3535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42671-E6F7-40F0-9E44-728F1BF440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FE745-31B9-4A68-BF08-53B156AF55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9D5CCE-AFBF-4A6D-87D6-DAB12601DB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000" b="1" dirty="0" smtClean="0"/>
              <a:t>Equipping the Church Planting Family</a:t>
            </a:r>
            <a:endParaRPr lang="en-US" sz="6000" b="1" dirty="0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763688" y="4772744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One8 Network: 2011 Boot Camp, August 8-9, Hernando, Mississippi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Boundaries Between </a:t>
            </a:r>
            <a:br>
              <a:rPr lang="en-US" sz="4800" b="1" dirty="0" smtClean="0"/>
            </a:br>
            <a:r>
              <a:rPr lang="en-US" sz="4800" b="1" dirty="0" smtClean="0"/>
              <a:t>Home Life and Ministry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52536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Effect of Church Planting on Family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Lack of Time with Husband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Loneliness / Isolation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252536" y="2564904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Lack of Emotional / Spiritual Support </a:t>
            </a:r>
            <a:br>
              <a:rPr lang="en-US" sz="4800" b="1" dirty="0" smtClean="0"/>
            </a:br>
            <a:r>
              <a:rPr lang="en-US" sz="4800" b="1" dirty="0" smtClean="0"/>
              <a:t>from Local Churches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Criticism / Rejection from Individuals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Understanding Her Role </a:t>
            </a:r>
            <a:br>
              <a:rPr lang="en-US" sz="4800" b="1" dirty="0" smtClean="0"/>
            </a:br>
            <a:r>
              <a:rPr lang="en-US" sz="4800" b="1" dirty="0" smtClean="0"/>
              <a:t>as the Wife of a Church Planter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990600" y="2895600"/>
            <a:ext cx="8001000" cy="3276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6000" b="1" dirty="0" smtClean="0"/>
              <a:t>The Blessings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914400" y="1772816"/>
            <a:ext cx="8229600" cy="151226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3600" dirty="0" smtClean="0"/>
          </a:p>
          <a:p>
            <a:pPr algn="ctr" eaLnBrk="1" hangingPunct="1">
              <a:buFontTx/>
              <a:buNone/>
            </a:pPr>
            <a:r>
              <a:rPr lang="en-US" sz="6600" b="1" dirty="0" smtClean="0"/>
              <a:t>85%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914400" y="2420888"/>
            <a:ext cx="8229600" cy="1727646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sz="4800" b="1" dirty="0" smtClean="0"/>
              <a:t>Flexible Schedules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619672" y="2060848"/>
            <a:ext cx="7772400" cy="1470025"/>
          </a:xfrm>
        </p:spPr>
        <p:txBody>
          <a:bodyPr/>
          <a:lstStyle/>
          <a:p>
            <a:pPr algn="l"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solidFill>
                  <a:schemeClr val="tx1"/>
                </a:solidFill>
              </a:rPr>
              <a:t>Contact Information: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solidFill>
                  <a:schemeClr val="tx1"/>
                </a:solidFill>
              </a:rPr>
              <a:t>J. D. Payne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2825 Lexington Road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Louisville, KY 40280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1-800-626-5525 x4498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jpayne@sbts.edu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@</a:t>
            </a:r>
            <a:r>
              <a:rPr lang="en-US" sz="2800" b="1" dirty="0" err="1" smtClean="0">
                <a:solidFill>
                  <a:schemeClr val="tx1"/>
                </a:solidFill>
              </a:rPr>
              <a:t>jd_payne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www.jdpayne.org 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www.NorthAmericanMissions.org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734888" y="2348880"/>
            <a:ext cx="8229600" cy="1872109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sz="4800" b="1" dirty="0" smtClean="0"/>
              <a:t>Family Involvement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914400" y="2304256"/>
            <a:ext cx="7690048" cy="1412776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sz="4800" b="1" dirty="0" smtClean="0"/>
              <a:t>Avoidance of Traditional Expectations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990600" y="1232520"/>
            <a:ext cx="8001000" cy="3276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6000" b="1" dirty="0" smtClean="0"/>
              <a:t>Personal Considerations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06896" y="270892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Don’t Neglect Your Personal Time with God Each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06896" y="264604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Home Life Does not have to be Perfect . . . . Just Next to Perfect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If Your Family Falls, the Church Planting Work Falls Even Harder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08520" y="1844824"/>
            <a:ext cx="9144000" cy="2232248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Take Days of Rest and be with Your Family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Develop a Family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b="1" dirty="0" smtClean="0"/>
              <a:t>To Protect the Tree, Begin with Three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914400" y="1341438"/>
            <a:ext cx="8229600" cy="172752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sz="8000" b="1" dirty="0" smtClean="0"/>
              <a:t>Survey says.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990600" y="2895600"/>
            <a:ext cx="8001000" cy="3276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6000" b="1" dirty="0" smtClean="0"/>
              <a:t>The Challenges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any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64027" y="764705"/>
            <a:ext cx="6856177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14400" y="2636838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b="1" dirty="0" smtClean="0"/>
              <a:t>Top 10 Struggles of Church Planting Wives</a:t>
            </a:r>
            <a:br>
              <a:rPr lang="en-US" sz="6000" b="1" dirty="0" smtClean="0"/>
            </a:b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2400" b="1" dirty="0" smtClean="0"/>
              <a:t>(Taken from </a:t>
            </a:r>
            <a:r>
              <a:rPr lang="en-US" sz="2400" b="1" i="1" dirty="0" smtClean="0"/>
              <a:t>My Husband Wants to be a Church Planter. . . </a:t>
            </a:r>
            <a:r>
              <a:rPr lang="en-US" sz="2400" b="1" dirty="0" smtClean="0"/>
              <a:t>)</a:t>
            </a:r>
            <a:endParaRPr 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341438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Personal Finances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0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Feeling Overwhelmed </a:t>
            </a:r>
            <a:br>
              <a:rPr lang="en-US" sz="4800" b="1" dirty="0" smtClean="0"/>
            </a:br>
            <a:r>
              <a:rPr lang="en-US" sz="4800" b="1" dirty="0" smtClean="0"/>
              <a:t>with Needs / Responsibilities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180528" y="2781300"/>
            <a:ext cx="9144000" cy="1511300"/>
          </a:xfrm>
        </p:spPr>
        <p:txBody>
          <a:bodyPr/>
          <a:lstStyle/>
          <a:p>
            <a:pPr marL="514350" indent="-514350" algn="ctr" eaLnBrk="1" hangingPunct="1">
              <a:buFontTx/>
              <a:buNone/>
            </a:pPr>
            <a:r>
              <a:rPr lang="en-US" sz="4800" b="1" dirty="0" smtClean="0"/>
              <a:t>Time Management / Priorities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144</Words>
  <Application>Microsoft Office PowerPoint</Application>
  <PresentationFormat>On-screen Show (4:3)</PresentationFormat>
  <Paragraphs>35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Diseño predeterminado</vt:lpstr>
      <vt:lpstr>Equipping the Church Planting Family</vt:lpstr>
      <vt:lpstr>   Contact Information:  J. D. Payne 2825 Lexington Road Louisville, KY 40280  1-800-626-5525 x4498 jpayne@sbts.edu @jd_payne  www.jdpayne.org  www.NorthAmericanMissions.org </vt:lpstr>
      <vt:lpstr>Slide 3</vt:lpstr>
      <vt:lpstr>Slide 4</vt:lpstr>
      <vt:lpstr>Slide 5</vt:lpstr>
      <vt:lpstr>Top 10 Struggles of Church Planting Wives  (Taken from My Husband Wants to be a Church Planter. . . )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Don’t Neglect Your Personal Time with God Each Day</vt:lpstr>
      <vt:lpstr>Home Life Does not have to be Perfect . . . . Just Next to Perfect</vt:lpstr>
      <vt:lpstr>If Your Family Falls, the Church Planting Work Falls Even Harder</vt:lpstr>
      <vt:lpstr>Take Days of Rest and be with Your Family</vt:lpstr>
      <vt:lpstr>Develop a Family Strategy</vt:lpstr>
      <vt:lpstr>To Protect the Tree, Begin with Three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J. D. Payne</cp:lastModifiedBy>
  <cp:revision>403</cp:revision>
  <dcterms:created xsi:type="dcterms:W3CDTF">2010-05-23T14:28:12Z</dcterms:created>
  <dcterms:modified xsi:type="dcterms:W3CDTF">2011-08-05T18:52:28Z</dcterms:modified>
</cp:coreProperties>
</file>