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26"/>
  </p:notesMasterIdLst>
  <p:handoutMasterIdLst>
    <p:handoutMasterId r:id="rId27"/>
  </p:handoutMasterIdLst>
  <p:sldIdLst>
    <p:sldId id="344" r:id="rId3"/>
    <p:sldId id="370" r:id="rId4"/>
    <p:sldId id="371" r:id="rId5"/>
    <p:sldId id="376" r:id="rId6"/>
    <p:sldId id="333" r:id="rId7"/>
    <p:sldId id="350" r:id="rId8"/>
    <p:sldId id="347" r:id="rId9"/>
    <p:sldId id="356" r:id="rId10"/>
    <p:sldId id="353" r:id="rId11"/>
    <p:sldId id="377" r:id="rId12"/>
    <p:sldId id="364" r:id="rId13"/>
    <p:sldId id="365" r:id="rId14"/>
    <p:sldId id="367" r:id="rId15"/>
    <p:sldId id="369" r:id="rId16"/>
    <p:sldId id="357" r:id="rId17"/>
    <p:sldId id="358" r:id="rId18"/>
    <p:sldId id="359" r:id="rId19"/>
    <p:sldId id="360" r:id="rId20"/>
    <p:sldId id="361" r:id="rId21"/>
    <p:sldId id="362" r:id="rId22"/>
    <p:sldId id="373" r:id="rId23"/>
    <p:sldId id="375" r:id="rId24"/>
    <p:sldId id="374" r:id="rId25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97"/>
    <a:srgbClr val="10517B"/>
    <a:srgbClr val="1871A9"/>
    <a:srgbClr val="002060"/>
    <a:srgbClr val="1F88C8"/>
    <a:srgbClr val="A0A000"/>
    <a:srgbClr val="27A903"/>
    <a:srgbClr val="36EE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162"/>
      </p:cViewPr>
      <p:guideLst>
        <p:guide orient="horz" pos="3747"/>
        <p:guide pos="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098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5DB447-DBB2-45B1-8B6D-9687AABD6EF6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8CD44F-4C74-4FA9-8BA3-54BB220EEEAA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2106E-21CF-4F5F-AD5A-88B52D03C29D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76A1D6-B777-4557-B879-1F7385B299AF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UNHCR, “2009 Global Trends: Refugees, Asylum-seekers, Returnees, Internally Displaced and Stateless Persons,” (Geneva: United Nations High Commissioner for Refugees, 2010), 24-26. [on-line] http://www.unhcr.org/4c11f0be9.html; accessed 23 January 2011.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03B0C-4795-413D-A5B0-83001AA796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UNHCR, “2009 Global Trends: Refugees, Asylum-seekers, Returnees, Internally Displaced and Stateless Persons,” (Geneva: United Nations High Commissioner for Refugees, 2010), 24-26. [on-line] http://www.unhcr.org/4c11f0be9.html; accessed 23 January 2011.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03B0C-4795-413D-A5B0-83001AA796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900FF9-8627-41B4-9D68-7A64BB9FA9F5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4DA6F2-8F21-4230-90FE-CB93816AA949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566121-810C-47E0-BE54-E87D905C97C4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154619-3C30-424C-AC39-8BF3475F9342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4495800"/>
            <a:ext cx="7620000" cy="990600"/>
          </a:xfrm>
          <a:prstGeom prst="rect">
            <a:avLst/>
          </a:prstGeom>
        </p:spPr>
        <p:txBody>
          <a:bodyPr vert="horz"/>
          <a:lstStyle>
            <a:lvl1pPr>
              <a:defRPr sz="4400" i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486400"/>
            <a:ext cx="6096000" cy="533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i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7B68E-EED5-4BE6-8528-44A710299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1066800" cy="495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57912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30885-A567-42F8-95E5-59D848247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11BA29-2E37-4613-8ECA-3037408EB98D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FF0DB1-429C-486F-8CF7-B03C1407DDFA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028CC9-5502-4ABB-A3EB-4BFC84408184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49272B-CA42-4EE6-BE3C-B4EC10B0AB0F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8E8793-9ABD-48CD-84A0-1EC49CC21748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312E50-AC98-4CCA-B6D9-6E2A60B38AAF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61E58D-3E0C-49AD-BC06-4508DD58E9C0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343031-A0B5-4E65-9A6B-4D374B0C7B76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6132E0-ED17-455F-A450-599F38E20553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46CE36-F4A5-452C-82D1-9F0EC26E8F34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CCBBC8-D02E-4604-922C-EA1883746E52}" type="datetime1">
              <a:rPr lang="da-DK"/>
              <a:pPr/>
              <a:t>13-09-2011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D021B3-AB37-4995-8F70-4F60CB420979}" type="slidenum">
              <a:rPr lang="da-DK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520700"/>
          </a:xfrm>
          <a:prstGeom prst="rect">
            <a:avLst/>
          </a:prstGeom>
          <a:gradFill rotWithShape="1">
            <a:gsLst>
              <a:gs pos="0">
                <a:srgbClr val="353637"/>
              </a:gs>
              <a:gs pos="39000">
                <a:srgbClr val="BFBFBF"/>
              </a:gs>
              <a:gs pos="100000">
                <a:srgbClr val="353637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130"/>
          <p:cNvGrpSpPr/>
          <p:nvPr/>
        </p:nvGrpSpPr>
        <p:grpSpPr>
          <a:xfrm>
            <a:off x="0" y="914000"/>
            <a:ext cx="5211555" cy="4637591"/>
            <a:chOff x="-2343150" y="638175"/>
            <a:chExt cx="6673850" cy="5938838"/>
          </a:xfrm>
          <a:gradFill flip="none" rotWithShape="1">
            <a:gsLst>
              <a:gs pos="0">
                <a:schemeClr val="bg2">
                  <a:lumMod val="25000"/>
                </a:schemeClr>
              </a:gs>
              <a:gs pos="44000">
                <a:schemeClr val="bg2">
                  <a:lumMod val="90000"/>
                </a:schemeClr>
              </a:gs>
              <a:gs pos="73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13740000" scaled="0"/>
            <a:tileRect/>
          </a:gradFill>
        </p:grpSpPr>
        <p:sp>
          <p:nvSpPr>
            <p:cNvPr id="91" name="Freeform 111"/>
            <p:cNvSpPr>
              <a:spLocks noEditPoints="1"/>
            </p:cNvSpPr>
            <p:nvPr/>
          </p:nvSpPr>
          <p:spPr bwMode="auto">
            <a:xfrm>
              <a:off x="-1184275" y="830263"/>
              <a:ext cx="5514975" cy="5746750"/>
            </a:xfrm>
            <a:custGeom>
              <a:avLst/>
              <a:gdLst/>
              <a:ahLst/>
              <a:cxnLst>
                <a:cxn ang="0">
                  <a:pos x="3308" y="1436"/>
                </a:cxn>
                <a:cxn ang="0">
                  <a:pos x="3068" y="1206"/>
                </a:cxn>
                <a:cxn ang="0">
                  <a:pos x="2740" y="1096"/>
                </a:cxn>
                <a:cxn ang="0">
                  <a:pos x="2446" y="1000"/>
                </a:cxn>
                <a:cxn ang="0">
                  <a:pos x="2418" y="1146"/>
                </a:cxn>
                <a:cxn ang="0">
                  <a:pos x="2422" y="1460"/>
                </a:cxn>
                <a:cxn ang="0">
                  <a:pos x="2360" y="1520"/>
                </a:cxn>
                <a:cxn ang="0">
                  <a:pos x="2148" y="1382"/>
                </a:cxn>
                <a:cxn ang="0">
                  <a:pos x="1990" y="1030"/>
                </a:cxn>
                <a:cxn ang="0">
                  <a:pos x="2122" y="976"/>
                </a:cxn>
                <a:cxn ang="0">
                  <a:pos x="2276" y="932"/>
                </a:cxn>
                <a:cxn ang="0">
                  <a:pos x="2190" y="728"/>
                </a:cxn>
                <a:cxn ang="0">
                  <a:pos x="2052" y="726"/>
                </a:cxn>
                <a:cxn ang="0">
                  <a:pos x="1844" y="750"/>
                </a:cxn>
                <a:cxn ang="0">
                  <a:pos x="1522" y="698"/>
                </a:cxn>
                <a:cxn ang="0">
                  <a:pos x="1296" y="444"/>
                </a:cxn>
                <a:cxn ang="0">
                  <a:pos x="950" y="86"/>
                </a:cxn>
                <a:cxn ang="0">
                  <a:pos x="634" y="174"/>
                </a:cxn>
                <a:cxn ang="0">
                  <a:pos x="548" y="222"/>
                </a:cxn>
                <a:cxn ang="0">
                  <a:pos x="294" y="350"/>
                </a:cxn>
                <a:cxn ang="0">
                  <a:pos x="118" y="536"/>
                </a:cxn>
                <a:cxn ang="0">
                  <a:pos x="406" y="566"/>
                </a:cxn>
                <a:cxn ang="0">
                  <a:pos x="522" y="624"/>
                </a:cxn>
                <a:cxn ang="0">
                  <a:pos x="658" y="1166"/>
                </a:cxn>
                <a:cxn ang="0">
                  <a:pos x="776" y="1330"/>
                </a:cxn>
                <a:cxn ang="0">
                  <a:pos x="690" y="2198"/>
                </a:cxn>
                <a:cxn ang="0">
                  <a:pos x="920" y="2754"/>
                </a:cxn>
                <a:cxn ang="0">
                  <a:pos x="1072" y="3060"/>
                </a:cxn>
                <a:cxn ang="0">
                  <a:pos x="924" y="2632"/>
                </a:cxn>
                <a:cxn ang="0">
                  <a:pos x="1140" y="2872"/>
                </a:cxn>
                <a:cxn ang="0">
                  <a:pos x="1508" y="3386"/>
                </a:cxn>
                <a:cxn ang="0">
                  <a:pos x="2312" y="3376"/>
                </a:cxn>
                <a:cxn ang="0">
                  <a:pos x="2152" y="3286"/>
                </a:cxn>
                <a:cxn ang="0">
                  <a:pos x="1762" y="3250"/>
                </a:cxn>
                <a:cxn ang="0">
                  <a:pos x="2020" y="2790"/>
                </a:cxn>
                <a:cxn ang="0">
                  <a:pos x="2222" y="2732"/>
                </a:cxn>
                <a:cxn ang="0">
                  <a:pos x="2516" y="2804"/>
                </a:cxn>
                <a:cxn ang="0">
                  <a:pos x="2640" y="2804"/>
                </a:cxn>
                <a:cxn ang="0">
                  <a:pos x="2760" y="2446"/>
                </a:cxn>
                <a:cxn ang="0">
                  <a:pos x="2812" y="2104"/>
                </a:cxn>
                <a:cxn ang="0">
                  <a:pos x="2946" y="2000"/>
                </a:cxn>
                <a:cxn ang="0">
                  <a:pos x="3046" y="1834"/>
                </a:cxn>
                <a:cxn ang="0">
                  <a:pos x="3246" y="1690"/>
                </a:cxn>
                <a:cxn ang="0">
                  <a:pos x="3120" y="1708"/>
                </a:cxn>
                <a:cxn ang="0">
                  <a:pos x="3016" y="1500"/>
                </a:cxn>
                <a:cxn ang="0">
                  <a:pos x="3216" y="1452"/>
                </a:cxn>
                <a:cxn ang="0">
                  <a:pos x="3360" y="1508"/>
                </a:cxn>
                <a:cxn ang="0">
                  <a:pos x="3466" y="1516"/>
                </a:cxn>
                <a:cxn ang="0">
                  <a:pos x="1284" y="768"/>
                </a:cxn>
                <a:cxn ang="0">
                  <a:pos x="1400" y="726"/>
                </a:cxn>
                <a:cxn ang="0">
                  <a:pos x="1400" y="1032"/>
                </a:cxn>
                <a:cxn ang="0">
                  <a:pos x="1430" y="990"/>
                </a:cxn>
                <a:cxn ang="0">
                  <a:pos x="1768" y="1486"/>
                </a:cxn>
                <a:cxn ang="0">
                  <a:pos x="1822" y="1574"/>
                </a:cxn>
                <a:cxn ang="0">
                  <a:pos x="2188" y="1620"/>
                </a:cxn>
                <a:cxn ang="0">
                  <a:pos x="2410" y="1628"/>
                </a:cxn>
                <a:cxn ang="0">
                  <a:pos x="2478" y="1788"/>
                </a:cxn>
                <a:cxn ang="0">
                  <a:pos x="2314" y="1950"/>
                </a:cxn>
                <a:cxn ang="0">
                  <a:pos x="2650" y="1764"/>
                </a:cxn>
                <a:cxn ang="0">
                  <a:pos x="2624" y="1926"/>
                </a:cxn>
                <a:cxn ang="0">
                  <a:pos x="2668" y="1914"/>
                </a:cxn>
                <a:cxn ang="0">
                  <a:pos x="2772" y="1852"/>
                </a:cxn>
              </a:cxnLst>
              <a:rect l="0" t="0" r="r" b="b"/>
              <a:pathLst>
                <a:path w="3474" h="3620">
                  <a:moveTo>
                    <a:pt x="3468" y="1466"/>
                  </a:moveTo>
                  <a:lnTo>
                    <a:pt x="3468" y="1466"/>
                  </a:lnTo>
                  <a:lnTo>
                    <a:pt x="3466" y="1460"/>
                  </a:lnTo>
                  <a:lnTo>
                    <a:pt x="3460" y="1454"/>
                  </a:lnTo>
                  <a:lnTo>
                    <a:pt x="3452" y="1450"/>
                  </a:lnTo>
                  <a:lnTo>
                    <a:pt x="3452" y="1450"/>
                  </a:lnTo>
                  <a:lnTo>
                    <a:pt x="3438" y="1442"/>
                  </a:lnTo>
                  <a:lnTo>
                    <a:pt x="3408" y="1426"/>
                  </a:lnTo>
                  <a:lnTo>
                    <a:pt x="3408" y="1426"/>
                  </a:lnTo>
                  <a:lnTo>
                    <a:pt x="3394" y="1422"/>
                  </a:lnTo>
                  <a:lnTo>
                    <a:pt x="3394" y="1422"/>
                  </a:lnTo>
                  <a:lnTo>
                    <a:pt x="3388" y="1424"/>
                  </a:lnTo>
                  <a:lnTo>
                    <a:pt x="3382" y="1426"/>
                  </a:lnTo>
                  <a:lnTo>
                    <a:pt x="3378" y="1430"/>
                  </a:lnTo>
                  <a:lnTo>
                    <a:pt x="3378" y="1430"/>
                  </a:lnTo>
                  <a:lnTo>
                    <a:pt x="3376" y="1432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0"/>
                  </a:lnTo>
                  <a:lnTo>
                    <a:pt x="3370" y="1414"/>
                  </a:lnTo>
                  <a:lnTo>
                    <a:pt x="3350" y="1396"/>
                  </a:lnTo>
                  <a:lnTo>
                    <a:pt x="3350" y="1396"/>
                  </a:lnTo>
                  <a:lnTo>
                    <a:pt x="3348" y="1394"/>
                  </a:lnTo>
                  <a:lnTo>
                    <a:pt x="3344" y="1394"/>
                  </a:lnTo>
                  <a:lnTo>
                    <a:pt x="3342" y="1394"/>
                  </a:lnTo>
                  <a:lnTo>
                    <a:pt x="3340" y="1396"/>
                  </a:lnTo>
                  <a:lnTo>
                    <a:pt x="3310" y="1434"/>
                  </a:lnTo>
                  <a:lnTo>
                    <a:pt x="3310" y="1434"/>
                  </a:lnTo>
                  <a:lnTo>
                    <a:pt x="3308" y="1436"/>
                  </a:lnTo>
                  <a:lnTo>
                    <a:pt x="3306" y="1436"/>
                  </a:lnTo>
                  <a:lnTo>
                    <a:pt x="3304" y="1434"/>
                  </a:lnTo>
                  <a:lnTo>
                    <a:pt x="3302" y="1432"/>
                  </a:lnTo>
                  <a:lnTo>
                    <a:pt x="3298" y="1418"/>
                  </a:lnTo>
                  <a:lnTo>
                    <a:pt x="3298" y="1418"/>
                  </a:lnTo>
                  <a:lnTo>
                    <a:pt x="3296" y="1416"/>
                  </a:lnTo>
                  <a:lnTo>
                    <a:pt x="3294" y="1414"/>
                  </a:lnTo>
                  <a:lnTo>
                    <a:pt x="3292" y="1412"/>
                  </a:lnTo>
                  <a:lnTo>
                    <a:pt x="3288" y="1412"/>
                  </a:lnTo>
                  <a:lnTo>
                    <a:pt x="3266" y="1420"/>
                  </a:lnTo>
                  <a:lnTo>
                    <a:pt x="3266" y="1420"/>
                  </a:lnTo>
                  <a:lnTo>
                    <a:pt x="3262" y="1420"/>
                  </a:lnTo>
                  <a:lnTo>
                    <a:pt x="3260" y="1420"/>
                  </a:lnTo>
                  <a:lnTo>
                    <a:pt x="3258" y="1418"/>
                  </a:lnTo>
                  <a:lnTo>
                    <a:pt x="3256" y="1416"/>
                  </a:lnTo>
                  <a:lnTo>
                    <a:pt x="3248" y="1334"/>
                  </a:lnTo>
                  <a:lnTo>
                    <a:pt x="3248" y="1334"/>
                  </a:lnTo>
                  <a:lnTo>
                    <a:pt x="3244" y="1328"/>
                  </a:lnTo>
                  <a:lnTo>
                    <a:pt x="3238" y="1324"/>
                  </a:lnTo>
                  <a:lnTo>
                    <a:pt x="3230" y="1324"/>
                  </a:lnTo>
                  <a:lnTo>
                    <a:pt x="3230" y="1324"/>
                  </a:lnTo>
                  <a:lnTo>
                    <a:pt x="3224" y="1320"/>
                  </a:lnTo>
                  <a:lnTo>
                    <a:pt x="3218" y="1316"/>
                  </a:lnTo>
                  <a:lnTo>
                    <a:pt x="3186" y="1252"/>
                  </a:lnTo>
                  <a:lnTo>
                    <a:pt x="3186" y="1252"/>
                  </a:lnTo>
                  <a:lnTo>
                    <a:pt x="3182" y="1246"/>
                  </a:lnTo>
                  <a:lnTo>
                    <a:pt x="3174" y="1242"/>
                  </a:lnTo>
                  <a:lnTo>
                    <a:pt x="3074" y="1206"/>
                  </a:lnTo>
                  <a:lnTo>
                    <a:pt x="3074" y="1206"/>
                  </a:lnTo>
                  <a:lnTo>
                    <a:pt x="3068" y="1206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56" y="1214"/>
                  </a:lnTo>
                  <a:lnTo>
                    <a:pt x="3048" y="1214"/>
                  </a:lnTo>
                  <a:lnTo>
                    <a:pt x="2958" y="1192"/>
                  </a:lnTo>
                  <a:lnTo>
                    <a:pt x="2958" y="1192"/>
                  </a:lnTo>
                  <a:lnTo>
                    <a:pt x="2952" y="1190"/>
                  </a:lnTo>
                  <a:lnTo>
                    <a:pt x="2946" y="1184"/>
                  </a:lnTo>
                  <a:lnTo>
                    <a:pt x="2902" y="1136"/>
                  </a:lnTo>
                  <a:lnTo>
                    <a:pt x="2902" y="1136"/>
                  </a:lnTo>
                  <a:lnTo>
                    <a:pt x="2890" y="1126"/>
                  </a:lnTo>
                  <a:lnTo>
                    <a:pt x="2814" y="1080"/>
                  </a:lnTo>
                  <a:lnTo>
                    <a:pt x="2814" y="1080"/>
                  </a:lnTo>
                  <a:lnTo>
                    <a:pt x="2802" y="1070"/>
                  </a:lnTo>
                  <a:lnTo>
                    <a:pt x="2742" y="1002"/>
                  </a:lnTo>
                  <a:lnTo>
                    <a:pt x="2742" y="1002"/>
                  </a:lnTo>
                  <a:lnTo>
                    <a:pt x="2740" y="1000"/>
                  </a:lnTo>
                  <a:lnTo>
                    <a:pt x="2738" y="1000"/>
                  </a:lnTo>
                  <a:lnTo>
                    <a:pt x="2736" y="1000"/>
                  </a:lnTo>
                  <a:lnTo>
                    <a:pt x="2736" y="1004"/>
                  </a:lnTo>
                  <a:lnTo>
                    <a:pt x="2730" y="1046"/>
                  </a:lnTo>
                  <a:lnTo>
                    <a:pt x="2730" y="1046"/>
                  </a:lnTo>
                  <a:lnTo>
                    <a:pt x="2730" y="1054"/>
                  </a:lnTo>
                  <a:lnTo>
                    <a:pt x="2732" y="1060"/>
                  </a:lnTo>
                  <a:lnTo>
                    <a:pt x="2744" y="1090"/>
                  </a:lnTo>
                  <a:lnTo>
                    <a:pt x="2744" y="1090"/>
                  </a:lnTo>
                  <a:lnTo>
                    <a:pt x="2744" y="1094"/>
                  </a:lnTo>
                  <a:lnTo>
                    <a:pt x="2742" y="1096"/>
                  </a:lnTo>
                  <a:lnTo>
                    <a:pt x="2740" y="1096"/>
                  </a:lnTo>
                  <a:lnTo>
                    <a:pt x="2740" y="1096"/>
                  </a:lnTo>
                  <a:lnTo>
                    <a:pt x="2736" y="1098"/>
                  </a:lnTo>
                  <a:lnTo>
                    <a:pt x="2732" y="1102"/>
                  </a:lnTo>
                  <a:lnTo>
                    <a:pt x="2720" y="1138"/>
                  </a:lnTo>
                  <a:lnTo>
                    <a:pt x="2720" y="1138"/>
                  </a:lnTo>
                  <a:lnTo>
                    <a:pt x="2720" y="1142"/>
                  </a:lnTo>
                  <a:lnTo>
                    <a:pt x="2716" y="1144"/>
                  </a:lnTo>
                  <a:lnTo>
                    <a:pt x="2714" y="1144"/>
                  </a:lnTo>
                  <a:lnTo>
                    <a:pt x="2710" y="1144"/>
                  </a:lnTo>
                  <a:lnTo>
                    <a:pt x="2644" y="1116"/>
                  </a:lnTo>
                  <a:lnTo>
                    <a:pt x="2644" y="1116"/>
                  </a:lnTo>
                  <a:lnTo>
                    <a:pt x="2640" y="1110"/>
                  </a:lnTo>
                  <a:lnTo>
                    <a:pt x="2638" y="1104"/>
                  </a:lnTo>
                  <a:lnTo>
                    <a:pt x="2640" y="1092"/>
                  </a:lnTo>
                  <a:lnTo>
                    <a:pt x="2640" y="1092"/>
                  </a:lnTo>
                  <a:lnTo>
                    <a:pt x="2638" y="1084"/>
                  </a:lnTo>
                  <a:lnTo>
                    <a:pt x="2636" y="1078"/>
                  </a:lnTo>
                  <a:lnTo>
                    <a:pt x="2606" y="1030"/>
                  </a:lnTo>
                  <a:lnTo>
                    <a:pt x="2606" y="1030"/>
                  </a:lnTo>
                  <a:lnTo>
                    <a:pt x="2600" y="1026"/>
                  </a:lnTo>
                  <a:lnTo>
                    <a:pt x="2592" y="1024"/>
                  </a:lnTo>
                  <a:lnTo>
                    <a:pt x="2558" y="1030"/>
                  </a:lnTo>
                  <a:lnTo>
                    <a:pt x="2558" y="1030"/>
                  </a:lnTo>
                  <a:lnTo>
                    <a:pt x="2552" y="1030"/>
                  </a:lnTo>
                  <a:lnTo>
                    <a:pt x="2544" y="1028"/>
                  </a:lnTo>
                  <a:lnTo>
                    <a:pt x="2484" y="988"/>
                  </a:lnTo>
                  <a:lnTo>
                    <a:pt x="2484" y="988"/>
                  </a:lnTo>
                  <a:lnTo>
                    <a:pt x="2476" y="986"/>
                  </a:lnTo>
                  <a:lnTo>
                    <a:pt x="2470" y="988"/>
                  </a:lnTo>
                  <a:lnTo>
                    <a:pt x="2446" y="1000"/>
                  </a:lnTo>
                  <a:lnTo>
                    <a:pt x="2446" y="1000"/>
                  </a:lnTo>
                  <a:lnTo>
                    <a:pt x="2438" y="1002"/>
                  </a:lnTo>
                  <a:lnTo>
                    <a:pt x="2430" y="1002"/>
                  </a:lnTo>
                  <a:lnTo>
                    <a:pt x="2386" y="998"/>
                  </a:lnTo>
                  <a:lnTo>
                    <a:pt x="2386" y="998"/>
                  </a:lnTo>
                  <a:lnTo>
                    <a:pt x="2378" y="998"/>
                  </a:lnTo>
                  <a:lnTo>
                    <a:pt x="2370" y="998"/>
                  </a:lnTo>
                  <a:lnTo>
                    <a:pt x="2350" y="1006"/>
                  </a:lnTo>
                  <a:lnTo>
                    <a:pt x="2350" y="1006"/>
                  </a:lnTo>
                  <a:lnTo>
                    <a:pt x="2348" y="1006"/>
                  </a:lnTo>
                  <a:lnTo>
                    <a:pt x="2346" y="1010"/>
                  </a:lnTo>
                  <a:lnTo>
                    <a:pt x="2344" y="1012"/>
                  </a:lnTo>
                  <a:lnTo>
                    <a:pt x="2346" y="1016"/>
                  </a:lnTo>
                  <a:lnTo>
                    <a:pt x="2366" y="1060"/>
                  </a:lnTo>
                  <a:lnTo>
                    <a:pt x="2366" y="1060"/>
                  </a:lnTo>
                  <a:lnTo>
                    <a:pt x="2368" y="1068"/>
                  </a:lnTo>
                  <a:lnTo>
                    <a:pt x="2368" y="1076"/>
                  </a:lnTo>
                  <a:lnTo>
                    <a:pt x="2366" y="1096"/>
                  </a:lnTo>
                  <a:lnTo>
                    <a:pt x="2366" y="1096"/>
                  </a:lnTo>
                  <a:lnTo>
                    <a:pt x="2366" y="1100"/>
                  </a:lnTo>
                  <a:lnTo>
                    <a:pt x="2368" y="1102"/>
                  </a:lnTo>
                  <a:lnTo>
                    <a:pt x="2370" y="1104"/>
                  </a:lnTo>
                  <a:lnTo>
                    <a:pt x="2374" y="1104"/>
                  </a:lnTo>
                  <a:lnTo>
                    <a:pt x="2394" y="1100"/>
                  </a:lnTo>
                  <a:lnTo>
                    <a:pt x="2394" y="1100"/>
                  </a:lnTo>
                  <a:lnTo>
                    <a:pt x="2398" y="1100"/>
                  </a:lnTo>
                  <a:lnTo>
                    <a:pt x="2402" y="1100"/>
                  </a:lnTo>
                  <a:lnTo>
                    <a:pt x="2404" y="1102"/>
                  </a:lnTo>
                  <a:lnTo>
                    <a:pt x="2406" y="1106"/>
                  </a:lnTo>
                  <a:lnTo>
                    <a:pt x="2418" y="1146"/>
                  </a:lnTo>
                  <a:lnTo>
                    <a:pt x="2418" y="1146"/>
                  </a:lnTo>
                  <a:lnTo>
                    <a:pt x="2418" y="1154"/>
                  </a:lnTo>
                  <a:lnTo>
                    <a:pt x="2414" y="1160"/>
                  </a:lnTo>
                  <a:lnTo>
                    <a:pt x="2388" y="1186"/>
                  </a:lnTo>
                  <a:lnTo>
                    <a:pt x="2388" y="1186"/>
                  </a:lnTo>
                  <a:lnTo>
                    <a:pt x="2384" y="1192"/>
                  </a:lnTo>
                  <a:lnTo>
                    <a:pt x="2382" y="1198"/>
                  </a:lnTo>
                  <a:lnTo>
                    <a:pt x="2386" y="1216"/>
                  </a:lnTo>
                  <a:lnTo>
                    <a:pt x="2386" y="1216"/>
                  </a:lnTo>
                  <a:lnTo>
                    <a:pt x="2390" y="1222"/>
                  </a:lnTo>
                  <a:lnTo>
                    <a:pt x="2396" y="1226"/>
                  </a:lnTo>
                  <a:lnTo>
                    <a:pt x="2450" y="1240"/>
                  </a:lnTo>
                  <a:lnTo>
                    <a:pt x="2450" y="1240"/>
                  </a:lnTo>
                  <a:lnTo>
                    <a:pt x="2456" y="1244"/>
                  </a:lnTo>
                  <a:lnTo>
                    <a:pt x="2460" y="1248"/>
                  </a:lnTo>
                  <a:lnTo>
                    <a:pt x="2480" y="1296"/>
                  </a:lnTo>
                  <a:lnTo>
                    <a:pt x="2480" y="1296"/>
                  </a:lnTo>
                  <a:lnTo>
                    <a:pt x="2480" y="1302"/>
                  </a:lnTo>
                  <a:lnTo>
                    <a:pt x="2480" y="1310"/>
                  </a:lnTo>
                  <a:lnTo>
                    <a:pt x="2456" y="1372"/>
                  </a:lnTo>
                  <a:lnTo>
                    <a:pt x="2456" y="1372"/>
                  </a:lnTo>
                  <a:lnTo>
                    <a:pt x="2452" y="1380"/>
                  </a:lnTo>
                  <a:lnTo>
                    <a:pt x="2446" y="1384"/>
                  </a:lnTo>
                  <a:lnTo>
                    <a:pt x="2406" y="1412"/>
                  </a:lnTo>
                  <a:lnTo>
                    <a:pt x="2406" y="1412"/>
                  </a:lnTo>
                  <a:lnTo>
                    <a:pt x="2402" y="1418"/>
                  </a:lnTo>
                  <a:lnTo>
                    <a:pt x="2402" y="1424"/>
                  </a:lnTo>
                  <a:lnTo>
                    <a:pt x="2418" y="1454"/>
                  </a:lnTo>
                  <a:lnTo>
                    <a:pt x="2418" y="1454"/>
                  </a:lnTo>
                  <a:lnTo>
                    <a:pt x="2422" y="1460"/>
                  </a:lnTo>
                  <a:lnTo>
                    <a:pt x="2426" y="1462"/>
                  </a:lnTo>
                  <a:lnTo>
                    <a:pt x="2426" y="1462"/>
                  </a:lnTo>
                  <a:lnTo>
                    <a:pt x="2430" y="1464"/>
                  </a:lnTo>
                  <a:lnTo>
                    <a:pt x="2436" y="1468"/>
                  </a:lnTo>
                  <a:lnTo>
                    <a:pt x="2486" y="1534"/>
                  </a:lnTo>
                  <a:lnTo>
                    <a:pt x="2486" y="1534"/>
                  </a:lnTo>
                  <a:lnTo>
                    <a:pt x="2488" y="1540"/>
                  </a:lnTo>
                  <a:lnTo>
                    <a:pt x="2486" y="1546"/>
                  </a:lnTo>
                  <a:lnTo>
                    <a:pt x="2440" y="1610"/>
                  </a:lnTo>
                  <a:lnTo>
                    <a:pt x="2440" y="1610"/>
                  </a:lnTo>
                  <a:lnTo>
                    <a:pt x="2438" y="1612"/>
                  </a:lnTo>
                  <a:lnTo>
                    <a:pt x="2436" y="1612"/>
                  </a:lnTo>
                  <a:lnTo>
                    <a:pt x="2432" y="1612"/>
                  </a:lnTo>
                  <a:lnTo>
                    <a:pt x="2430" y="1610"/>
                  </a:lnTo>
                  <a:lnTo>
                    <a:pt x="2380" y="1544"/>
                  </a:lnTo>
                  <a:lnTo>
                    <a:pt x="2380" y="1544"/>
                  </a:lnTo>
                  <a:lnTo>
                    <a:pt x="2378" y="1540"/>
                  </a:lnTo>
                  <a:lnTo>
                    <a:pt x="2378" y="1540"/>
                  </a:lnTo>
                  <a:lnTo>
                    <a:pt x="2380" y="1538"/>
                  </a:lnTo>
                  <a:lnTo>
                    <a:pt x="2384" y="1538"/>
                  </a:lnTo>
                  <a:lnTo>
                    <a:pt x="2404" y="1540"/>
                  </a:lnTo>
                  <a:lnTo>
                    <a:pt x="2404" y="1540"/>
                  </a:lnTo>
                  <a:lnTo>
                    <a:pt x="2408" y="1540"/>
                  </a:lnTo>
                  <a:lnTo>
                    <a:pt x="2406" y="1536"/>
                  </a:lnTo>
                  <a:lnTo>
                    <a:pt x="2384" y="1516"/>
                  </a:lnTo>
                  <a:lnTo>
                    <a:pt x="2384" y="1516"/>
                  </a:lnTo>
                  <a:lnTo>
                    <a:pt x="2378" y="1514"/>
                  </a:lnTo>
                  <a:lnTo>
                    <a:pt x="2370" y="1514"/>
                  </a:lnTo>
                  <a:lnTo>
                    <a:pt x="2360" y="1520"/>
                  </a:lnTo>
                  <a:lnTo>
                    <a:pt x="2360" y="1520"/>
                  </a:lnTo>
                  <a:lnTo>
                    <a:pt x="2356" y="1520"/>
                  </a:lnTo>
                  <a:lnTo>
                    <a:pt x="2354" y="1520"/>
                  </a:lnTo>
                  <a:lnTo>
                    <a:pt x="2354" y="1518"/>
                  </a:lnTo>
                  <a:lnTo>
                    <a:pt x="2354" y="1516"/>
                  </a:lnTo>
                  <a:lnTo>
                    <a:pt x="2356" y="1488"/>
                  </a:lnTo>
                  <a:lnTo>
                    <a:pt x="2356" y="1488"/>
                  </a:lnTo>
                  <a:lnTo>
                    <a:pt x="2356" y="1482"/>
                  </a:lnTo>
                  <a:lnTo>
                    <a:pt x="2352" y="1476"/>
                  </a:lnTo>
                  <a:lnTo>
                    <a:pt x="2342" y="1468"/>
                  </a:lnTo>
                  <a:lnTo>
                    <a:pt x="2342" y="1468"/>
                  </a:lnTo>
                  <a:lnTo>
                    <a:pt x="2338" y="1462"/>
                  </a:lnTo>
                  <a:lnTo>
                    <a:pt x="2336" y="1454"/>
                  </a:lnTo>
                  <a:lnTo>
                    <a:pt x="2338" y="1432"/>
                  </a:lnTo>
                  <a:lnTo>
                    <a:pt x="2338" y="1432"/>
                  </a:lnTo>
                  <a:lnTo>
                    <a:pt x="2338" y="1428"/>
                  </a:lnTo>
                  <a:lnTo>
                    <a:pt x="2338" y="1426"/>
                  </a:lnTo>
                  <a:lnTo>
                    <a:pt x="2334" y="1424"/>
                  </a:lnTo>
                  <a:lnTo>
                    <a:pt x="2332" y="1422"/>
                  </a:lnTo>
                  <a:lnTo>
                    <a:pt x="2242" y="1412"/>
                  </a:lnTo>
                  <a:lnTo>
                    <a:pt x="2242" y="1412"/>
                  </a:lnTo>
                  <a:lnTo>
                    <a:pt x="2234" y="1410"/>
                  </a:lnTo>
                  <a:lnTo>
                    <a:pt x="2228" y="1404"/>
                  </a:lnTo>
                  <a:lnTo>
                    <a:pt x="2228" y="1402"/>
                  </a:lnTo>
                  <a:lnTo>
                    <a:pt x="2228" y="1402"/>
                  </a:lnTo>
                  <a:lnTo>
                    <a:pt x="2222" y="1398"/>
                  </a:lnTo>
                  <a:lnTo>
                    <a:pt x="2216" y="1396"/>
                  </a:lnTo>
                  <a:lnTo>
                    <a:pt x="2160" y="1390"/>
                  </a:lnTo>
                  <a:lnTo>
                    <a:pt x="2160" y="1390"/>
                  </a:lnTo>
                  <a:lnTo>
                    <a:pt x="2154" y="1386"/>
                  </a:lnTo>
                  <a:lnTo>
                    <a:pt x="2148" y="1382"/>
                  </a:lnTo>
                  <a:lnTo>
                    <a:pt x="2106" y="1334"/>
                  </a:lnTo>
                  <a:lnTo>
                    <a:pt x="2106" y="1334"/>
                  </a:lnTo>
                  <a:lnTo>
                    <a:pt x="2100" y="1328"/>
                  </a:lnTo>
                  <a:lnTo>
                    <a:pt x="2094" y="1324"/>
                  </a:lnTo>
                  <a:lnTo>
                    <a:pt x="2040" y="1306"/>
                  </a:lnTo>
                  <a:lnTo>
                    <a:pt x="2040" y="1306"/>
                  </a:lnTo>
                  <a:lnTo>
                    <a:pt x="2032" y="1304"/>
                  </a:lnTo>
                  <a:lnTo>
                    <a:pt x="2026" y="1306"/>
                  </a:lnTo>
                  <a:lnTo>
                    <a:pt x="1988" y="1322"/>
                  </a:lnTo>
                  <a:lnTo>
                    <a:pt x="1988" y="1322"/>
                  </a:lnTo>
                  <a:lnTo>
                    <a:pt x="1986" y="1322"/>
                  </a:lnTo>
                  <a:lnTo>
                    <a:pt x="1984" y="1322"/>
                  </a:lnTo>
                  <a:lnTo>
                    <a:pt x="1982" y="1320"/>
                  </a:lnTo>
                  <a:lnTo>
                    <a:pt x="1980" y="1316"/>
                  </a:lnTo>
                  <a:lnTo>
                    <a:pt x="1972" y="1236"/>
                  </a:lnTo>
                  <a:lnTo>
                    <a:pt x="1972" y="1236"/>
                  </a:lnTo>
                  <a:lnTo>
                    <a:pt x="1968" y="1230"/>
                  </a:lnTo>
                  <a:lnTo>
                    <a:pt x="1962" y="1226"/>
                  </a:lnTo>
                  <a:lnTo>
                    <a:pt x="1930" y="1222"/>
                  </a:lnTo>
                  <a:lnTo>
                    <a:pt x="1930" y="1222"/>
                  </a:lnTo>
                  <a:lnTo>
                    <a:pt x="1924" y="1220"/>
                  </a:lnTo>
                  <a:lnTo>
                    <a:pt x="1920" y="1214"/>
                  </a:lnTo>
                  <a:lnTo>
                    <a:pt x="1908" y="1174"/>
                  </a:lnTo>
                  <a:lnTo>
                    <a:pt x="1908" y="1174"/>
                  </a:lnTo>
                  <a:lnTo>
                    <a:pt x="1908" y="1168"/>
                  </a:lnTo>
                  <a:lnTo>
                    <a:pt x="1910" y="1160"/>
                  </a:lnTo>
                  <a:lnTo>
                    <a:pt x="1932" y="1118"/>
                  </a:lnTo>
                  <a:lnTo>
                    <a:pt x="1932" y="1118"/>
                  </a:lnTo>
                  <a:lnTo>
                    <a:pt x="1940" y="1104"/>
                  </a:lnTo>
                  <a:lnTo>
                    <a:pt x="1990" y="1030"/>
                  </a:lnTo>
                  <a:lnTo>
                    <a:pt x="1990" y="1030"/>
                  </a:lnTo>
                  <a:lnTo>
                    <a:pt x="2000" y="1018"/>
                  </a:lnTo>
                  <a:lnTo>
                    <a:pt x="2016" y="1000"/>
                  </a:lnTo>
                  <a:lnTo>
                    <a:pt x="2016" y="1000"/>
                  </a:lnTo>
                  <a:lnTo>
                    <a:pt x="2024" y="986"/>
                  </a:lnTo>
                  <a:lnTo>
                    <a:pt x="2034" y="964"/>
                  </a:lnTo>
                  <a:lnTo>
                    <a:pt x="2034" y="964"/>
                  </a:lnTo>
                  <a:lnTo>
                    <a:pt x="2036" y="962"/>
                  </a:lnTo>
                  <a:lnTo>
                    <a:pt x="2038" y="960"/>
                  </a:lnTo>
                  <a:lnTo>
                    <a:pt x="2040" y="960"/>
                  </a:lnTo>
                  <a:lnTo>
                    <a:pt x="2044" y="962"/>
                  </a:lnTo>
                  <a:lnTo>
                    <a:pt x="2054" y="970"/>
                  </a:lnTo>
                  <a:lnTo>
                    <a:pt x="2054" y="970"/>
                  </a:lnTo>
                  <a:lnTo>
                    <a:pt x="2056" y="970"/>
                  </a:lnTo>
                  <a:lnTo>
                    <a:pt x="2060" y="972"/>
                  </a:lnTo>
                  <a:lnTo>
                    <a:pt x="2062" y="970"/>
                  </a:lnTo>
                  <a:lnTo>
                    <a:pt x="2064" y="968"/>
                  </a:lnTo>
                  <a:lnTo>
                    <a:pt x="2124" y="906"/>
                  </a:lnTo>
                  <a:lnTo>
                    <a:pt x="2124" y="906"/>
                  </a:lnTo>
                  <a:lnTo>
                    <a:pt x="2126" y="904"/>
                  </a:lnTo>
                  <a:lnTo>
                    <a:pt x="2128" y="904"/>
                  </a:lnTo>
                  <a:lnTo>
                    <a:pt x="2130" y="904"/>
                  </a:lnTo>
                  <a:lnTo>
                    <a:pt x="2130" y="908"/>
                  </a:lnTo>
                  <a:lnTo>
                    <a:pt x="2134" y="936"/>
                  </a:lnTo>
                  <a:lnTo>
                    <a:pt x="2134" y="936"/>
                  </a:lnTo>
                  <a:lnTo>
                    <a:pt x="2134" y="944"/>
                  </a:lnTo>
                  <a:lnTo>
                    <a:pt x="2132" y="950"/>
                  </a:lnTo>
                  <a:lnTo>
                    <a:pt x="2122" y="974"/>
                  </a:lnTo>
                  <a:lnTo>
                    <a:pt x="2122" y="974"/>
                  </a:lnTo>
                  <a:lnTo>
                    <a:pt x="2122" y="976"/>
                  </a:lnTo>
                  <a:lnTo>
                    <a:pt x="2122" y="980"/>
                  </a:lnTo>
                  <a:lnTo>
                    <a:pt x="2124" y="982"/>
                  </a:lnTo>
                  <a:lnTo>
                    <a:pt x="2128" y="982"/>
                  </a:lnTo>
                  <a:lnTo>
                    <a:pt x="2146" y="984"/>
                  </a:lnTo>
                  <a:lnTo>
                    <a:pt x="2146" y="984"/>
                  </a:lnTo>
                  <a:lnTo>
                    <a:pt x="2148" y="986"/>
                  </a:lnTo>
                  <a:lnTo>
                    <a:pt x="2152" y="988"/>
                  </a:lnTo>
                  <a:lnTo>
                    <a:pt x="2152" y="990"/>
                  </a:lnTo>
                  <a:lnTo>
                    <a:pt x="2152" y="994"/>
                  </a:lnTo>
                  <a:lnTo>
                    <a:pt x="2152" y="1002"/>
                  </a:lnTo>
                  <a:lnTo>
                    <a:pt x="2152" y="1002"/>
                  </a:lnTo>
                  <a:lnTo>
                    <a:pt x="2152" y="1006"/>
                  </a:lnTo>
                  <a:lnTo>
                    <a:pt x="2156" y="1004"/>
                  </a:lnTo>
                  <a:lnTo>
                    <a:pt x="2200" y="958"/>
                  </a:lnTo>
                  <a:lnTo>
                    <a:pt x="2200" y="958"/>
                  </a:lnTo>
                  <a:lnTo>
                    <a:pt x="2206" y="954"/>
                  </a:lnTo>
                  <a:lnTo>
                    <a:pt x="2212" y="954"/>
                  </a:lnTo>
                  <a:lnTo>
                    <a:pt x="2256" y="968"/>
                  </a:lnTo>
                  <a:lnTo>
                    <a:pt x="2256" y="968"/>
                  </a:lnTo>
                  <a:lnTo>
                    <a:pt x="2264" y="968"/>
                  </a:lnTo>
                  <a:lnTo>
                    <a:pt x="2270" y="968"/>
                  </a:lnTo>
                  <a:lnTo>
                    <a:pt x="2280" y="964"/>
                  </a:lnTo>
                  <a:lnTo>
                    <a:pt x="2280" y="964"/>
                  </a:lnTo>
                  <a:lnTo>
                    <a:pt x="2282" y="962"/>
                  </a:lnTo>
                  <a:lnTo>
                    <a:pt x="2284" y="960"/>
                  </a:lnTo>
                  <a:lnTo>
                    <a:pt x="2284" y="956"/>
                  </a:lnTo>
                  <a:lnTo>
                    <a:pt x="2284" y="954"/>
                  </a:lnTo>
                  <a:lnTo>
                    <a:pt x="2280" y="938"/>
                  </a:lnTo>
                  <a:lnTo>
                    <a:pt x="2280" y="938"/>
                  </a:lnTo>
                  <a:lnTo>
                    <a:pt x="2276" y="932"/>
                  </a:lnTo>
                  <a:lnTo>
                    <a:pt x="2270" y="926"/>
                  </a:lnTo>
                  <a:lnTo>
                    <a:pt x="2240" y="914"/>
                  </a:lnTo>
                  <a:lnTo>
                    <a:pt x="2240" y="914"/>
                  </a:lnTo>
                  <a:lnTo>
                    <a:pt x="2226" y="908"/>
                  </a:lnTo>
                  <a:lnTo>
                    <a:pt x="2172" y="890"/>
                  </a:lnTo>
                  <a:lnTo>
                    <a:pt x="2172" y="890"/>
                  </a:lnTo>
                  <a:lnTo>
                    <a:pt x="2168" y="886"/>
                  </a:lnTo>
                  <a:lnTo>
                    <a:pt x="2166" y="878"/>
                  </a:lnTo>
                  <a:lnTo>
                    <a:pt x="2168" y="868"/>
                  </a:lnTo>
                  <a:lnTo>
                    <a:pt x="2168" y="868"/>
                  </a:lnTo>
                  <a:lnTo>
                    <a:pt x="2168" y="866"/>
                  </a:lnTo>
                  <a:lnTo>
                    <a:pt x="2170" y="864"/>
                  </a:lnTo>
                  <a:lnTo>
                    <a:pt x="2172" y="864"/>
                  </a:lnTo>
                  <a:lnTo>
                    <a:pt x="2174" y="866"/>
                  </a:lnTo>
                  <a:lnTo>
                    <a:pt x="2184" y="874"/>
                  </a:lnTo>
                  <a:lnTo>
                    <a:pt x="2184" y="874"/>
                  </a:lnTo>
                  <a:lnTo>
                    <a:pt x="2186" y="874"/>
                  </a:lnTo>
                  <a:lnTo>
                    <a:pt x="2188" y="874"/>
                  </a:lnTo>
                  <a:lnTo>
                    <a:pt x="2190" y="874"/>
                  </a:lnTo>
                  <a:lnTo>
                    <a:pt x="2190" y="870"/>
                  </a:lnTo>
                  <a:lnTo>
                    <a:pt x="2186" y="830"/>
                  </a:lnTo>
                  <a:lnTo>
                    <a:pt x="2186" y="830"/>
                  </a:lnTo>
                  <a:lnTo>
                    <a:pt x="2186" y="822"/>
                  </a:lnTo>
                  <a:lnTo>
                    <a:pt x="2188" y="814"/>
                  </a:lnTo>
                  <a:lnTo>
                    <a:pt x="2214" y="760"/>
                  </a:lnTo>
                  <a:lnTo>
                    <a:pt x="2214" y="760"/>
                  </a:lnTo>
                  <a:lnTo>
                    <a:pt x="2214" y="754"/>
                  </a:lnTo>
                  <a:lnTo>
                    <a:pt x="2212" y="748"/>
                  </a:lnTo>
                  <a:lnTo>
                    <a:pt x="2190" y="728"/>
                  </a:lnTo>
                  <a:lnTo>
                    <a:pt x="2190" y="728"/>
                  </a:lnTo>
                  <a:lnTo>
                    <a:pt x="2188" y="722"/>
                  </a:lnTo>
                  <a:lnTo>
                    <a:pt x="2188" y="716"/>
                  </a:lnTo>
                  <a:lnTo>
                    <a:pt x="2196" y="706"/>
                  </a:lnTo>
                  <a:lnTo>
                    <a:pt x="2196" y="706"/>
                  </a:lnTo>
                  <a:lnTo>
                    <a:pt x="2196" y="700"/>
                  </a:lnTo>
                  <a:lnTo>
                    <a:pt x="2194" y="694"/>
                  </a:lnTo>
                  <a:lnTo>
                    <a:pt x="2172" y="670"/>
                  </a:lnTo>
                  <a:lnTo>
                    <a:pt x="2172" y="670"/>
                  </a:lnTo>
                  <a:lnTo>
                    <a:pt x="2166" y="666"/>
                  </a:lnTo>
                  <a:lnTo>
                    <a:pt x="2160" y="664"/>
                  </a:lnTo>
                  <a:lnTo>
                    <a:pt x="2116" y="658"/>
                  </a:lnTo>
                  <a:lnTo>
                    <a:pt x="2116" y="658"/>
                  </a:lnTo>
                  <a:lnTo>
                    <a:pt x="2114" y="658"/>
                  </a:lnTo>
                  <a:lnTo>
                    <a:pt x="2112" y="660"/>
                  </a:lnTo>
                  <a:lnTo>
                    <a:pt x="2110" y="662"/>
                  </a:lnTo>
                  <a:lnTo>
                    <a:pt x="2110" y="666"/>
                  </a:lnTo>
                  <a:lnTo>
                    <a:pt x="2114" y="682"/>
                  </a:lnTo>
                  <a:lnTo>
                    <a:pt x="2114" y="682"/>
                  </a:lnTo>
                  <a:lnTo>
                    <a:pt x="2114" y="688"/>
                  </a:lnTo>
                  <a:lnTo>
                    <a:pt x="2114" y="696"/>
                  </a:lnTo>
                  <a:lnTo>
                    <a:pt x="2096" y="772"/>
                  </a:lnTo>
                  <a:lnTo>
                    <a:pt x="2096" y="772"/>
                  </a:lnTo>
                  <a:lnTo>
                    <a:pt x="2096" y="776"/>
                  </a:lnTo>
                  <a:lnTo>
                    <a:pt x="2094" y="776"/>
                  </a:lnTo>
                  <a:lnTo>
                    <a:pt x="2092" y="776"/>
                  </a:lnTo>
                  <a:lnTo>
                    <a:pt x="2090" y="774"/>
                  </a:lnTo>
                  <a:lnTo>
                    <a:pt x="2056" y="740"/>
                  </a:lnTo>
                  <a:lnTo>
                    <a:pt x="2056" y="740"/>
                  </a:lnTo>
                  <a:lnTo>
                    <a:pt x="2054" y="734"/>
                  </a:lnTo>
                  <a:lnTo>
                    <a:pt x="2052" y="726"/>
                  </a:lnTo>
                  <a:lnTo>
                    <a:pt x="2054" y="702"/>
                  </a:lnTo>
                  <a:lnTo>
                    <a:pt x="2054" y="702"/>
                  </a:lnTo>
                  <a:lnTo>
                    <a:pt x="2054" y="700"/>
                  </a:lnTo>
                  <a:lnTo>
                    <a:pt x="2054" y="696"/>
                  </a:lnTo>
                  <a:lnTo>
                    <a:pt x="2050" y="694"/>
                  </a:lnTo>
                  <a:lnTo>
                    <a:pt x="2048" y="694"/>
                  </a:lnTo>
                  <a:lnTo>
                    <a:pt x="2028" y="692"/>
                  </a:lnTo>
                  <a:lnTo>
                    <a:pt x="2028" y="692"/>
                  </a:lnTo>
                  <a:lnTo>
                    <a:pt x="2020" y="692"/>
                  </a:lnTo>
                  <a:lnTo>
                    <a:pt x="2016" y="698"/>
                  </a:lnTo>
                  <a:lnTo>
                    <a:pt x="2010" y="708"/>
                  </a:lnTo>
                  <a:lnTo>
                    <a:pt x="2010" y="708"/>
                  </a:lnTo>
                  <a:lnTo>
                    <a:pt x="2004" y="712"/>
                  </a:lnTo>
                  <a:lnTo>
                    <a:pt x="1998" y="712"/>
                  </a:lnTo>
                  <a:lnTo>
                    <a:pt x="1970" y="700"/>
                  </a:lnTo>
                  <a:lnTo>
                    <a:pt x="1970" y="700"/>
                  </a:lnTo>
                  <a:lnTo>
                    <a:pt x="1954" y="696"/>
                  </a:lnTo>
                  <a:lnTo>
                    <a:pt x="1874" y="686"/>
                  </a:lnTo>
                  <a:lnTo>
                    <a:pt x="1874" y="686"/>
                  </a:lnTo>
                  <a:lnTo>
                    <a:pt x="1858" y="688"/>
                  </a:lnTo>
                  <a:lnTo>
                    <a:pt x="1836" y="692"/>
                  </a:lnTo>
                  <a:lnTo>
                    <a:pt x="1836" y="692"/>
                  </a:lnTo>
                  <a:lnTo>
                    <a:pt x="1834" y="694"/>
                  </a:lnTo>
                  <a:lnTo>
                    <a:pt x="1832" y="696"/>
                  </a:lnTo>
                  <a:lnTo>
                    <a:pt x="1830" y="698"/>
                  </a:lnTo>
                  <a:lnTo>
                    <a:pt x="1830" y="702"/>
                  </a:lnTo>
                  <a:lnTo>
                    <a:pt x="1846" y="744"/>
                  </a:lnTo>
                  <a:lnTo>
                    <a:pt x="1846" y="744"/>
                  </a:lnTo>
                  <a:lnTo>
                    <a:pt x="1846" y="746"/>
                  </a:lnTo>
                  <a:lnTo>
                    <a:pt x="1844" y="750"/>
                  </a:lnTo>
                  <a:lnTo>
                    <a:pt x="1842" y="752"/>
                  </a:lnTo>
                  <a:lnTo>
                    <a:pt x="1840" y="752"/>
                  </a:lnTo>
                  <a:lnTo>
                    <a:pt x="1770" y="760"/>
                  </a:lnTo>
                  <a:lnTo>
                    <a:pt x="1770" y="760"/>
                  </a:lnTo>
                  <a:lnTo>
                    <a:pt x="1762" y="758"/>
                  </a:lnTo>
                  <a:lnTo>
                    <a:pt x="1756" y="754"/>
                  </a:lnTo>
                  <a:lnTo>
                    <a:pt x="1714" y="714"/>
                  </a:lnTo>
                  <a:lnTo>
                    <a:pt x="1714" y="714"/>
                  </a:lnTo>
                  <a:lnTo>
                    <a:pt x="1704" y="704"/>
                  </a:lnTo>
                  <a:lnTo>
                    <a:pt x="1704" y="704"/>
                  </a:lnTo>
                  <a:lnTo>
                    <a:pt x="1698" y="700"/>
                  </a:lnTo>
                  <a:lnTo>
                    <a:pt x="1690" y="700"/>
                  </a:lnTo>
                  <a:lnTo>
                    <a:pt x="1652" y="706"/>
                  </a:lnTo>
                  <a:lnTo>
                    <a:pt x="1652" y="706"/>
                  </a:lnTo>
                  <a:lnTo>
                    <a:pt x="1644" y="708"/>
                  </a:lnTo>
                  <a:lnTo>
                    <a:pt x="1640" y="714"/>
                  </a:lnTo>
                  <a:lnTo>
                    <a:pt x="1626" y="736"/>
                  </a:lnTo>
                  <a:lnTo>
                    <a:pt x="1626" y="736"/>
                  </a:lnTo>
                  <a:lnTo>
                    <a:pt x="1624" y="738"/>
                  </a:lnTo>
                  <a:lnTo>
                    <a:pt x="1620" y="740"/>
                  </a:lnTo>
                  <a:lnTo>
                    <a:pt x="1618" y="740"/>
                  </a:lnTo>
                  <a:lnTo>
                    <a:pt x="1616" y="738"/>
                  </a:lnTo>
                  <a:lnTo>
                    <a:pt x="1586" y="714"/>
                  </a:lnTo>
                  <a:lnTo>
                    <a:pt x="1586" y="714"/>
                  </a:lnTo>
                  <a:lnTo>
                    <a:pt x="1580" y="710"/>
                  </a:lnTo>
                  <a:lnTo>
                    <a:pt x="1572" y="708"/>
                  </a:lnTo>
                  <a:lnTo>
                    <a:pt x="1536" y="704"/>
                  </a:lnTo>
                  <a:lnTo>
                    <a:pt x="1536" y="704"/>
                  </a:lnTo>
                  <a:lnTo>
                    <a:pt x="1528" y="702"/>
                  </a:lnTo>
                  <a:lnTo>
                    <a:pt x="1522" y="698"/>
                  </a:lnTo>
                  <a:lnTo>
                    <a:pt x="1470" y="668"/>
                  </a:lnTo>
                  <a:lnTo>
                    <a:pt x="1470" y="668"/>
                  </a:lnTo>
                  <a:lnTo>
                    <a:pt x="1464" y="664"/>
                  </a:lnTo>
                  <a:lnTo>
                    <a:pt x="1460" y="658"/>
                  </a:lnTo>
                  <a:lnTo>
                    <a:pt x="1390" y="540"/>
                  </a:lnTo>
                  <a:lnTo>
                    <a:pt x="1390" y="540"/>
                  </a:lnTo>
                  <a:lnTo>
                    <a:pt x="1384" y="536"/>
                  </a:lnTo>
                  <a:lnTo>
                    <a:pt x="1378" y="534"/>
                  </a:lnTo>
                  <a:lnTo>
                    <a:pt x="1342" y="538"/>
                  </a:lnTo>
                  <a:lnTo>
                    <a:pt x="1342" y="538"/>
                  </a:lnTo>
                  <a:lnTo>
                    <a:pt x="1340" y="538"/>
                  </a:lnTo>
                  <a:lnTo>
                    <a:pt x="1338" y="536"/>
                  </a:lnTo>
                  <a:lnTo>
                    <a:pt x="1336" y="534"/>
                  </a:lnTo>
                  <a:lnTo>
                    <a:pt x="1338" y="530"/>
                  </a:lnTo>
                  <a:lnTo>
                    <a:pt x="1350" y="494"/>
                  </a:lnTo>
                  <a:lnTo>
                    <a:pt x="1350" y="494"/>
                  </a:lnTo>
                  <a:lnTo>
                    <a:pt x="1350" y="490"/>
                  </a:lnTo>
                  <a:lnTo>
                    <a:pt x="1346" y="490"/>
                  </a:lnTo>
                  <a:lnTo>
                    <a:pt x="1308" y="518"/>
                  </a:lnTo>
                  <a:lnTo>
                    <a:pt x="1308" y="518"/>
                  </a:lnTo>
                  <a:lnTo>
                    <a:pt x="1306" y="520"/>
                  </a:lnTo>
                  <a:lnTo>
                    <a:pt x="1304" y="520"/>
                  </a:lnTo>
                  <a:lnTo>
                    <a:pt x="1302" y="518"/>
                  </a:lnTo>
                  <a:lnTo>
                    <a:pt x="1302" y="516"/>
                  </a:lnTo>
                  <a:lnTo>
                    <a:pt x="1302" y="446"/>
                  </a:lnTo>
                  <a:lnTo>
                    <a:pt x="1302" y="446"/>
                  </a:lnTo>
                  <a:lnTo>
                    <a:pt x="1300" y="444"/>
                  </a:lnTo>
                  <a:lnTo>
                    <a:pt x="1300" y="442"/>
                  </a:lnTo>
                  <a:lnTo>
                    <a:pt x="1298" y="442"/>
                  </a:lnTo>
                  <a:lnTo>
                    <a:pt x="1296" y="444"/>
                  </a:lnTo>
                  <a:lnTo>
                    <a:pt x="1264" y="470"/>
                  </a:lnTo>
                  <a:lnTo>
                    <a:pt x="1264" y="470"/>
                  </a:lnTo>
                  <a:lnTo>
                    <a:pt x="1258" y="472"/>
                  </a:lnTo>
                  <a:lnTo>
                    <a:pt x="1250" y="472"/>
                  </a:lnTo>
                  <a:lnTo>
                    <a:pt x="1188" y="454"/>
                  </a:lnTo>
                  <a:lnTo>
                    <a:pt x="1188" y="454"/>
                  </a:lnTo>
                  <a:lnTo>
                    <a:pt x="1180" y="450"/>
                  </a:lnTo>
                  <a:lnTo>
                    <a:pt x="1176" y="446"/>
                  </a:lnTo>
                  <a:lnTo>
                    <a:pt x="1164" y="428"/>
                  </a:lnTo>
                  <a:lnTo>
                    <a:pt x="1164" y="428"/>
                  </a:lnTo>
                  <a:lnTo>
                    <a:pt x="1158" y="424"/>
                  </a:lnTo>
                  <a:lnTo>
                    <a:pt x="1152" y="424"/>
                  </a:lnTo>
                  <a:lnTo>
                    <a:pt x="1104" y="440"/>
                  </a:lnTo>
                  <a:lnTo>
                    <a:pt x="1104" y="440"/>
                  </a:lnTo>
                  <a:lnTo>
                    <a:pt x="1100" y="440"/>
                  </a:lnTo>
                  <a:lnTo>
                    <a:pt x="1098" y="440"/>
                  </a:lnTo>
                  <a:lnTo>
                    <a:pt x="1094" y="438"/>
                  </a:lnTo>
                  <a:lnTo>
                    <a:pt x="1094" y="434"/>
                  </a:lnTo>
                  <a:lnTo>
                    <a:pt x="1072" y="362"/>
                  </a:lnTo>
                  <a:lnTo>
                    <a:pt x="1072" y="362"/>
                  </a:lnTo>
                  <a:lnTo>
                    <a:pt x="1066" y="346"/>
                  </a:lnTo>
                  <a:lnTo>
                    <a:pt x="1022" y="216"/>
                  </a:lnTo>
                  <a:lnTo>
                    <a:pt x="1022" y="216"/>
                  </a:lnTo>
                  <a:lnTo>
                    <a:pt x="1018" y="210"/>
                  </a:lnTo>
                  <a:lnTo>
                    <a:pt x="1012" y="208"/>
                  </a:lnTo>
                  <a:lnTo>
                    <a:pt x="978" y="204"/>
                  </a:lnTo>
                  <a:lnTo>
                    <a:pt x="978" y="204"/>
                  </a:lnTo>
                  <a:lnTo>
                    <a:pt x="972" y="200"/>
                  </a:lnTo>
                  <a:lnTo>
                    <a:pt x="968" y="196"/>
                  </a:lnTo>
                  <a:lnTo>
                    <a:pt x="950" y="86"/>
                  </a:lnTo>
                  <a:lnTo>
                    <a:pt x="950" y="86"/>
                  </a:lnTo>
                  <a:lnTo>
                    <a:pt x="946" y="80"/>
                  </a:lnTo>
                  <a:lnTo>
                    <a:pt x="940" y="74"/>
                  </a:lnTo>
                  <a:lnTo>
                    <a:pt x="822" y="24"/>
                  </a:lnTo>
                  <a:lnTo>
                    <a:pt x="822" y="24"/>
                  </a:lnTo>
                  <a:lnTo>
                    <a:pt x="814" y="22"/>
                  </a:lnTo>
                  <a:lnTo>
                    <a:pt x="806" y="22"/>
                  </a:lnTo>
                  <a:lnTo>
                    <a:pt x="776" y="26"/>
                  </a:lnTo>
                  <a:lnTo>
                    <a:pt x="776" y="26"/>
                  </a:lnTo>
                  <a:lnTo>
                    <a:pt x="770" y="24"/>
                  </a:lnTo>
                  <a:lnTo>
                    <a:pt x="762" y="22"/>
                  </a:lnTo>
                  <a:lnTo>
                    <a:pt x="742" y="4"/>
                  </a:lnTo>
                  <a:lnTo>
                    <a:pt x="742" y="4"/>
                  </a:lnTo>
                  <a:lnTo>
                    <a:pt x="734" y="0"/>
                  </a:lnTo>
                  <a:lnTo>
                    <a:pt x="728" y="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8" y="18"/>
                  </a:lnTo>
                  <a:lnTo>
                    <a:pt x="694" y="26"/>
                  </a:lnTo>
                  <a:lnTo>
                    <a:pt x="664" y="104"/>
                  </a:lnTo>
                  <a:lnTo>
                    <a:pt x="664" y="104"/>
                  </a:lnTo>
                  <a:lnTo>
                    <a:pt x="662" y="112"/>
                  </a:lnTo>
                  <a:lnTo>
                    <a:pt x="662" y="120"/>
                  </a:lnTo>
                  <a:lnTo>
                    <a:pt x="666" y="132"/>
                  </a:lnTo>
                  <a:lnTo>
                    <a:pt x="666" y="132"/>
                  </a:lnTo>
                  <a:lnTo>
                    <a:pt x="666" y="140"/>
                  </a:lnTo>
                  <a:lnTo>
                    <a:pt x="662" y="146"/>
                  </a:lnTo>
                  <a:lnTo>
                    <a:pt x="636" y="172"/>
                  </a:lnTo>
                  <a:lnTo>
                    <a:pt x="636" y="172"/>
                  </a:lnTo>
                  <a:lnTo>
                    <a:pt x="634" y="174"/>
                  </a:lnTo>
                  <a:lnTo>
                    <a:pt x="632" y="174"/>
                  </a:lnTo>
                  <a:lnTo>
                    <a:pt x="628" y="172"/>
                  </a:lnTo>
                  <a:lnTo>
                    <a:pt x="628" y="170"/>
                  </a:lnTo>
                  <a:lnTo>
                    <a:pt x="614" y="140"/>
                  </a:lnTo>
                  <a:lnTo>
                    <a:pt x="614" y="140"/>
                  </a:lnTo>
                  <a:lnTo>
                    <a:pt x="608" y="134"/>
                  </a:lnTo>
                  <a:lnTo>
                    <a:pt x="604" y="128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26" y="72"/>
                  </a:lnTo>
                  <a:lnTo>
                    <a:pt x="526" y="76"/>
                  </a:lnTo>
                  <a:lnTo>
                    <a:pt x="530" y="88"/>
                  </a:lnTo>
                  <a:lnTo>
                    <a:pt x="530" y="88"/>
                  </a:lnTo>
                  <a:lnTo>
                    <a:pt x="530" y="92"/>
                  </a:lnTo>
                  <a:lnTo>
                    <a:pt x="530" y="94"/>
                  </a:lnTo>
                  <a:lnTo>
                    <a:pt x="528" y="96"/>
                  </a:lnTo>
                  <a:lnTo>
                    <a:pt x="524" y="98"/>
                  </a:lnTo>
                  <a:lnTo>
                    <a:pt x="504" y="102"/>
                  </a:lnTo>
                  <a:lnTo>
                    <a:pt x="504" y="102"/>
                  </a:lnTo>
                  <a:lnTo>
                    <a:pt x="498" y="106"/>
                  </a:lnTo>
                  <a:lnTo>
                    <a:pt x="496" y="112"/>
                  </a:lnTo>
                  <a:lnTo>
                    <a:pt x="498" y="154"/>
                  </a:lnTo>
                  <a:lnTo>
                    <a:pt x="498" y="154"/>
                  </a:lnTo>
                  <a:lnTo>
                    <a:pt x="500" y="162"/>
                  </a:lnTo>
                  <a:lnTo>
                    <a:pt x="504" y="168"/>
                  </a:lnTo>
                  <a:lnTo>
                    <a:pt x="546" y="216"/>
                  </a:lnTo>
                  <a:lnTo>
                    <a:pt x="546" y="216"/>
                  </a:lnTo>
                  <a:lnTo>
                    <a:pt x="548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4" y="222"/>
                  </a:lnTo>
                  <a:lnTo>
                    <a:pt x="464" y="226"/>
                  </a:lnTo>
                  <a:lnTo>
                    <a:pt x="464" y="226"/>
                  </a:lnTo>
                  <a:lnTo>
                    <a:pt x="462" y="226"/>
                  </a:lnTo>
                  <a:lnTo>
                    <a:pt x="458" y="224"/>
                  </a:lnTo>
                  <a:lnTo>
                    <a:pt x="458" y="222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6" y="216"/>
                  </a:lnTo>
                  <a:lnTo>
                    <a:pt x="456" y="212"/>
                  </a:lnTo>
                  <a:lnTo>
                    <a:pt x="454" y="212"/>
                  </a:lnTo>
                  <a:lnTo>
                    <a:pt x="450" y="210"/>
                  </a:lnTo>
                  <a:lnTo>
                    <a:pt x="348" y="212"/>
                  </a:lnTo>
                  <a:lnTo>
                    <a:pt x="348" y="212"/>
                  </a:lnTo>
                  <a:lnTo>
                    <a:pt x="340" y="214"/>
                  </a:lnTo>
                  <a:lnTo>
                    <a:pt x="334" y="218"/>
                  </a:lnTo>
                  <a:lnTo>
                    <a:pt x="292" y="256"/>
                  </a:lnTo>
                  <a:lnTo>
                    <a:pt x="292" y="256"/>
                  </a:lnTo>
                  <a:lnTo>
                    <a:pt x="286" y="262"/>
                  </a:lnTo>
                  <a:lnTo>
                    <a:pt x="284" y="268"/>
                  </a:lnTo>
                  <a:lnTo>
                    <a:pt x="272" y="308"/>
                  </a:lnTo>
                  <a:lnTo>
                    <a:pt x="272" y="308"/>
                  </a:lnTo>
                  <a:lnTo>
                    <a:pt x="270" y="316"/>
                  </a:lnTo>
                  <a:lnTo>
                    <a:pt x="274" y="322"/>
                  </a:lnTo>
                  <a:lnTo>
                    <a:pt x="294" y="342"/>
                  </a:lnTo>
                  <a:lnTo>
                    <a:pt x="294" y="342"/>
                  </a:lnTo>
                  <a:lnTo>
                    <a:pt x="296" y="344"/>
                  </a:lnTo>
                  <a:lnTo>
                    <a:pt x="296" y="348"/>
                  </a:lnTo>
                  <a:lnTo>
                    <a:pt x="294" y="350"/>
                  </a:lnTo>
                  <a:lnTo>
                    <a:pt x="292" y="352"/>
                  </a:lnTo>
                  <a:lnTo>
                    <a:pt x="230" y="378"/>
                  </a:lnTo>
                  <a:lnTo>
                    <a:pt x="230" y="378"/>
                  </a:lnTo>
                  <a:lnTo>
                    <a:pt x="226" y="380"/>
                  </a:lnTo>
                  <a:lnTo>
                    <a:pt x="226" y="382"/>
                  </a:lnTo>
                  <a:lnTo>
                    <a:pt x="226" y="386"/>
                  </a:lnTo>
                  <a:lnTo>
                    <a:pt x="226" y="388"/>
                  </a:lnTo>
                  <a:lnTo>
                    <a:pt x="292" y="468"/>
                  </a:lnTo>
                  <a:lnTo>
                    <a:pt x="292" y="468"/>
                  </a:lnTo>
                  <a:lnTo>
                    <a:pt x="294" y="470"/>
                  </a:lnTo>
                  <a:lnTo>
                    <a:pt x="294" y="472"/>
                  </a:lnTo>
                  <a:lnTo>
                    <a:pt x="292" y="474"/>
                  </a:lnTo>
                  <a:lnTo>
                    <a:pt x="290" y="476"/>
                  </a:lnTo>
                  <a:lnTo>
                    <a:pt x="206" y="500"/>
                  </a:lnTo>
                  <a:lnTo>
                    <a:pt x="206" y="500"/>
                  </a:lnTo>
                  <a:lnTo>
                    <a:pt x="198" y="500"/>
                  </a:lnTo>
                  <a:lnTo>
                    <a:pt x="190" y="498"/>
                  </a:lnTo>
                  <a:lnTo>
                    <a:pt x="44" y="446"/>
                  </a:lnTo>
                  <a:lnTo>
                    <a:pt x="44" y="446"/>
                  </a:lnTo>
                  <a:lnTo>
                    <a:pt x="36" y="446"/>
                  </a:lnTo>
                  <a:lnTo>
                    <a:pt x="30" y="448"/>
                  </a:lnTo>
                  <a:lnTo>
                    <a:pt x="2" y="472"/>
                  </a:lnTo>
                  <a:lnTo>
                    <a:pt x="2" y="472"/>
                  </a:lnTo>
                  <a:lnTo>
                    <a:pt x="2" y="474"/>
                  </a:lnTo>
                  <a:lnTo>
                    <a:pt x="0" y="478"/>
                  </a:lnTo>
                  <a:lnTo>
                    <a:pt x="2" y="480"/>
                  </a:lnTo>
                  <a:lnTo>
                    <a:pt x="4" y="482"/>
                  </a:lnTo>
                  <a:lnTo>
                    <a:pt x="104" y="530"/>
                  </a:lnTo>
                  <a:lnTo>
                    <a:pt x="104" y="530"/>
                  </a:lnTo>
                  <a:lnTo>
                    <a:pt x="118" y="536"/>
                  </a:lnTo>
                  <a:lnTo>
                    <a:pt x="302" y="558"/>
                  </a:lnTo>
                  <a:lnTo>
                    <a:pt x="302" y="558"/>
                  </a:lnTo>
                  <a:lnTo>
                    <a:pt x="306" y="558"/>
                  </a:lnTo>
                  <a:lnTo>
                    <a:pt x="306" y="558"/>
                  </a:lnTo>
                  <a:lnTo>
                    <a:pt x="300" y="560"/>
                  </a:lnTo>
                  <a:lnTo>
                    <a:pt x="296" y="564"/>
                  </a:lnTo>
                  <a:lnTo>
                    <a:pt x="278" y="586"/>
                  </a:lnTo>
                  <a:lnTo>
                    <a:pt x="278" y="586"/>
                  </a:lnTo>
                  <a:lnTo>
                    <a:pt x="276" y="588"/>
                  </a:lnTo>
                  <a:lnTo>
                    <a:pt x="276" y="590"/>
                  </a:lnTo>
                  <a:lnTo>
                    <a:pt x="278" y="592"/>
                  </a:lnTo>
                  <a:lnTo>
                    <a:pt x="280" y="594"/>
                  </a:lnTo>
                  <a:lnTo>
                    <a:pt x="342" y="614"/>
                  </a:lnTo>
                  <a:lnTo>
                    <a:pt x="342" y="614"/>
                  </a:lnTo>
                  <a:lnTo>
                    <a:pt x="348" y="612"/>
                  </a:lnTo>
                  <a:lnTo>
                    <a:pt x="354" y="608"/>
                  </a:lnTo>
                  <a:lnTo>
                    <a:pt x="364" y="594"/>
                  </a:lnTo>
                  <a:lnTo>
                    <a:pt x="364" y="594"/>
                  </a:lnTo>
                  <a:lnTo>
                    <a:pt x="368" y="590"/>
                  </a:lnTo>
                  <a:lnTo>
                    <a:pt x="376" y="590"/>
                  </a:lnTo>
                  <a:lnTo>
                    <a:pt x="394" y="592"/>
                  </a:lnTo>
                  <a:lnTo>
                    <a:pt x="394" y="592"/>
                  </a:lnTo>
                  <a:lnTo>
                    <a:pt x="398" y="592"/>
                  </a:lnTo>
                  <a:lnTo>
                    <a:pt x="400" y="592"/>
                  </a:lnTo>
                  <a:lnTo>
                    <a:pt x="402" y="588"/>
                  </a:lnTo>
                  <a:lnTo>
                    <a:pt x="404" y="586"/>
                  </a:lnTo>
                  <a:lnTo>
                    <a:pt x="406" y="574"/>
                  </a:lnTo>
                  <a:lnTo>
                    <a:pt x="406" y="574"/>
                  </a:lnTo>
                  <a:lnTo>
                    <a:pt x="406" y="568"/>
                  </a:lnTo>
                  <a:lnTo>
                    <a:pt x="406" y="566"/>
                  </a:lnTo>
                  <a:lnTo>
                    <a:pt x="406" y="566"/>
                  </a:lnTo>
                  <a:lnTo>
                    <a:pt x="404" y="564"/>
                  </a:lnTo>
                  <a:lnTo>
                    <a:pt x="404" y="560"/>
                  </a:lnTo>
                  <a:lnTo>
                    <a:pt x="404" y="560"/>
                  </a:lnTo>
                  <a:lnTo>
                    <a:pt x="408" y="556"/>
                  </a:lnTo>
                  <a:lnTo>
                    <a:pt x="414" y="554"/>
                  </a:lnTo>
                  <a:lnTo>
                    <a:pt x="494" y="550"/>
                  </a:lnTo>
                  <a:lnTo>
                    <a:pt x="494" y="550"/>
                  </a:lnTo>
                  <a:lnTo>
                    <a:pt x="496" y="552"/>
                  </a:lnTo>
                  <a:lnTo>
                    <a:pt x="498" y="552"/>
                  </a:lnTo>
                  <a:lnTo>
                    <a:pt x="498" y="554"/>
                  </a:lnTo>
                  <a:lnTo>
                    <a:pt x="498" y="558"/>
                  </a:lnTo>
                  <a:lnTo>
                    <a:pt x="490" y="572"/>
                  </a:lnTo>
                  <a:lnTo>
                    <a:pt x="490" y="572"/>
                  </a:lnTo>
                  <a:lnTo>
                    <a:pt x="484" y="576"/>
                  </a:lnTo>
                  <a:lnTo>
                    <a:pt x="478" y="578"/>
                  </a:lnTo>
                  <a:lnTo>
                    <a:pt x="448" y="574"/>
                  </a:lnTo>
                  <a:lnTo>
                    <a:pt x="448" y="574"/>
                  </a:lnTo>
                  <a:lnTo>
                    <a:pt x="444" y="574"/>
                  </a:lnTo>
                  <a:lnTo>
                    <a:pt x="442" y="576"/>
                  </a:lnTo>
                  <a:lnTo>
                    <a:pt x="440" y="578"/>
                  </a:lnTo>
                  <a:lnTo>
                    <a:pt x="438" y="582"/>
                  </a:lnTo>
                  <a:lnTo>
                    <a:pt x="436" y="596"/>
                  </a:lnTo>
                  <a:lnTo>
                    <a:pt x="436" y="596"/>
                  </a:lnTo>
                  <a:lnTo>
                    <a:pt x="438" y="598"/>
                  </a:lnTo>
                  <a:lnTo>
                    <a:pt x="438" y="602"/>
                  </a:lnTo>
                  <a:lnTo>
                    <a:pt x="440" y="604"/>
                  </a:lnTo>
                  <a:lnTo>
                    <a:pt x="444" y="606"/>
                  </a:lnTo>
                  <a:lnTo>
                    <a:pt x="522" y="624"/>
                  </a:lnTo>
                  <a:lnTo>
                    <a:pt x="522" y="624"/>
                  </a:lnTo>
                  <a:lnTo>
                    <a:pt x="528" y="628"/>
                  </a:lnTo>
                  <a:lnTo>
                    <a:pt x="530" y="634"/>
                  </a:lnTo>
                  <a:lnTo>
                    <a:pt x="534" y="660"/>
                  </a:lnTo>
                  <a:lnTo>
                    <a:pt x="534" y="660"/>
                  </a:lnTo>
                  <a:lnTo>
                    <a:pt x="538" y="666"/>
                  </a:lnTo>
                  <a:lnTo>
                    <a:pt x="544" y="668"/>
                  </a:lnTo>
                  <a:lnTo>
                    <a:pt x="596" y="674"/>
                  </a:lnTo>
                  <a:lnTo>
                    <a:pt x="596" y="674"/>
                  </a:lnTo>
                  <a:lnTo>
                    <a:pt x="604" y="678"/>
                  </a:lnTo>
                  <a:lnTo>
                    <a:pt x="610" y="682"/>
                  </a:lnTo>
                  <a:lnTo>
                    <a:pt x="704" y="808"/>
                  </a:lnTo>
                  <a:lnTo>
                    <a:pt x="704" y="808"/>
                  </a:lnTo>
                  <a:lnTo>
                    <a:pt x="706" y="816"/>
                  </a:lnTo>
                  <a:lnTo>
                    <a:pt x="708" y="822"/>
                  </a:lnTo>
                  <a:lnTo>
                    <a:pt x="724" y="1086"/>
                  </a:lnTo>
                  <a:lnTo>
                    <a:pt x="724" y="1086"/>
                  </a:lnTo>
                  <a:lnTo>
                    <a:pt x="722" y="1102"/>
                  </a:lnTo>
                  <a:lnTo>
                    <a:pt x="718" y="1144"/>
                  </a:lnTo>
                  <a:lnTo>
                    <a:pt x="718" y="1144"/>
                  </a:lnTo>
                  <a:lnTo>
                    <a:pt x="716" y="1146"/>
                  </a:lnTo>
                  <a:lnTo>
                    <a:pt x="716" y="1148"/>
                  </a:lnTo>
                  <a:lnTo>
                    <a:pt x="712" y="1148"/>
                  </a:lnTo>
                  <a:lnTo>
                    <a:pt x="710" y="1148"/>
                  </a:lnTo>
                  <a:lnTo>
                    <a:pt x="704" y="1146"/>
                  </a:lnTo>
                  <a:lnTo>
                    <a:pt x="704" y="1146"/>
                  </a:lnTo>
                  <a:lnTo>
                    <a:pt x="696" y="1144"/>
                  </a:lnTo>
                  <a:lnTo>
                    <a:pt x="690" y="1146"/>
                  </a:lnTo>
                  <a:lnTo>
                    <a:pt x="662" y="1160"/>
                  </a:lnTo>
                  <a:lnTo>
                    <a:pt x="662" y="1160"/>
                  </a:lnTo>
                  <a:lnTo>
                    <a:pt x="658" y="1166"/>
                  </a:lnTo>
                  <a:lnTo>
                    <a:pt x="658" y="1172"/>
                  </a:lnTo>
                  <a:lnTo>
                    <a:pt x="678" y="1288"/>
                  </a:lnTo>
                  <a:lnTo>
                    <a:pt x="678" y="1288"/>
                  </a:lnTo>
                  <a:lnTo>
                    <a:pt x="680" y="1290"/>
                  </a:lnTo>
                  <a:lnTo>
                    <a:pt x="682" y="1288"/>
                  </a:lnTo>
                  <a:lnTo>
                    <a:pt x="710" y="1206"/>
                  </a:lnTo>
                  <a:lnTo>
                    <a:pt x="710" y="1206"/>
                  </a:lnTo>
                  <a:lnTo>
                    <a:pt x="718" y="1192"/>
                  </a:lnTo>
                  <a:lnTo>
                    <a:pt x="732" y="1172"/>
                  </a:lnTo>
                  <a:lnTo>
                    <a:pt x="732" y="1172"/>
                  </a:lnTo>
                  <a:lnTo>
                    <a:pt x="738" y="1168"/>
                  </a:lnTo>
                  <a:lnTo>
                    <a:pt x="746" y="1168"/>
                  </a:lnTo>
                  <a:lnTo>
                    <a:pt x="768" y="1170"/>
                  </a:lnTo>
                  <a:lnTo>
                    <a:pt x="768" y="1170"/>
                  </a:lnTo>
                  <a:lnTo>
                    <a:pt x="774" y="1172"/>
                  </a:lnTo>
                  <a:lnTo>
                    <a:pt x="776" y="1178"/>
                  </a:lnTo>
                  <a:lnTo>
                    <a:pt x="778" y="1230"/>
                  </a:lnTo>
                  <a:lnTo>
                    <a:pt x="778" y="1230"/>
                  </a:lnTo>
                  <a:lnTo>
                    <a:pt x="776" y="1234"/>
                  </a:lnTo>
                  <a:lnTo>
                    <a:pt x="776" y="1236"/>
                  </a:lnTo>
                  <a:lnTo>
                    <a:pt x="772" y="1238"/>
                  </a:lnTo>
                  <a:lnTo>
                    <a:pt x="770" y="1238"/>
                  </a:lnTo>
                  <a:lnTo>
                    <a:pt x="762" y="1236"/>
                  </a:lnTo>
                  <a:lnTo>
                    <a:pt x="762" y="1236"/>
                  </a:lnTo>
                  <a:lnTo>
                    <a:pt x="758" y="1238"/>
                  </a:lnTo>
                  <a:lnTo>
                    <a:pt x="756" y="1238"/>
                  </a:lnTo>
                  <a:lnTo>
                    <a:pt x="756" y="1240"/>
                  </a:lnTo>
                  <a:lnTo>
                    <a:pt x="756" y="1244"/>
                  </a:lnTo>
                  <a:lnTo>
                    <a:pt x="776" y="1330"/>
                  </a:lnTo>
                  <a:lnTo>
                    <a:pt x="776" y="1330"/>
                  </a:lnTo>
                  <a:lnTo>
                    <a:pt x="780" y="1344"/>
                  </a:lnTo>
                  <a:lnTo>
                    <a:pt x="800" y="1494"/>
                  </a:lnTo>
                  <a:lnTo>
                    <a:pt x="800" y="1494"/>
                  </a:lnTo>
                  <a:lnTo>
                    <a:pt x="800" y="1500"/>
                  </a:lnTo>
                  <a:lnTo>
                    <a:pt x="796" y="1508"/>
                  </a:lnTo>
                  <a:lnTo>
                    <a:pt x="786" y="1516"/>
                  </a:lnTo>
                  <a:lnTo>
                    <a:pt x="786" y="1516"/>
                  </a:lnTo>
                  <a:lnTo>
                    <a:pt x="784" y="1522"/>
                  </a:lnTo>
                  <a:lnTo>
                    <a:pt x="784" y="1530"/>
                  </a:lnTo>
                  <a:lnTo>
                    <a:pt x="802" y="1582"/>
                  </a:lnTo>
                  <a:lnTo>
                    <a:pt x="802" y="1582"/>
                  </a:lnTo>
                  <a:lnTo>
                    <a:pt x="804" y="1590"/>
                  </a:lnTo>
                  <a:lnTo>
                    <a:pt x="804" y="1598"/>
                  </a:lnTo>
                  <a:lnTo>
                    <a:pt x="792" y="1706"/>
                  </a:lnTo>
                  <a:lnTo>
                    <a:pt x="792" y="1706"/>
                  </a:lnTo>
                  <a:lnTo>
                    <a:pt x="788" y="1720"/>
                  </a:lnTo>
                  <a:lnTo>
                    <a:pt x="702" y="1906"/>
                  </a:lnTo>
                  <a:lnTo>
                    <a:pt x="702" y="1906"/>
                  </a:lnTo>
                  <a:lnTo>
                    <a:pt x="698" y="1912"/>
                  </a:lnTo>
                  <a:lnTo>
                    <a:pt x="692" y="1918"/>
                  </a:lnTo>
                  <a:lnTo>
                    <a:pt x="652" y="1954"/>
                  </a:lnTo>
                  <a:lnTo>
                    <a:pt x="652" y="1954"/>
                  </a:lnTo>
                  <a:lnTo>
                    <a:pt x="648" y="1960"/>
                  </a:lnTo>
                  <a:lnTo>
                    <a:pt x="646" y="1968"/>
                  </a:lnTo>
                  <a:lnTo>
                    <a:pt x="662" y="2106"/>
                  </a:lnTo>
                  <a:lnTo>
                    <a:pt x="662" y="2106"/>
                  </a:lnTo>
                  <a:lnTo>
                    <a:pt x="666" y="2122"/>
                  </a:lnTo>
                  <a:lnTo>
                    <a:pt x="688" y="2182"/>
                  </a:lnTo>
                  <a:lnTo>
                    <a:pt x="688" y="2182"/>
                  </a:lnTo>
                  <a:lnTo>
                    <a:pt x="690" y="2198"/>
                  </a:lnTo>
                  <a:lnTo>
                    <a:pt x="696" y="2320"/>
                  </a:lnTo>
                  <a:lnTo>
                    <a:pt x="696" y="2320"/>
                  </a:lnTo>
                  <a:lnTo>
                    <a:pt x="698" y="2326"/>
                  </a:lnTo>
                  <a:lnTo>
                    <a:pt x="704" y="2330"/>
                  </a:lnTo>
                  <a:lnTo>
                    <a:pt x="780" y="2364"/>
                  </a:lnTo>
                  <a:lnTo>
                    <a:pt x="780" y="2364"/>
                  </a:lnTo>
                  <a:lnTo>
                    <a:pt x="784" y="2368"/>
                  </a:lnTo>
                  <a:lnTo>
                    <a:pt x="788" y="2374"/>
                  </a:lnTo>
                  <a:lnTo>
                    <a:pt x="792" y="2402"/>
                  </a:lnTo>
                  <a:lnTo>
                    <a:pt x="792" y="2402"/>
                  </a:lnTo>
                  <a:lnTo>
                    <a:pt x="796" y="2408"/>
                  </a:lnTo>
                  <a:lnTo>
                    <a:pt x="800" y="2414"/>
                  </a:lnTo>
                  <a:lnTo>
                    <a:pt x="818" y="2434"/>
                  </a:lnTo>
                  <a:lnTo>
                    <a:pt x="818" y="2434"/>
                  </a:lnTo>
                  <a:lnTo>
                    <a:pt x="822" y="2440"/>
                  </a:lnTo>
                  <a:lnTo>
                    <a:pt x="824" y="2448"/>
                  </a:lnTo>
                  <a:lnTo>
                    <a:pt x="838" y="2502"/>
                  </a:lnTo>
                  <a:lnTo>
                    <a:pt x="838" y="2502"/>
                  </a:lnTo>
                  <a:lnTo>
                    <a:pt x="840" y="2518"/>
                  </a:lnTo>
                  <a:lnTo>
                    <a:pt x="850" y="2632"/>
                  </a:lnTo>
                  <a:lnTo>
                    <a:pt x="850" y="2632"/>
                  </a:lnTo>
                  <a:lnTo>
                    <a:pt x="852" y="2640"/>
                  </a:lnTo>
                  <a:lnTo>
                    <a:pt x="856" y="2646"/>
                  </a:lnTo>
                  <a:lnTo>
                    <a:pt x="918" y="2712"/>
                  </a:lnTo>
                  <a:lnTo>
                    <a:pt x="918" y="2712"/>
                  </a:lnTo>
                  <a:lnTo>
                    <a:pt x="922" y="2718"/>
                  </a:lnTo>
                  <a:lnTo>
                    <a:pt x="924" y="2726"/>
                  </a:lnTo>
                  <a:lnTo>
                    <a:pt x="920" y="2750"/>
                  </a:lnTo>
                  <a:lnTo>
                    <a:pt x="920" y="2750"/>
                  </a:lnTo>
                  <a:lnTo>
                    <a:pt x="920" y="2754"/>
                  </a:lnTo>
                  <a:lnTo>
                    <a:pt x="918" y="2756"/>
                  </a:lnTo>
                  <a:lnTo>
                    <a:pt x="914" y="2756"/>
                  </a:lnTo>
                  <a:lnTo>
                    <a:pt x="912" y="2756"/>
                  </a:lnTo>
                  <a:lnTo>
                    <a:pt x="878" y="2742"/>
                  </a:lnTo>
                  <a:lnTo>
                    <a:pt x="878" y="2742"/>
                  </a:lnTo>
                  <a:lnTo>
                    <a:pt x="874" y="2740"/>
                  </a:lnTo>
                  <a:lnTo>
                    <a:pt x="876" y="2744"/>
                  </a:lnTo>
                  <a:lnTo>
                    <a:pt x="930" y="2822"/>
                  </a:lnTo>
                  <a:lnTo>
                    <a:pt x="930" y="2822"/>
                  </a:lnTo>
                  <a:lnTo>
                    <a:pt x="942" y="2834"/>
                  </a:lnTo>
                  <a:lnTo>
                    <a:pt x="982" y="2874"/>
                  </a:lnTo>
                  <a:lnTo>
                    <a:pt x="982" y="2874"/>
                  </a:lnTo>
                  <a:lnTo>
                    <a:pt x="986" y="2880"/>
                  </a:lnTo>
                  <a:lnTo>
                    <a:pt x="988" y="2888"/>
                  </a:lnTo>
                  <a:lnTo>
                    <a:pt x="984" y="2910"/>
                  </a:lnTo>
                  <a:lnTo>
                    <a:pt x="984" y="2910"/>
                  </a:lnTo>
                  <a:lnTo>
                    <a:pt x="982" y="2916"/>
                  </a:lnTo>
                  <a:lnTo>
                    <a:pt x="978" y="2922"/>
                  </a:lnTo>
                  <a:lnTo>
                    <a:pt x="960" y="2938"/>
                  </a:lnTo>
                  <a:lnTo>
                    <a:pt x="960" y="2938"/>
                  </a:lnTo>
                  <a:lnTo>
                    <a:pt x="958" y="2940"/>
                  </a:lnTo>
                  <a:lnTo>
                    <a:pt x="958" y="2944"/>
                  </a:lnTo>
                  <a:lnTo>
                    <a:pt x="958" y="2946"/>
                  </a:lnTo>
                  <a:lnTo>
                    <a:pt x="962" y="2948"/>
                  </a:lnTo>
                  <a:lnTo>
                    <a:pt x="1070" y="3024"/>
                  </a:lnTo>
                  <a:lnTo>
                    <a:pt x="1070" y="3024"/>
                  </a:lnTo>
                  <a:lnTo>
                    <a:pt x="1074" y="3028"/>
                  </a:lnTo>
                  <a:lnTo>
                    <a:pt x="1076" y="3036"/>
                  </a:lnTo>
                  <a:lnTo>
                    <a:pt x="1072" y="3060"/>
                  </a:lnTo>
                  <a:lnTo>
                    <a:pt x="1072" y="3060"/>
                  </a:lnTo>
                  <a:lnTo>
                    <a:pt x="1074" y="3062"/>
                  </a:lnTo>
                  <a:lnTo>
                    <a:pt x="1074" y="3064"/>
                  </a:lnTo>
                  <a:lnTo>
                    <a:pt x="1076" y="3066"/>
                  </a:lnTo>
                  <a:lnTo>
                    <a:pt x="1080" y="3066"/>
                  </a:lnTo>
                  <a:lnTo>
                    <a:pt x="1126" y="3062"/>
                  </a:lnTo>
                  <a:lnTo>
                    <a:pt x="1126" y="3062"/>
                  </a:lnTo>
                  <a:lnTo>
                    <a:pt x="1128" y="3062"/>
                  </a:lnTo>
                  <a:lnTo>
                    <a:pt x="1130" y="3060"/>
                  </a:lnTo>
                  <a:lnTo>
                    <a:pt x="1130" y="3058"/>
                  </a:lnTo>
                  <a:lnTo>
                    <a:pt x="1130" y="3054"/>
                  </a:lnTo>
                  <a:lnTo>
                    <a:pt x="1100" y="2994"/>
                  </a:lnTo>
                  <a:lnTo>
                    <a:pt x="1100" y="2994"/>
                  </a:lnTo>
                  <a:lnTo>
                    <a:pt x="1094" y="2988"/>
                  </a:lnTo>
                  <a:lnTo>
                    <a:pt x="1088" y="2982"/>
                  </a:lnTo>
                  <a:lnTo>
                    <a:pt x="1078" y="2976"/>
                  </a:lnTo>
                  <a:lnTo>
                    <a:pt x="1078" y="2976"/>
                  </a:lnTo>
                  <a:lnTo>
                    <a:pt x="1074" y="2970"/>
                  </a:lnTo>
                  <a:lnTo>
                    <a:pt x="1072" y="2964"/>
                  </a:lnTo>
                  <a:lnTo>
                    <a:pt x="1072" y="2964"/>
                  </a:lnTo>
                  <a:lnTo>
                    <a:pt x="1070" y="2950"/>
                  </a:lnTo>
                  <a:lnTo>
                    <a:pt x="1052" y="2866"/>
                  </a:lnTo>
                  <a:lnTo>
                    <a:pt x="1052" y="2866"/>
                  </a:lnTo>
                  <a:lnTo>
                    <a:pt x="1048" y="2858"/>
                  </a:lnTo>
                  <a:lnTo>
                    <a:pt x="1044" y="2852"/>
                  </a:lnTo>
                  <a:lnTo>
                    <a:pt x="992" y="2784"/>
                  </a:lnTo>
                  <a:lnTo>
                    <a:pt x="992" y="2784"/>
                  </a:lnTo>
                  <a:lnTo>
                    <a:pt x="982" y="2770"/>
                  </a:lnTo>
                  <a:lnTo>
                    <a:pt x="926" y="2640"/>
                  </a:lnTo>
                  <a:lnTo>
                    <a:pt x="926" y="2640"/>
                  </a:lnTo>
                  <a:lnTo>
                    <a:pt x="924" y="2632"/>
                  </a:lnTo>
                  <a:lnTo>
                    <a:pt x="922" y="2624"/>
                  </a:lnTo>
                  <a:lnTo>
                    <a:pt x="932" y="2546"/>
                  </a:lnTo>
                  <a:lnTo>
                    <a:pt x="932" y="2546"/>
                  </a:lnTo>
                  <a:lnTo>
                    <a:pt x="934" y="2544"/>
                  </a:lnTo>
                  <a:lnTo>
                    <a:pt x="936" y="2542"/>
                  </a:lnTo>
                  <a:lnTo>
                    <a:pt x="938" y="2540"/>
                  </a:lnTo>
                  <a:lnTo>
                    <a:pt x="940" y="2542"/>
                  </a:lnTo>
                  <a:lnTo>
                    <a:pt x="970" y="2554"/>
                  </a:lnTo>
                  <a:lnTo>
                    <a:pt x="970" y="2554"/>
                  </a:lnTo>
                  <a:lnTo>
                    <a:pt x="976" y="2558"/>
                  </a:lnTo>
                  <a:lnTo>
                    <a:pt x="982" y="2564"/>
                  </a:lnTo>
                  <a:lnTo>
                    <a:pt x="992" y="2578"/>
                  </a:lnTo>
                  <a:lnTo>
                    <a:pt x="992" y="2578"/>
                  </a:lnTo>
                  <a:lnTo>
                    <a:pt x="996" y="2586"/>
                  </a:lnTo>
                  <a:lnTo>
                    <a:pt x="998" y="2594"/>
                  </a:lnTo>
                  <a:lnTo>
                    <a:pt x="1008" y="2692"/>
                  </a:lnTo>
                  <a:lnTo>
                    <a:pt x="1008" y="2692"/>
                  </a:lnTo>
                  <a:lnTo>
                    <a:pt x="1008" y="2706"/>
                  </a:lnTo>
                  <a:lnTo>
                    <a:pt x="1008" y="2706"/>
                  </a:lnTo>
                  <a:lnTo>
                    <a:pt x="1010" y="2712"/>
                  </a:lnTo>
                  <a:lnTo>
                    <a:pt x="1012" y="2718"/>
                  </a:lnTo>
                  <a:lnTo>
                    <a:pt x="1116" y="2860"/>
                  </a:lnTo>
                  <a:lnTo>
                    <a:pt x="1116" y="2860"/>
                  </a:lnTo>
                  <a:lnTo>
                    <a:pt x="1122" y="2864"/>
                  </a:lnTo>
                  <a:lnTo>
                    <a:pt x="1128" y="2866"/>
                  </a:lnTo>
                  <a:lnTo>
                    <a:pt x="1134" y="2868"/>
                  </a:lnTo>
                  <a:lnTo>
                    <a:pt x="1134" y="2868"/>
                  </a:lnTo>
                  <a:lnTo>
                    <a:pt x="1138" y="2868"/>
                  </a:lnTo>
                  <a:lnTo>
                    <a:pt x="1140" y="2870"/>
                  </a:lnTo>
                  <a:lnTo>
                    <a:pt x="1140" y="2872"/>
                  </a:lnTo>
                  <a:lnTo>
                    <a:pt x="1140" y="2876"/>
                  </a:lnTo>
                  <a:lnTo>
                    <a:pt x="1130" y="2900"/>
                  </a:lnTo>
                  <a:lnTo>
                    <a:pt x="1130" y="2900"/>
                  </a:lnTo>
                  <a:lnTo>
                    <a:pt x="1130" y="2906"/>
                  </a:lnTo>
                  <a:lnTo>
                    <a:pt x="1134" y="2912"/>
                  </a:lnTo>
                  <a:lnTo>
                    <a:pt x="1164" y="2934"/>
                  </a:lnTo>
                  <a:lnTo>
                    <a:pt x="1164" y="2934"/>
                  </a:lnTo>
                  <a:lnTo>
                    <a:pt x="1176" y="2946"/>
                  </a:lnTo>
                  <a:lnTo>
                    <a:pt x="1248" y="3028"/>
                  </a:lnTo>
                  <a:lnTo>
                    <a:pt x="1248" y="3028"/>
                  </a:lnTo>
                  <a:lnTo>
                    <a:pt x="1256" y="3040"/>
                  </a:lnTo>
                  <a:lnTo>
                    <a:pt x="1330" y="3176"/>
                  </a:lnTo>
                  <a:lnTo>
                    <a:pt x="1330" y="3176"/>
                  </a:lnTo>
                  <a:lnTo>
                    <a:pt x="1330" y="3182"/>
                  </a:lnTo>
                  <a:lnTo>
                    <a:pt x="1328" y="3188"/>
                  </a:lnTo>
                  <a:lnTo>
                    <a:pt x="1296" y="3226"/>
                  </a:lnTo>
                  <a:lnTo>
                    <a:pt x="1296" y="3226"/>
                  </a:lnTo>
                  <a:lnTo>
                    <a:pt x="1292" y="3232"/>
                  </a:lnTo>
                  <a:lnTo>
                    <a:pt x="1294" y="3240"/>
                  </a:lnTo>
                  <a:lnTo>
                    <a:pt x="1316" y="3284"/>
                  </a:lnTo>
                  <a:lnTo>
                    <a:pt x="1316" y="3284"/>
                  </a:lnTo>
                  <a:lnTo>
                    <a:pt x="1320" y="3290"/>
                  </a:lnTo>
                  <a:lnTo>
                    <a:pt x="1326" y="3296"/>
                  </a:lnTo>
                  <a:lnTo>
                    <a:pt x="1412" y="3368"/>
                  </a:lnTo>
                  <a:lnTo>
                    <a:pt x="1412" y="3368"/>
                  </a:lnTo>
                  <a:lnTo>
                    <a:pt x="1418" y="3372"/>
                  </a:lnTo>
                  <a:lnTo>
                    <a:pt x="1426" y="3374"/>
                  </a:lnTo>
                  <a:lnTo>
                    <a:pt x="1492" y="3382"/>
                  </a:lnTo>
                  <a:lnTo>
                    <a:pt x="1492" y="3382"/>
                  </a:lnTo>
                  <a:lnTo>
                    <a:pt x="1508" y="3386"/>
                  </a:lnTo>
                  <a:lnTo>
                    <a:pt x="1672" y="3470"/>
                  </a:lnTo>
                  <a:lnTo>
                    <a:pt x="1672" y="3470"/>
                  </a:lnTo>
                  <a:lnTo>
                    <a:pt x="1686" y="3478"/>
                  </a:lnTo>
                  <a:lnTo>
                    <a:pt x="1810" y="3542"/>
                  </a:lnTo>
                  <a:lnTo>
                    <a:pt x="1810" y="3542"/>
                  </a:lnTo>
                  <a:lnTo>
                    <a:pt x="1816" y="3544"/>
                  </a:lnTo>
                  <a:lnTo>
                    <a:pt x="1824" y="3542"/>
                  </a:lnTo>
                  <a:lnTo>
                    <a:pt x="1944" y="3508"/>
                  </a:lnTo>
                  <a:lnTo>
                    <a:pt x="1944" y="3508"/>
                  </a:lnTo>
                  <a:lnTo>
                    <a:pt x="1950" y="3508"/>
                  </a:lnTo>
                  <a:lnTo>
                    <a:pt x="1958" y="3512"/>
                  </a:lnTo>
                  <a:lnTo>
                    <a:pt x="2088" y="3614"/>
                  </a:lnTo>
                  <a:lnTo>
                    <a:pt x="2088" y="3614"/>
                  </a:lnTo>
                  <a:lnTo>
                    <a:pt x="2094" y="3618"/>
                  </a:lnTo>
                  <a:lnTo>
                    <a:pt x="2102" y="3620"/>
                  </a:lnTo>
                  <a:lnTo>
                    <a:pt x="2106" y="3620"/>
                  </a:lnTo>
                  <a:lnTo>
                    <a:pt x="2116" y="3616"/>
                  </a:lnTo>
                  <a:lnTo>
                    <a:pt x="2188" y="3596"/>
                  </a:lnTo>
                  <a:lnTo>
                    <a:pt x="2150" y="3542"/>
                  </a:lnTo>
                  <a:lnTo>
                    <a:pt x="2162" y="3462"/>
                  </a:lnTo>
                  <a:lnTo>
                    <a:pt x="2246" y="3442"/>
                  </a:lnTo>
                  <a:lnTo>
                    <a:pt x="2296" y="3428"/>
                  </a:lnTo>
                  <a:lnTo>
                    <a:pt x="2298" y="3414"/>
                  </a:lnTo>
                  <a:lnTo>
                    <a:pt x="2298" y="3414"/>
                  </a:lnTo>
                  <a:lnTo>
                    <a:pt x="2300" y="3406"/>
                  </a:lnTo>
                  <a:lnTo>
                    <a:pt x="2302" y="3400"/>
                  </a:lnTo>
                  <a:lnTo>
                    <a:pt x="2308" y="3390"/>
                  </a:lnTo>
                  <a:lnTo>
                    <a:pt x="2308" y="3390"/>
                  </a:lnTo>
                  <a:lnTo>
                    <a:pt x="2310" y="3382"/>
                  </a:lnTo>
                  <a:lnTo>
                    <a:pt x="2312" y="3376"/>
                  </a:lnTo>
                  <a:lnTo>
                    <a:pt x="2320" y="3308"/>
                  </a:lnTo>
                  <a:lnTo>
                    <a:pt x="2320" y="3308"/>
                  </a:lnTo>
                  <a:lnTo>
                    <a:pt x="2320" y="3300"/>
                  </a:lnTo>
                  <a:lnTo>
                    <a:pt x="2316" y="3294"/>
                  </a:lnTo>
                  <a:lnTo>
                    <a:pt x="2304" y="3284"/>
                  </a:lnTo>
                  <a:lnTo>
                    <a:pt x="2304" y="3284"/>
                  </a:lnTo>
                  <a:lnTo>
                    <a:pt x="2302" y="3282"/>
                  </a:lnTo>
                  <a:lnTo>
                    <a:pt x="2300" y="3280"/>
                  </a:lnTo>
                  <a:lnTo>
                    <a:pt x="2300" y="3276"/>
                  </a:lnTo>
                  <a:lnTo>
                    <a:pt x="2302" y="3274"/>
                  </a:lnTo>
                  <a:lnTo>
                    <a:pt x="2346" y="3224"/>
                  </a:lnTo>
                  <a:lnTo>
                    <a:pt x="2346" y="3224"/>
                  </a:lnTo>
                  <a:lnTo>
                    <a:pt x="2350" y="3218"/>
                  </a:lnTo>
                  <a:lnTo>
                    <a:pt x="2350" y="3210"/>
                  </a:lnTo>
                  <a:lnTo>
                    <a:pt x="2346" y="3200"/>
                  </a:lnTo>
                  <a:lnTo>
                    <a:pt x="2346" y="3200"/>
                  </a:lnTo>
                  <a:lnTo>
                    <a:pt x="2342" y="3194"/>
                  </a:lnTo>
                  <a:lnTo>
                    <a:pt x="2336" y="3190"/>
                  </a:lnTo>
                  <a:lnTo>
                    <a:pt x="2284" y="3184"/>
                  </a:lnTo>
                  <a:lnTo>
                    <a:pt x="2284" y="3184"/>
                  </a:lnTo>
                  <a:lnTo>
                    <a:pt x="2276" y="3184"/>
                  </a:lnTo>
                  <a:lnTo>
                    <a:pt x="2268" y="3186"/>
                  </a:lnTo>
                  <a:lnTo>
                    <a:pt x="2158" y="3222"/>
                  </a:lnTo>
                  <a:lnTo>
                    <a:pt x="2158" y="3222"/>
                  </a:lnTo>
                  <a:lnTo>
                    <a:pt x="2154" y="3226"/>
                  </a:lnTo>
                  <a:lnTo>
                    <a:pt x="2152" y="3234"/>
                  </a:lnTo>
                  <a:lnTo>
                    <a:pt x="2156" y="3272"/>
                  </a:lnTo>
                  <a:lnTo>
                    <a:pt x="2156" y="3272"/>
                  </a:lnTo>
                  <a:lnTo>
                    <a:pt x="2154" y="3280"/>
                  </a:lnTo>
                  <a:lnTo>
                    <a:pt x="2152" y="3286"/>
                  </a:lnTo>
                  <a:lnTo>
                    <a:pt x="2106" y="3336"/>
                  </a:lnTo>
                  <a:lnTo>
                    <a:pt x="2106" y="3336"/>
                  </a:lnTo>
                  <a:lnTo>
                    <a:pt x="2104" y="3342"/>
                  </a:lnTo>
                  <a:lnTo>
                    <a:pt x="2104" y="3348"/>
                  </a:lnTo>
                  <a:lnTo>
                    <a:pt x="2108" y="3352"/>
                  </a:lnTo>
                  <a:lnTo>
                    <a:pt x="2108" y="3352"/>
                  </a:lnTo>
                  <a:lnTo>
                    <a:pt x="2108" y="3356"/>
                  </a:lnTo>
                  <a:lnTo>
                    <a:pt x="2108" y="3358"/>
                  </a:lnTo>
                  <a:lnTo>
                    <a:pt x="2106" y="3360"/>
                  </a:lnTo>
                  <a:lnTo>
                    <a:pt x="2102" y="3360"/>
                  </a:lnTo>
                  <a:lnTo>
                    <a:pt x="2036" y="3362"/>
                  </a:lnTo>
                  <a:lnTo>
                    <a:pt x="2036" y="3362"/>
                  </a:lnTo>
                  <a:lnTo>
                    <a:pt x="2020" y="3364"/>
                  </a:lnTo>
                  <a:lnTo>
                    <a:pt x="1926" y="3378"/>
                  </a:lnTo>
                  <a:lnTo>
                    <a:pt x="1926" y="3378"/>
                  </a:lnTo>
                  <a:lnTo>
                    <a:pt x="1918" y="3378"/>
                  </a:lnTo>
                  <a:lnTo>
                    <a:pt x="1914" y="3374"/>
                  </a:lnTo>
                  <a:lnTo>
                    <a:pt x="1902" y="3354"/>
                  </a:lnTo>
                  <a:lnTo>
                    <a:pt x="1902" y="3354"/>
                  </a:lnTo>
                  <a:lnTo>
                    <a:pt x="1898" y="3350"/>
                  </a:lnTo>
                  <a:lnTo>
                    <a:pt x="1890" y="3346"/>
                  </a:lnTo>
                  <a:lnTo>
                    <a:pt x="1848" y="3342"/>
                  </a:lnTo>
                  <a:lnTo>
                    <a:pt x="1848" y="3342"/>
                  </a:lnTo>
                  <a:lnTo>
                    <a:pt x="1842" y="3338"/>
                  </a:lnTo>
                  <a:lnTo>
                    <a:pt x="1838" y="3334"/>
                  </a:lnTo>
                  <a:lnTo>
                    <a:pt x="1824" y="3290"/>
                  </a:lnTo>
                  <a:lnTo>
                    <a:pt x="1824" y="3290"/>
                  </a:lnTo>
                  <a:lnTo>
                    <a:pt x="1820" y="3282"/>
                  </a:lnTo>
                  <a:lnTo>
                    <a:pt x="1814" y="3278"/>
                  </a:lnTo>
                  <a:lnTo>
                    <a:pt x="1762" y="3250"/>
                  </a:lnTo>
                  <a:lnTo>
                    <a:pt x="1762" y="3250"/>
                  </a:lnTo>
                  <a:lnTo>
                    <a:pt x="1758" y="3244"/>
                  </a:lnTo>
                  <a:lnTo>
                    <a:pt x="1756" y="3238"/>
                  </a:lnTo>
                  <a:lnTo>
                    <a:pt x="1770" y="3200"/>
                  </a:lnTo>
                  <a:lnTo>
                    <a:pt x="1770" y="3200"/>
                  </a:lnTo>
                  <a:lnTo>
                    <a:pt x="1770" y="3194"/>
                  </a:lnTo>
                  <a:lnTo>
                    <a:pt x="1768" y="3186"/>
                  </a:lnTo>
                  <a:lnTo>
                    <a:pt x="1736" y="3138"/>
                  </a:lnTo>
                  <a:lnTo>
                    <a:pt x="1736" y="3138"/>
                  </a:lnTo>
                  <a:lnTo>
                    <a:pt x="1734" y="3132"/>
                  </a:lnTo>
                  <a:lnTo>
                    <a:pt x="1734" y="3124"/>
                  </a:lnTo>
                  <a:lnTo>
                    <a:pt x="1786" y="2966"/>
                  </a:lnTo>
                  <a:lnTo>
                    <a:pt x="1786" y="2966"/>
                  </a:lnTo>
                  <a:lnTo>
                    <a:pt x="1788" y="2958"/>
                  </a:lnTo>
                  <a:lnTo>
                    <a:pt x="1786" y="2950"/>
                  </a:lnTo>
                  <a:lnTo>
                    <a:pt x="1776" y="2896"/>
                  </a:lnTo>
                  <a:lnTo>
                    <a:pt x="1776" y="2896"/>
                  </a:lnTo>
                  <a:lnTo>
                    <a:pt x="1776" y="2890"/>
                  </a:lnTo>
                  <a:lnTo>
                    <a:pt x="1780" y="2884"/>
                  </a:lnTo>
                  <a:lnTo>
                    <a:pt x="1898" y="2810"/>
                  </a:lnTo>
                  <a:lnTo>
                    <a:pt x="1898" y="2810"/>
                  </a:lnTo>
                  <a:lnTo>
                    <a:pt x="1910" y="2802"/>
                  </a:lnTo>
                  <a:lnTo>
                    <a:pt x="1948" y="2776"/>
                  </a:lnTo>
                  <a:lnTo>
                    <a:pt x="1948" y="2776"/>
                  </a:lnTo>
                  <a:lnTo>
                    <a:pt x="1956" y="2772"/>
                  </a:lnTo>
                  <a:lnTo>
                    <a:pt x="1962" y="2774"/>
                  </a:lnTo>
                  <a:lnTo>
                    <a:pt x="2004" y="2790"/>
                  </a:lnTo>
                  <a:lnTo>
                    <a:pt x="2004" y="2790"/>
                  </a:lnTo>
                  <a:lnTo>
                    <a:pt x="2012" y="2790"/>
                  </a:lnTo>
                  <a:lnTo>
                    <a:pt x="2020" y="2790"/>
                  </a:lnTo>
                  <a:lnTo>
                    <a:pt x="2052" y="2784"/>
                  </a:lnTo>
                  <a:lnTo>
                    <a:pt x="2052" y="2784"/>
                  </a:lnTo>
                  <a:lnTo>
                    <a:pt x="2058" y="2784"/>
                  </a:lnTo>
                  <a:lnTo>
                    <a:pt x="2066" y="2786"/>
                  </a:lnTo>
                  <a:lnTo>
                    <a:pt x="2098" y="2800"/>
                  </a:lnTo>
                  <a:lnTo>
                    <a:pt x="2098" y="2800"/>
                  </a:lnTo>
                  <a:lnTo>
                    <a:pt x="2106" y="2802"/>
                  </a:lnTo>
                  <a:lnTo>
                    <a:pt x="2114" y="2802"/>
                  </a:lnTo>
                  <a:lnTo>
                    <a:pt x="2158" y="2796"/>
                  </a:lnTo>
                  <a:lnTo>
                    <a:pt x="2158" y="2796"/>
                  </a:lnTo>
                  <a:lnTo>
                    <a:pt x="2166" y="2796"/>
                  </a:lnTo>
                  <a:lnTo>
                    <a:pt x="2172" y="2798"/>
                  </a:lnTo>
                  <a:lnTo>
                    <a:pt x="2204" y="2812"/>
                  </a:lnTo>
                  <a:lnTo>
                    <a:pt x="2204" y="2812"/>
                  </a:lnTo>
                  <a:lnTo>
                    <a:pt x="2206" y="2814"/>
                  </a:lnTo>
                  <a:lnTo>
                    <a:pt x="2208" y="2812"/>
                  </a:lnTo>
                  <a:lnTo>
                    <a:pt x="2210" y="2810"/>
                  </a:lnTo>
                  <a:lnTo>
                    <a:pt x="2208" y="2808"/>
                  </a:lnTo>
                  <a:lnTo>
                    <a:pt x="2198" y="2778"/>
                  </a:lnTo>
                  <a:lnTo>
                    <a:pt x="2198" y="2778"/>
                  </a:lnTo>
                  <a:lnTo>
                    <a:pt x="2190" y="2764"/>
                  </a:lnTo>
                  <a:lnTo>
                    <a:pt x="2188" y="2762"/>
                  </a:lnTo>
                  <a:lnTo>
                    <a:pt x="2188" y="2762"/>
                  </a:lnTo>
                  <a:lnTo>
                    <a:pt x="2186" y="2760"/>
                  </a:lnTo>
                  <a:lnTo>
                    <a:pt x="2186" y="2756"/>
                  </a:lnTo>
                  <a:lnTo>
                    <a:pt x="2186" y="2754"/>
                  </a:lnTo>
                  <a:lnTo>
                    <a:pt x="2188" y="2752"/>
                  </a:lnTo>
                  <a:lnTo>
                    <a:pt x="2216" y="2734"/>
                  </a:lnTo>
                  <a:lnTo>
                    <a:pt x="2216" y="2734"/>
                  </a:lnTo>
                  <a:lnTo>
                    <a:pt x="2222" y="2732"/>
                  </a:lnTo>
                  <a:lnTo>
                    <a:pt x="2228" y="2734"/>
                  </a:lnTo>
                  <a:lnTo>
                    <a:pt x="2246" y="2746"/>
                  </a:lnTo>
                  <a:lnTo>
                    <a:pt x="2246" y="2746"/>
                  </a:lnTo>
                  <a:lnTo>
                    <a:pt x="2252" y="2748"/>
                  </a:lnTo>
                  <a:lnTo>
                    <a:pt x="2260" y="2748"/>
                  </a:lnTo>
                  <a:lnTo>
                    <a:pt x="2296" y="2730"/>
                  </a:lnTo>
                  <a:lnTo>
                    <a:pt x="2296" y="2730"/>
                  </a:lnTo>
                  <a:lnTo>
                    <a:pt x="2304" y="2728"/>
                  </a:lnTo>
                  <a:lnTo>
                    <a:pt x="2312" y="2728"/>
                  </a:lnTo>
                  <a:lnTo>
                    <a:pt x="2370" y="2734"/>
                  </a:lnTo>
                  <a:lnTo>
                    <a:pt x="2370" y="2734"/>
                  </a:lnTo>
                  <a:lnTo>
                    <a:pt x="2374" y="2736"/>
                  </a:lnTo>
                  <a:lnTo>
                    <a:pt x="2376" y="2738"/>
                  </a:lnTo>
                  <a:lnTo>
                    <a:pt x="2378" y="2740"/>
                  </a:lnTo>
                  <a:lnTo>
                    <a:pt x="2378" y="2744"/>
                  </a:lnTo>
                  <a:lnTo>
                    <a:pt x="2376" y="2758"/>
                  </a:lnTo>
                  <a:lnTo>
                    <a:pt x="2376" y="2758"/>
                  </a:lnTo>
                  <a:lnTo>
                    <a:pt x="2376" y="2760"/>
                  </a:lnTo>
                  <a:lnTo>
                    <a:pt x="2378" y="2762"/>
                  </a:lnTo>
                  <a:lnTo>
                    <a:pt x="2380" y="2762"/>
                  </a:lnTo>
                  <a:lnTo>
                    <a:pt x="2382" y="2762"/>
                  </a:lnTo>
                  <a:lnTo>
                    <a:pt x="2438" y="2734"/>
                  </a:lnTo>
                  <a:lnTo>
                    <a:pt x="2438" y="2734"/>
                  </a:lnTo>
                  <a:lnTo>
                    <a:pt x="2446" y="2734"/>
                  </a:lnTo>
                  <a:lnTo>
                    <a:pt x="2450" y="2736"/>
                  </a:lnTo>
                  <a:lnTo>
                    <a:pt x="2484" y="2772"/>
                  </a:lnTo>
                  <a:lnTo>
                    <a:pt x="2484" y="2772"/>
                  </a:lnTo>
                  <a:lnTo>
                    <a:pt x="2494" y="2784"/>
                  </a:lnTo>
                  <a:lnTo>
                    <a:pt x="2516" y="2804"/>
                  </a:lnTo>
                  <a:lnTo>
                    <a:pt x="2516" y="2804"/>
                  </a:lnTo>
                  <a:lnTo>
                    <a:pt x="2520" y="2810"/>
                  </a:lnTo>
                  <a:lnTo>
                    <a:pt x="2522" y="2816"/>
                  </a:lnTo>
                  <a:lnTo>
                    <a:pt x="2526" y="2846"/>
                  </a:lnTo>
                  <a:lnTo>
                    <a:pt x="2526" y="2846"/>
                  </a:lnTo>
                  <a:lnTo>
                    <a:pt x="2528" y="2852"/>
                  </a:lnTo>
                  <a:lnTo>
                    <a:pt x="2532" y="2858"/>
                  </a:lnTo>
                  <a:lnTo>
                    <a:pt x="2616" y="2954"/>
                  </a:lnTo>
                  <a:lnTo>
                    <a:pt x="2616" y="2954"/>
                  </a:lnTo>
                  <a:lnTo>
                    <a:pt x="2620" y="2960"/>
                  </a:lnTo>
                  <a:lnTo>
                    <a:pt x="2622" y="2966"/>
                  </a:lnTo>
                  <a:lnTo>
                    <a:pt x="2622" y="2966"/>
                  </a:lnTo>
                  <a:lnTo>
                    <a:pt x="2622" y="2972"/>
                  </a:lnTo>
                  <a:lnTo>
                    <a:pt x="2626" y="2976"/>
                  </a:lnTo>
                  <a:lnTo>
                    <a:pt x="2636" y="2986"/>
                  </a:lnTo>
                  <a:lnTo>
                    <a:pt x="2636" y="2986"/>
                  </a:lnTo>
                  <a:lnTo>
                    <a:pt x="2642" y="2988"/>
                  </a:lnTo>
                  <a:lnTo>
                    <a:pt x="2650" y="2988"/>
                  </a:lnTo>
                  <a:lnTo>
                    <a:pt x="2672" y="2980"/>
                  </a:lnTo>
                  <a:lnTo>
                    <a:pt x="2672" y="2980"/>
                  </a:lnTo>
                  <a:lnTo>
                    <a:pt x="2676" y="2976"/>
                  </a:lnTo>
                  <a:lnTo>
                    <a:pt x="2678" y="2970"/>
                  </a:lnTo>
                  <a:lnTo>
                    <a:pt x="2680" y="2864"/>
                  </a:lnTo>
                  <a:lnTo>
                    <a:pt x="2680" y="2864"/>
                  </a:lnTo>
                  <a:lnTo>
                    <a:pt x="2680" y="2856"/>
                  </a:lnTo>
                  <a:lnTo>
                    <a:pt x="2676" y="2850"/>
                  </a:lnTo>
                  <a:lnTo>
                    <a:pt x="2644" y="2816"/>
                  </a:lnTo>
                  <a:lnTo>
                    <a:pt x="2644" y="2816"/>
                  </a:lnTo>
                  <a:lnTo>
                    <a:pt x="2642" y="2810"/>
                  </a:lnTo>
                  <a:lnTo>
                    <a:pt x="2640" y="2804"/>
                  </a:lnTo>
                  <a:lnTo>
                    <a:pt x="2640" y="2804"/>
                  </a:lnTo>
                  <a:lnTo>
                    <a:pt x="2640" y="2796"/>
                  </a:lnTo>
                  <a:lnTo>
                    <a:pt x="2636" y="2790"/>
                  </a:lnTo>
                  <a:lnTo>
                    <a:pt x="2586" y="2712"/>
                  </a:lnTo>
                  <a:lnTo>
                    <a:pt x="2586" y="2712"/>
                  </a:lnTo>
                  <a:lnTo>
                    <a:pt x="2582" y="2704"/>
                  </a:lnTo>
                  <a:lnTo>
                    <a:pt x="2580" y="2696"/>
                  </a:lnTo>
                  <a:lnTo>
                    <a:pt x="2578" y="2644"/>
                  </a:lnTo>
                  <a:lnTo>
                    <a:pt x="2578" y="2644"/>
                  </a:lnTo>
                  <a:lnTo>
                    <a:pt x="2580" y="2638"/>
                  </a:lnTo>
                  <a:lnTo>
                    <a:pt x="2584" y="2632"/>
                  </a:lnTo>
                  <a:lnTo>
                    <a:pt x="2664" y="2554"/>
                  </a:lnTo>
                  <a:lnTo>
                    <a:pt x="2664" y="2554"/>
                  </a:lnTo>
                  <a:lnTo>
                    <a:pt x="2670" y="2546"/>
                  </a:lnTo>
                  <a:lnTo>
                    <a:pt x="2672" y="2540"/>
                  </a:lnTo>
                  <a:lnTo>
                    <a:pt x="2674" y="2516"/>
                  </a:lnTo>
                  <a:lnTo>
                    <a:pt x="2674" y="2516"/>
                  </a:lnTo>
                  <a:lnTo>
                    <a:pt x="2678" y="2508"/>
                  </a:lnTo>
                  <a:lnTo>
                    <a:pt x="2684" y="2506"/>
                  </a:lnTo>
                  <a:lnTo>
                    <a:pt x="2704" y="2500"/>
                  </a:lnTo>
                  <a:lnTo>
                    <a:pt x="2704" y="2500"/>
                  </a:lnTo>
                  <a:lnTo>
                    <a:pt x="2708" y="2496"/>
                  </a:lnTo>
                  <a:lnTo>
                    <a:pt x="2712" y="2490"/>
                  </a:lnTo>
                  <a:lnTo>
                    <a:pt x="2714" y="2478"/>
                  </a:lnTo>
                  <a:lnTo>
                    <a:pt x="2714" y="2478"/>
                  </a:lnTo>
                  <a:lnTo>
                    <a:pt x="2716" y="2472"/>
                  </a:lnTo>
                  <a:lnTo>
                    <a:pt x="2720" y="2466"/>
                  </a:lnTo>
                  <a:lnTo>
                    <a:pt x="2748" y="2448"/>
                  </a:lnTo>
                  <a:lnTo>
                    <a:pt x="2748" y="2448"/>
                  </a:lnTo>
                  <a:lnTo>
                    <a:pt x="2754" y="2446"/>
                  </a:lnTo>
                  <a:lnTo>
                    <a:pt x="2760" y="2446"/>
                  </a:lnTo>
                  <a:lnTo>
                    <a:pt x="2760" y="2446"/>
                  </a:lnTo>
                  <a:lnTo>
                    <a:pt x="2766" y="2444"/>
                  </a:lnTo>
                  <a:lnTo>
                    <a:pt x="2772" y="2440"/>
                  </a:lnTo>
                  <a:lnTo>
                    <a:pt x="2804" y="2402"/>
                  </a:lnTo>
                  <a:lnTo>
                    <a:pt x="2804" y="2402"/>
                  </a:lnTo>
                  <a:lnTo>
                    <a:pt x="2806" y="2396"/>
                  </a:lnTo>
                  <a:lnTo>
                    <a:pt x="2804" y="2390"/>
                  </a:lnTo>
                  <a:lnTo>
                    <a:pt x="2802" y="2388"/>
                  </a:lnTo>
                  <a:lnTo>
                    <a:pt x="2802" y="2388"/>
                  </a:lnTo>
                  <a:lnTo>
                    <a:pt x="2794" y="2374"/>
                  </a:lnTo>
                  <a:lnTo>
                    <a:pt x="2772" y="2316"/>
                  </a:lnTo>
                  <a:lnTo>
                    <a:pt x="2772" y="2316"/>
                  </a:lnTo>
                  <a:lnTo>
                    <a:pt x="2772" y="2308"/>
                  </a:lnTo>
                  <a:lnTo>
                    <a:pt x="2772" y="2302"/>
                  </a:lnTo>
                  <a:lnTo>
                    <a:pt x="2788" y="2250"/>
                  </a:lnTo>
                  <a:lnTo>
                    <a:pt x="2788" y="2250"/>
                  </a:lnTo>
                  <a:lnTo>
                    <a:pt x="2790" y="2234"/>
                  </a:lnTo>
                  <a:lnTo>
                    <a:pt x="2796" y="2196"/>
                  </a:lnTo>
                  <a:lnTo>
                    <a:pt x="2796" y="2196"/>
                  </a:lnTo>
                  <a:lnTo>
                    <a:pt x="2798" y="2188"/>
                  </a:lnTo>
                  <a:lnTo>
                    <a:pt x="2802" y="2182"/>
                  </a:lnTo>
                  <a:lnTo>
                    <a:pt x="2806" y="2180"/>
                  </a:lnTo>
                  <a:lnTo>
                    <a:pt x="2806" y="2180"/>
                  </a:lnTo>
                  <a:lnTo>
                    <a:pt x="2810" y="2174"/>
                  </a:lnTo>
                  <a:lnTo>
                    <a:pt x="2812" y="2166"/>
                  </a:lnTo>
                  <a:lnTo>
                    <a:pt x="2806" y="2112"/>
                  </a:lnTo>
                  <a:lnTo>
                    <a:pt x="2806" y="2112"/>
                  </a:lnTo>
                  <a:lnTo>
                    <a:pt x="2808" y="2110"/>
                  </a:lnTo>
                  <a:lnTo>
                    <a:pt x="2808" y="2106"/>
                  </a:lnTo>
                  <a:lnTo>
                    <a:pt x="2812" y="2104"/>
                  </a:lnTo>
                  <a:lnTo>
                    <a:pt x="2814" y="2102"/>
                  </a:lnTo>
                  <a:lnTo>
                    <a:pt x="2856" y="2094"/>
                  </a:lnTo>
                  <a:lnTo>
                    <a:pt x="2856" y="2094"/>
                  </a:lnTo>
                  <a:lnTo>
                    <a:pt x="2862" y="2090"/>
                  </a:lnTo>
                  <a:lnTo>
                    <a:pt x="2868" y="2086"/>
                  </a:lnTo>
                  <a:lnTo>
                    <a:pt x="2916" y="2038"/>
                  </a:lnTo>
                  <a:lnTo>
                    <a:pt x="2916" y="2038"/>
                  </a:lnTo>
                  <a:lnTo>
                    <a:pt x="2920" y="2038"/>
                  </a:lnTo>
                  <a:lnTo>
                    <a:pt x="2922" y="2036"/>
                  </a:lnTo>
                  <a:lnTo>
                    <a:pt x="2924" y="2038"/>
                  </a:lnTo>
                  <a:lnTo>
                    <a:pt x="2926" y="2040"/>
                  </a:lnTo>
                  <a:lnTo>
                    <a:pt x="2928" y="2044"/>
                  </a:lnTo>
                  <a:lnTo>
                    <a:pt x="2928" y="2044"/>
                  </a:lnTo>
                  <a:lnTo>
                    <a:pt x="2934" y="2050"/>
                  </a:lnTo>
                  <a:lnTo>
                    <a:pt x="2940" y="2052"/>
                  </a:lnTo>
                  <a:lnTo>
                    <a:pt x="2958" y="2054"/>
                  </a:lnTo>
                  <a:lnTo>
                    <a:pt x="2958" y="2054"/>
                  </a:lnTo>
                  <a:lnTo>
                    <a:pt x="2962" y="2054"/>
                  </a:lnTo>
                  <a:lnTo>
                    <a:pt x="2964" y="2052"/>
                  </a:lnTo>
                  <a:lnTo>
                    <a:pt x="2966" y="2050"/>
                  </a:lnTo>
                  <a:lnTo>
                    <a:pt x="2968" y="2048"/>
                  </a:lnTo>
                  <a:lnTo>
                    <a:pt x="2970" y="2034"/>
                  </a:lnTo>
                  <a:lnTo>
                    <a:pt x="2970" y="2034"/>
                  </a:lnTo>
                  <a:lnTo>
                    <a:pt x="2968" y="2026"/>
                  </a:lnTo>
                  <a:lnTo>
                    <a:pt x="2966" y="2018"/>
                  </a:lnTo>
                  <a:lnTo>
                    <a:pt x="2954" y="2002"/>
                  </a:lnTo>
                  <a:lnTo>
                    <a:pt x="2954" y="2002"/>
                  </a:lnTo>
                  <a:lnTo>
                    <a:pt x="2952" y="2000"/>
                  </a:lnTo>
                  <a:lnTo>
                    <a:pt x="2950" y="2000"/>
                  </a:lnTo>
                  <a:lnTo>
                    <a:pt x="2946" y="2000"/>
                  </a:lnTo>
                  <a:lnTo>
                    <a:pt x="2944" y="2002"/>
                  </a:lnTo>
                  <a:lnTo>
                    <a:pt x="2942" y="2006"/>
                  </a:lnTo>
                  <a:lnTo>
                    <a:pt x="2942" y="2006"/>
                  </a:lnTo>
                  <a:lnTo>
                    <a:pt x="2940" y="2008"/>
                  </a:lnTo>
                  <a:lnTo>
                    <a:pt x="2938" y="2008"/>
                  </a:lnTo>
                  <a:lnTo>
                    <a:pt x="2936" y="2008"/>
                  </a:lnTo>
                  <a:lnTo>
                    <a:pt x="2934" y="2004"/>
                  </a:lnTo>
                  <a:lnTo>
                    <a:pt x="2922" y="1972"/>
                  </a:lnTo>
                  <a:lnTo>
                    <a:pt x="2922" y="1972"/>
                  </a:lnTo>
                  <a:lnTo>
                    <a:pt x="2918" y="1956"/>
                  </a:lnTo>
                  <a:lnTo>
                    <a:pt x="2914" y="1932"/>
                  </a:lnTo>
                  <a:lnTo>
                    <a:pt x="2914" y="1932"/>
                  </a:lnTo>
                  <a:lnTo>
                    <a:pt x="2916" y="1924"/>
                  </a:lnTo>
                  <a:lnTo>
                    <a:pt x="2920" y="1918"/>
                  </a:lnTo>
                  <a:lnTo>
                    <a:pt x="2982" y="1880"/>
                  </a:lnTo>
                  <a:lnTo>
                    <a:pt x="2982" y="1880"/>
                  </a:lnTo>
                  <a:lnTo>
                    <a:pt x="2986" y="1874"/>
                  </a:lnTo>
                  <a:lnTo>
                    <a:pt x="2990" y="1868"/>
                  </a:lnTo>
                  <a:lnTo>
                    <a:pt x="3004" y="1816"/>
                  </a:lnTo>
                  <a:lnTo>
                    <a:pt x="3004" y="1816"/>
                  </a:lnTo>
                  <a:lnTo>
                    <a:pt x="3008" y="1808"/>
                  </a:lnTo>
                  <a:lnTo>
                    <a:pt x="3012" y="1802"/>
                  </a:lnTo>
                  <a:lnTo>
                    <a:pt x="3056" y="1766"/>
                  </a:lnTo>
                  <a:lnTo>
                    <a:pt x="3056" y="1766"/>
                  </a:lnTo>
                  <a:lnTo>
                    <a:pt x="3060" y="1764"/>
                  </a:lnTo>
                  <a:lnTo>
                    <a:pt x="3060" y="1768"/>
                  </a:lnTo>
                  <a:lnTo>
                    <a:pt x="3042" y="1820"/>
                  </a:lnTo>
                  <a:lnTo>
                    <a:pt x="3042" y="1820"/>
                  </a:lnTo>
                  <a:lnTo>
                    <a:pt x="3042" y="1826"/>
                  </a:lnTo>
                  <a:lnTo>
                    <a:pt x="3046" y="1834"/>
                  </a:lnTo>
                  <a:lnTo>
                    <a:pt x="3058" y="1852"/>
                  </a:lnTo>
                  <a:lnTo>
                    <a:pt x="3058" y="1852"/>
                  </a:lnTo>
                  <a:lnTo>
                    <a:pt x="3070" y="1862"/>
                  </a:lnTo>
                  <a:lnTo>
                    <a:pt x="3086" y="1872"/>
                  </a:lnTo>
                  <a:lnTo>
                    <a:pt x="3086" y="1872"/>
                  </a:lnTo>
                  <a:lnTo>
                    <a:pt x="3090" y="1874"/>
                  </a:lnTo>
                  <a:lnTo>
                    <a:pt x="3092" y="1874"/>
                  </a:lnTo>
                  <a:lnTo>
                    <a:pt x="3096" y="1872"/>
                  </a:lnTo>
                  <a:lnTo>
                    <a:pt x="3098" y="1870"/>
                  </a:lnTo>
                  <a:lnTo>
                    <a:pt x="3136" y="1816"/>
                  </a:lnTo>
                  <a:lnTo>
                    <a:pt x="3136" y="1816"/>
                  </a:lnTo>
                  <a:lnTo>
                    <a:pt x="3138" y="1814"/>
                  </a:lnTo>
                  <a:lnTo>
                    <a:pt x="3138" y="1810"/>
                  </a:lnTo>
                  <a:lnTo>
                    <a:pt x="3136" y="1808"/>
                  </a:lnTo>
                  <a:lnTo>
                    <a:pt x="3134" y="1806"/>
                  </a:lnTo>
                  <a:lnTo>
                    <a:pt x="3124" y="1798"/>
                  </a:lnTo>
                  <a:lnTo>
                    <a:pt x="3124" y="1798"/>
                  </a:lnTo>
                  <a:lnTo>
                    <a:pt x="3122" y="1796"/>
                  </a:lnTo>
                  <a:lnTo>
                    <a:pt x="3122" y="1794"/>
                  </a:lnTo>
                  <a:lnTo>
                    <a:pt x="3122" y="1792"/>
                  </a:lnTo>
                  <a:lnTo>
                    <a:pt x="3124" y="1790"/>
                  </a:lnTo>
                  <a:lnTo>
                    <a:pt x="3216" y="1726"/>
                  </a:lnTo>
                  <a:lnTo>
                    <a:pt x="3216" y="1726"/>
                  </a:lnTo>
                  <a:lnTo>
                    <a:pt x="3220" y="1722"/>
                  </a:lnTo>
                  <a:lnTo>
                    <a:pt x="3222" y="1716"/>
                  </a:lnTo>
                  <a:lnTo>
                    <a:pt x="3222" y="1716"/>
                  </a:lnTo>
                  <a:lnTo>
                    <a:pt x="3226" y="1710"/>
                  </a:lnTo>
                  <a:lnTo>
                    <a:pt x="3230" y="1704"/>
                  </a:lnTo>
                  <a:lnTo>
                    <a:pt x="3246" y="1690"/>
                  </a:lnTo>
                  <a:lnTo>
                    <a:pt x="3246" y="1690"/>
                  </a:lnTo>
                  <a:lnTo>
                    <a:pt x="3250" y="1684"/>
                  </a:lnTo>
                  <a:lnTo>
                    <a:pt x="3252" y="1676"/>
                  </a:lnTo>
                  <a:lnTo>
                    <a:pt x="3256" y="1650"/>
                  </a:lnTo>
                  <a:lnTo>
                    <a:pt x="3256" y="1650"/>
                  </a:lnTo>
                  <a:lnTo>
                    <a:pt x="3254" y="1646"/>
                  </a:lnTo>
                  <a:lnTo>
                    <a:pt x="3254" y="1644"/>
                  </a:lnTo>
                  <a:lnTo>
                    <a:pt x="3252" y="1642"/>
                  </a:lnTo>
                  <a:lnTo>
                    <a:pt x="3248" y="1640"/>
                  </a:lnTo>
                  <a:lnTo>
                    <a:pt x="3226" y="1638"/>
                  </a:lnTo>
                  <a:lnTo>
                    <a:pt x="3226" y="1638"/>
                  </a:lnTo>
                  <a:lnTo>
                    <a:pt x="3220" y="1634"/>
                  </a:lnTo>
                  <a:lnTo>
                    <a:pt x="3216" y="1628"/>
                  </a:lnTo>
                  <a:lnTo>
                    <a:pt x="3214" y="1618"/>
                  </a:lnTo>
                  <a:lnTo>
                    <a:pt x="3214" y="1618"/>
                  </a:lnTo>
                  <a:lnTo>
                    <a:pt x="3214" y="1614"/>
                  </a:lnTo>
                  <a:lnTo>
                    <a:pt x="3212" y="1614"/>
                  </a:lnTo>
                  <a:lnTo>
                    <a:pt x="3208" y="1612"/>
                  </a:lnTo>
                  <a:lnTo>
                    <a:pt x="3206" y="1614"/>
                  </a:lnTo>
                  <a:lnTo>
                    <a:pt x="3194" y="1618"/>
                  </a:lnTo>
                  <a:lnTo>
                    <a:pt x="3194" y="1618"/>
                  </a:lnTo>
                  <a:lnTo>
                    <a:pt x="3190" y="1624"/>
                  </a:lnTo>
                  <a:lnTo>
                    <a:pt x="3186" y="1630"/>
                  </a:lnTo>
                  <a:lnTo>
                    <a:pt x="3178" y="1696"/>
                  </a:lnTo>
                  <a:lnTo>
                    <a:pt x="3178" y="1696"/>
                  </a:lnTo>
                  <a:lnTo>
                    <a:pt x="3176" y="1702"/>
                  </a:lnTo>
                  <a:lnTo>
                    <a:pt x="3170" y="1704"/>
                  </a:lnTo>
                  <a:lnTo>
                    <a:pt x="3136" y="1710"/>
                  </a:lnTo>
                  <a:lnTo>
                    <a:pt x="3136" y="1710"/>
                  </a:lnTo>
                  <a:lnTo>
                    <a:pt x="3128" y="1710"/>
                  </a:lnTo>
                  <a:lnTo>
                    <a:pt x="3120" y="1708"/>
                  </a:lnTo>
                  <a:lnTo>
                    <a:pt x="3040" y="1688"/>
                  </a:lnTo>
                  <a:lnTo>
                    <a:pt x="3040" y="1688"/>
                  </a:lnTo>
                  <a:lnTo>
                    <a:pt x="3036" y="1684"/>
                  </a:lnTo>
                  <a:lnTo>
                    <a:pt x="3034" y="1678"/>
                  </a:lnTo>
                  <a:lnTo>
                    <a:pt x="3042" y="1612"/>
                  </a:lnTo>
                  <a:lnTo>
                    <a:pt x="3042" y="1612"/>
                  </a:lnTo>
                  <a:lnTo>
                    <a:pt x="3040" y="1606"/>
                  </a:lnTo>
                  <a:lnTo>
                    <a:pt x="3036" y="1600"/>
                  </a:lnTo>
                  <a:lnTo>
                    <a:pt x="3020" y="1590"/>
                  </a:lnTo>
                  <a:lnTo>
                    <a:pt x="3020" y="1590"/>
                  </a:lnTo>
                  <a:lnTo>
                    <a:pt x="3012" y="1588"/>
                  </a:lnTo>
                  <a:lnTo>
                    <a:pt x="3004" y="1586"/>
                  </a:lnTo>
                  <a:lnTo>
                    <a:pt x="2948" y="1578"/>
                  </a:lnTo>
                  <a:lnTo>
                    <a:pt x="2948" y="1578"/>
                  </a:lnTo>
                  <a:lnTo>
                    <a:pt x="2940" y="1580"/>
                  </a:lnTo>
                  <a:lnTo>
                    <a:pt x="2934" y="1584"/>
                  </a:lnTo>
                  <a:lnTo>
                    <a:pt x="2862" y="1672"/>
                  </a:lnTo>
                  <a:lnTo>
                    <a:pt x="2862" y="1672"/>
                  </a:lnTo>
                  <a:lnTo>
                    <a:pt x="2860" y="1676"/>
                  </a:lnTo>
                  <a:lnTo>
                    <a:pt x="2860" y="1672"/>
                  </a:lnTo>
                  <a:lnTo>
                    <a:pt x="2900" y="1596"/>
                  </a:lnTo>
                  <a:lnTo>
                    <a:pt x="2900" y="1596"/>
                  </a:lnTo>
                  <a:lnTo>
                    <a:pt x="2904" y="1580"/>
                  </a:lnTo>
                  <a:lnTo>
                    <a:pt x="2908" y="1554"/>
                  </a:lnTo>
                  <a:lnTo>
                    <a:pt x="2908" y="1554"/>
                  </a:lnTo>
                  <a:lnTo>
                    <a:pt x="2910" y="1546"/>
                  </a:lnTo>
                  <a:lnTo>
                    <a:pt x="2916" y="1542"/>
                  </a:lnTo>
                  <a:lnTo>
                    <a:pt x="3000" y="1506"/>
                  </a:lnTo>
                  <a:lnTo>
                    <a:pt x="3000" y="1506"/>
                  </a:lnTo>
                  <a:lnTo>
                    <a:pt x="3016" y="1500"/>
                  </a:lnTo>
                  <a:lnTo>
                    <a:pt x="3062" y="1486"/>
                  </a:lnTo>
                  <a:lnTo>
                    <a:pt x="3062" y="1486"/>
                  </a:lnTo>
                  <a:lnTo>
                    <a:pt x="3066" y="1486"/>
                  </a:lnTo>
                  <a:lnTo>
                    <a:pt x="3068" y="1488"/>
                  </a:lnTo>
                  <a:lnTo>
                    <a:pt x="3072" y="1490"/>
                  </a:lnTo>
                  <a:lnTo>
                    <a:pt x="3072" y="1492"/>
                  </a:lnTo>
                  <a:lnTo>
                    <a:pt x="3074" y="1496"/>
                  </a:lnTo>
                  <a:lnTo>
                    <a:pt x="3074" y="1496"/>
                  </a:lnTo>
                  <a:lnTo>
                    <a:pt x="3076" y="1498"/>
                  </a:lnTo>
                  <a:lnTo>
                    <a:pt x="3078" y="1500"/>
                  </a:lnTo>
                  <a:lnTo>
                    <a:pt x="3080" y="1502"/>
                  </a:lnTo>
                  <a:lnTo>
                    <a:pt x="3084" y="1500"/>
                  </a:lnTo>
                  <a:lnTo>
                    <a:pt x="3118" y="1490"/>
                  </a:lnTo>
                  <a:lnTo>
                    <a:pt x="3118" y="1490"/>
                  </a:lnTo>
                  <a:lnTo>
                    <a:pt x="3122" y="1488"/>
                  </a:lnTo>
                  <a:lnTo>
                    <a:pt x="3120" y="1486"/>
                  </a:lnTo>
                  <a:lnTo>
                    <a:pt x="3102" y="1480"/>
                  </a:lnTo>
                  <a:lnTo>
                    <a:pt x="3102" y="1480"/>
                  </a:lnTo>
                  <a:lnTo>
                    <a:pt x="3100" y="1478"/>
                  </a:lnTo>
                  <a:lnTo>
                    <a:pt x="3102" y="1474"/>
                  </a:lnTo>
                  <a:lnTo>
                    <a:pt x="3134" y="1464"/>
                  </a:lnTo>
                  <a:lnTo>
                    <a:pt x="3134" y="1464"/>
                  </a:lnTo>
                  <a:lnTo>
                    <a:pt x="3142" y="1460"/>
                  </a:lnTo>
                  <a:lnTo>
                    <a:pt x="3146" y="1454"/>
                  </a:lnTo>
                  <a:lnTo>
                    <a:pt x="3190" y="1362"/>
                  </a:lnTo>
                  <a:lnTo>
                    <a:pt x="3190" y="1362"/>
                  </a:lnTo>
                  <a:lnTo>
                    <a:pt x="3194" y="1360"/>
                  </a:lnTo>
                  <a:lnTo>
                    <a:pt x="3196" y="1362"/>
                  </a:lnTo>
                  <a:lnTo>
                    <a:pt x="3216" y="1452"/>
                  </a:lnTo>
                  <a:lnTo>
                    <a:pt x="3216" y="1452"/>
                  </a:lnTo>
                  <a:lnTo>
                    <a:pt x="3220" y="1458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6" y="1472"/>
                  </a:lnTo>
                  <a:lnTo>
                    <a:pt x="3226" y="1480"/>
                  </a:lnTo>
                  <a:lnTo>
                    <a:pt x="3200" y="1532"/>
                  </a:lnTo>
                  <a:lnTo>
                    <a:pt x="3200" y="1532"/>
                  </a:lnTo>
                  <a:lnTo>
                    <a:pt x="3200" y="1534"/>
                  </a:lnTo>
                  <a:lnTo>
                    <a:pt x="3200" y="1536"/>
                  </a:lnTo>
                  <a:lnTo>
                    <a:pt x="3202" y="1536"/>
                  </a:lnTo>
                  <a:lnTo>
                    <a:pt x="3204" y="1536"/>
                  </a:lnTo>
                  <a:lnTo>
                    <a:pt x="3222" y="1530"/>
                  </a:lnTo>
                  <a:lnTo>
                    <a:pt x="3222" y="1530"/>
                  </a:lnTo>
                  <a:lnTo>
                    <a:pt x="3226" y="1530"/>
                  </a:lnTo>
                  <a:lnTo>
                    <a:pt x="3228" y="1532"/>
                  </a:lnTo>
                  <a:lnTo>
                    <a:pt x="3228" y="1534"/>
                  </a:lnTo>
                  <a:lnTo>
                    <a:pt x="3228" y="1536"/>
                  </a:lnTo>
                  <a:lnTo>
                    <a:pt x="3218" y="1574"/>
                  </a:lnTo>
                  <a:lnTo>
                    <a:pt x="3218" y="1574"/>
                  </a:lnTo>
                  <a:lnTo>
                    <a:pt x="3218" y="1576"/>
                  </a:lnTo>
                  <a:lnTo>
                    <a:pt x="3220" y="1578"/>
                  </a:lnTo>
                  <a:lnTo>
                    <a:pt x="3220" y="1580"/>
                  </a:lnTo>
                  <a:lnTo>
                    <a:pt x="3224" y="1578"/>
                  </a:lnTo>
                  <a:lnTo>
                    <a:pt x="3320" y="1542"/>
                  </a:lnTo>
                  <a:lnTo>
                    <a:pt x="3320" y="1542"/>
                  </a:lnTo>
                  <a:lnTo>
                    <a:pt x="3326" y="1540"/>
                  </a:lnTo>
                  <a:lnTo>
                    <a:pt x="3332" y="1534"/>
                  </a:lnTo>
                  <a:lnTo>
                    <a:pt x="3360" y="1508"/>
                  </a:lnTo>
                  <a:lnTo>
                    <a:pt x="3360" y="1508"/>
                  </a:lnTo>
                  <a:lnTo>
                    <a:pt x="3362" y="1506"/>
                  </a:lnTo>
                  <a:lnTo>
                    <a:pt x="3362" y="1508"/>
                  </a:lnTo>
                  <a:lnTo>
                    <a:pt x="3338" y="1548"/>
                  </a:lnTo>
                  <a:lnTo>
                    <a:pt x="3338" y="1548"/>
                  </a:lnTo>
                  <a:lnTo>
                    <a:pt x="3336" y="1554"/>
                  </a:lnTo>
                  <a:lnTo>
                    <a:pt x="3336" y="1562"/>
                  </a:lnTo>
                  <a:lnTo>
                    <a:pt x="3340" y="1588"/>
                  </a:lnTo>
                  <a:lnTo>
                    <a:pt x="3340" y="1588"/>
                  </a:lnTo>
                  <a:lnTo>
                    <a:pt x="3342" y="1592"/>
                  </a:lnTo>
                  <a:lnTo>
                    <a:pt x="3344" y="1592"/>
                  </a:lnTo>
                  <a:lnTo>
                    <a:pt x="3346" y="1592"/>
                  </a:lnTo>
                  <a:lnTo>
                    <a:pt x="3348" y="1592"/>
                  </a:lnTo>
                  <a:lnTo>
                    <a:pt x="3364" y="1578"/>
                  </a:lnTo>
                  <a:lnTo>
                    <a:pt x="3364" y="1578"/>
                  </a:lnTo>
                  <a:lnTo>
                    <a:pt x="3374" y="1568"/>
                  </a:lnTo>
                  <a:lnTo>
                    <a:pt x="3382" y="1554"/>
                  </a:lnTo>
                  <a:lnTo>
                    <a:pt x="3382" y="1554"/>
                  </a:lnTo>
                  <a:lnTo>
                    <a:pt x="3386" y="1546"/>
                  </a:lnTo>
                  <a:lnTo>
                    <a:pt x="3388" y="1540"/>
                  </a:lnTo>
                  <a:lnTo>
                    <a:pt x="3390" y="1526"/>
                  </a:lnTo>
                  <a:lnTo>
                    <a:pt x="3390" y="1526"/>
                  </a:lnTo>
                  <a:lnTo>
                    <a:pt x="3390" y="1522"/>
                  </a:lnTo>
                  <a:lnTo>
                    <a:pt x="3392" y="1520"/>
                  </a:lnTo>
                  <a:lnTo>
                    <a:pt x="3396" y="1520"/>
                  </a:lnTo>
                  <a:lnTo>
                    <a:pt x="3398" y="1518"/>
                  </a:lnTo>
                  <a:lnTo>
                    <a:pt x="3416" y="1520"/>
                  </a:lnTo>
                  <a:lnTo>
                    <a:pt x="3416" y="1520"/>
                  </a:lnTo>
                  <a:lnTo>
                    <a:pt x="3432" y="1520"/>
                  </a:lnTo>
                  <a:lnTo>
                    <a:pt x="3466" y="1516"/>
                  </a:lnTo>
                  <a:lnTo>
                    <a:pt x="3466" y="1516"/>
                  </a:lnTo>
                  <a:lnTo>
                    <a:pt x="3470" y="1514"/>
                  </a:lnTo>
                  <a:lnTo>
                    <a:pt x="3472" y="1512"/>
                  </a:lnTo>
                  <a:lnTo>
                    <a:pt x="3472" y="1510"/>
                  </a:lnTo>
                  <a:lnTo>
                    <a:pt x="3474" y="1506"/>
                  </a:lnTo>
                  <a:lnTo>
                    <a:pt x="3468" y="1466"/>
                  </a:lnTo>
                  <a:close/>
                  <a:moveTo>
                    <a:pt x="1246" y="678"/>
                  </a:moveTo>
                  <a:lnTo>
                    <a:pt x="1246" y="678"/>
                  </a:lnTo>
                  <a:lnTo>
                    <a:pt x="1246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2" y="672"/>
                  </a:lnTo>
                  <a:lnTo>
                    <a:pt x="1274" y="674"/>
                  </a:lnTo>
                  <a:lnTo>
                    <a:pt x="1274" y="674"/>
                  </a:lnTo>
                  <a:lnTo>
                    <a:pt x="1288" y="678"/>
                  </a:lnTo>
                  <a:lnTo>
                    <a:pt x="1306" y="686"/>
                  </a:lnTo>
                  <a:lnTo>
                    <a:pt x="1306" y="686"/>
                  </a:lnTo>
                  <a:lnTo>
                    <a:pt x="1308" y="686"/>
                  </a:lnTo>
                  <a:lnTo>
                    <a:pt x="1310" y="688"/>
                  </a:lnTo>
                  <a:lnTo>
                    <a:pt x="1308" y="690"/>
                  </a:lnTo>
                  <a:lnTo>
                    <a:pt x="1306" y="692"/>
                  </a:lnTo>
                  <a:lnTo>
                    <a:pt x="1292" y="704"/>
                  </a:lnTo>
                  <a:lnTo>
                    <a:pt x="1292" y="704"/>
                  </a:lnTo>
                  <a:lnTo>
                    <a:pt x="1286" y="706"/>
                  </a:lnTo>
                  <a:lnTo>
                    <a:pt x="1278" y="704"/>
                  </a:lnTo>
                  <a:lnTo>
                    <a:pt x="1260" y="698"/>
                  </a:lnTo>
                  <a:lnTo>
                    <a:pt x="1260" y="698"/>
                  </a:lnTo>
                  <a:lnTo>
                    <a:pt x="1254" y="692"/>
                  </a:lnTo>
                  <a:lnTo>
                    <a:pt x="1250" y="686"/>
                  </a:lnTo>
                  <a:lnTo>
                    <a:pt x="1246" y="678"/>
                  </a:lnTo>
                  <a:close/>
                  <a:moveTo>
                    <a:pt x="1284" y="768"/>
                  </a:moveTo>
                  <a:lnTo>
                    <a:pt x="1252" y="764"/>
                  </a:lnTo>
                  <a:lnTo>
                    <a:pt x="1252" y="764"/>
                  </a:lnTo>
                  <a:lnTo>
                    <a:pt x="1250" y="762"/>
                  </a:lnTo>
                  <a:lnTo>
                    <a:pt x="1248" y="762"/>
                  </a:lnTo>
                  <a:lnTo>
                    <a:pt x="1250" y="760"/>
                  </a:lnTo>
                  <a:lnTo>
                    <a:pt x="1250" y="758"/>
                  </a:lnTo>
                  <a:lnTo>
                    <a:pt x="1274" y="742"/>
                  </a:lnTo>
                  <a:lnTo>
                    <a:pt x="1274" y="742"/>
                  </a:lnTo>
                  <a:lnTo>
                    <a:pt x="1282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8" y="738"/>
                  </a:lnTo>
                  <a:lnTo>
                    <a:pt x="1304" y="736"/>
                  </a:lnTo>
                  <a:lnTo>
                    <a:pt x="1326" y="730"/>
                  </a:lnTo>
                  <a:lnTo>
                    <a:pt x="1326" y="730"/>
                  </a:lnTo>
                  <a:lnTo>
                    <a:pt x="1334" y="730"/>
                  </a:lnTo>
                  <a:lnTo>
                    <a:pt x="1342" y="730"/>
                  </a:lnTo>
                  <a:lnTo>
                    <a:pt x="1346" y="730"/>
                  </a:lnTo>
                  <a:lnTo>
                    <a:pt x="1346" y="730"/>
                  </a:lnTo>
                  <a:lnTo>
                    <a:pt x="1354" y="732"/>
                  </a:lnTo>
                  <a:lnTo>
                    <a:pt x="1354" y="732"/>
                  </a:lnTo>
                  <a:lnTo>
                    <a:pt x="1360" y="732"/>
                  </a:lnTo>
                  <a:lnTo>
                    <a:pt x="1360" y="732"/>
                  </a:lnTo>
                  <a:lnTo>
                    <a:pt x="1368" y="732"/>
                  </a:lnTo>
                  <a:lnTo>
                    <a:pt x="1368" y="732"/>
                  </a:lnTo>
                  <a:lnTo>
                    <a:pt x="1374" y="732"/>
                  </a:lnTo>
                  <a:lnTo>
                    <a:pt x="1374" y="732"/>
                  </a:lnTo>
                  <a:lnTo>
                    <a:pt x="1382" y="730"/>
                  </a:lnTo>
                  <a:lnTo>
                    <a:pt x="1400" y="726"/>
                  </a:lnTo>
                  <a:lnTo>
                    <a:pt x="1400" y="726"/>
                  </a:lnTo>
                  <a:lnTo>
                    <a:pt x="1404" y="728"/>
                  </a:lnTo>
                  <a:lnTo>
                    <a:pt x="1402" y="730"/>
                  </a:lnTo>
                  <a:lnTo>
                    <a:pt x="1372" y="756"/>
                  </a:lnTo>
                  <a:lnTo>
                    <a:pt x="1372" y="756"/>
                  </a:lnTo>
                  <a:lnTo>
                    <a:pt x="1366" y="760"/>
                  </a:lnTo>
                  <a:lnTo>
                    <a:pt x="1360" y="762"/>
                  </a:lnTo>
                  <a:lnTo>
                    <a:pt x="1336" y="758"/>
                  </a:lnTo>
                  <a:lnTo>
                    <a:pt x="1336" y="758"/>
                  </a:lnTo>
                  <a:lnTo>
                    <a:pt x="1328" y="758"/>
                  </a:lnTo>
                  <a:lnTo>
                    <a:pt x="1320" y="760"/>
                  </a:lnTo>
                  <a:lnTo>
                    <a:pt x="1300" y="766"/>
                  </a:lnTo>
                  <a:lnTo>
                    <a:pt x="1300" y="766"/>
                  </a:lnTo>
                  <a:lnTo>
                    <a:pt x="1292" y="768"/>
                  </a:lnTo>
                  <a:lnTo>
                    <a:pt x="1284" y="768"/>
                  </a:lnTo>
                  <a:lnTo>
                    <a:pt x="1284" y="768"/>
                  </a:lnTo>
                  <a:close/>
                  <a:moveTo>
                    <a:pt x="1464" y="1000"/>
                  </a:moveTo>
                  <a:lnTo>
                    <a:pt x="1450" y="1016"/>
                  </a:lnTo>
                  <a:lnTo>
                    <a:pt x="1450" y="1016"/>
                  </a:lnTo>
                  <a:lnTo>
                    <a:pt x="1444" y="1020"/>
                  </a:lnTo>
                  <a:lnTo>
                    <a:pt x="1436" y="1020"/>
                  </a:lnTo>
                  <a:lnTo>
                    <a:pt x="1414" y="1018"/>
                  </a:lnTo>
                  <a:lnTo>
                    <a:pt x="1414" y="1018"/>
                  </a:lnTo>
                  <a:lnTo>
                    <a:pt x="1410" y="1018"/>
                  </a:lnTo>
                  <a:lnTo>
                    <a:pt x="1408" y="1020"/>
                  </a:lnTo>
                  <a:lnTo>
                    <a:pt x="1404" y="1022"/>
                  </a:lnTo>
                  <a:lnTo>
                    <a:pt x="1404" y="1024"/>
                  </a:lnTo>
                  <a:lnTo>
                    <a:pt x="1404" y="1026"/>
                  </a:lnTo>
                  <a:lnTo>
                    <a:pt x="1404" y="1026"/>
                  </a:lnTo>
                  <a:lnTo>
                    <a:pt x="1400" y="1032"/>
                  </a:lnTo>
                  <a:lnTo>
                    <a:pt x="1394" y="1036"/>
                  </a:lnTo>
                  <a:lnTo>
                    <a:pt x="1340" y="1046"/>
                  </a:lnTo>
                  <a:lnTo>
                    <a:pt x="1340" y="1046"/>
                  </a:lnTo>
                  <a:lnTo>
                    <a:pt x="1334" y="1046"/>
                  </a:lnTo>
                  <a:lnTo>
                    <a:pt x="1328" y="1042"/>
                  </a:lnTo>
                  <a:lnTo>
                    <a:pt x="1312" y="1026"/>
                  </a:lnTo>
                  <a:lnTo>
                    <a:pt x="1312" y="1026"/>
                  </a:lnTo>
                  <a:lnTo>
                    <a:pt x="1312" y="1024"/>
                  </a:lnTo>
                  <a:lnTo>
                    <a:pt x="1312" y="1022"/>
                  </a:lnTo>
                  <a:lnTo>
                    <a:pt x="1312" y="1020"/>
                  </a:lnTo>
                  <a:lnTo>
                    <a:pt x="1316" y="1018"/>
                  </a:lnTo>
                  <a:lnTo>
                    <a:pt x="1324" y="1016"/>
                  </a:lnTo>
                  <a:lnTo>
                    <a:pt x="1324" y="1016"/>
                  </a:lnTo>
                  <a:lnTo>
                    <a:pt x="1332" y="1014"/>
                  </a:lnTo>
                  <a:lnTo>
                    <a:pt x="1336" y="1016"/>
                  </a:lnTo>
                  <a:lnTo>
                    <a:pt x="1336" y="1016"/>
                  </a:lnTo>
                  <a:lnTo>
                    <a:pt x="1340" y="1018"/>
                  </a:lnTo>
                  <a:lnTo>
                    <a:pt x="1346" y="1018"/>
                  </a:lnTo>
                  <a:lnTo>
                    <a:pt x="1398" y="1006"/>
                  </a:lnTo>
                  <a:lnTo>
                    <a:pt x="1398" y="1006"/>
                  </a:lnTo>
                  <a:lnTo>
                    <a:pt x="1404" y="1002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2" y="990"/>
                  </a:lnTo>
                  <a:lnTo>
                    <a:pt x="1416" y="988"/>
                  </a:lnTo>
                  <a:lnTo>
                    <a:pt x="1416" y="988"/>
                  </a:lnTo>
                  <a:lnTo>
                    <a:pt x="1422" y="990"/>
                  </a:lnTo>
                  <a:lnTo>
                    <a:pt x="1422" y="990"/>
                  </a:lnTo>
                  <a:lnTo>
                    <a:pt x="1430" y="990"/>
                  </a:lnTo>
                  <a:lnTo>
                    <a:pt x="1462" y="994"/>
                  </a:lnTo>
                  <a:lnTo>
                    <a:pt x="1462" y="994"/>
                  </a:lnTo>
                  <a:lnTo>
                    <a:pt x="1464" y="994"/>
                  </a:lnTo>
                  <a:lnTo>
                    <a:pt x="1466" y="996"/>
                  </a:lnTo>
                  <a:lnTo>
                    <a:pt x="1466" y="998"/>
                  </a:lnTo>
                  <a:lnTo>
                    <a:pt x="1464" y="1000"/>
                  </a:lnTo>
                  <a:lnTo>
                    <a:pt x="1464" y="1000"/>
                  </a:lnTo>
                  <a:close/>
                  <a:moveTo>
                    <a:pt x="1822" y="1574"/>
                  </a:moveTo>
                  <a:lnTo>
                    <a:pt x="1798" y="1588"/>
                  </a:lnTo>
                  <a:lnTo>
                    <a:pt x="1798" y="1588"/>
                  </a:lnTo>
                  <a:lnTo>
                    <a:pt x="1796" y="1590"/>
                  </a:lnTo>
                  <a:lnTo>
                    <a:pt x="1792" y="1588"/>
                  </a:lnTo>
                  <a:lnTo>
                    <a:pt x="1790" y="1588"/>
                  </a:lnTo>
                  <a:lnTo>
                    <a:pt x="1788" y="1584"/>
                  </a:lnTo>
                  <a:lnTo>
                    <a:pt x="1776" y="1554"/>
                  </a:lnTo>
                  <a:lnTo>
                    <a:pt x="1776" y="1554"/>
                  </a:lnTo>
                  <a:lnTo>
                    <a:pt x="1774" y="1548"/>
                  </a:lnTo>
                  <a:lnTo>
                    <a:pt x="1774" y="1542"/>
                  </a:lnTo>
                  <a:lnTo>
                    <a:pt x="1774" y="1542"/>
                  </a:lnTo>
                  <a:lnTo>
                    <a:pt x="1772" y="1536"/>
                  </a:lnTo>
                  <a:lnTo>
                    <a:pt x="1768" y="1534"/>
                  </a:lnTo>
                  <a:lnTo>
                    <a:pt x="1768" y="1534"/>
                  </a:lnTo>
                  <a:lnTo>
                    <a:pt x="1766" y="1534"/>
                  </a:lnTo>
                  <a:lnTo>
                    <a:pt x="1764" y="1532"/>
                  </a:lnTo>
                  <a:lnTo>
                    <a:pt x="1762" y="1526"/>
                  </a:lnTo>
                  <a:lnTo>
                    <a:pt x="1768" y="1486"/>
                  </a:lnTo>
                  <a:lnTo>
                    <a:pt x="1768" y="1486"/>
                  </a:lnTo>
                  <a:lnTo>
                    <a:pt x="1768" y="1478"/>
                  </a:lnTo>
                  <a:lnTo>
                    <a:pt x="1768" y="1478"/>
                  </a:lnTo>
                  <a:lnTo>
                    <a:pt x="1768" y="1486"/>
                  </a:lnTo>
                  <a:lnTo>
                    <a:pt x="1768" y="1496"/>
                  </a:lnTo>
                  <a:lnTo>
                    <a:pt x="1768" y="1496"/>
                  </a:lnTo>
                  <a:lnTo>
                    <a:pt x="1768" y="1502"/>
                  </a:lnTo>
                  <a:lnTo>
                    <a:pt x="1770" y="1504"/>
                  </a:lnTo>
                  <a:lnTo>
                    <a:pt x="1772" y="1506"/>
                  </a:lnTo>
                  <a:lnTo>
                    <a:pt x="1772" y="1506"/>
                  </a:lnTo>
                  <a:lnTo>
                    <a:pt x="1776" y="1508"/>
                  </a:lnTo>
                  <a:lnTo>
                    <a:pt x="1778" y="1512"/>
                  </a:lnTo>
                  <a:lnTo>
                    <a:pt x="1778" y="1512"/>
                  </a:lnTo>
                  <a:lnTo>
                    <a:pt x="1778" y="1518"/>
                  </a:lnTo>
                  <a:lnTo>
                    <a:pt x="1780" y="1524"/>
                  </a:lnTo>
                  <a:lnTo>
                    <a:pt x="1794" y="1556"/>
                  </a:lnTo>
                  <a:lnTo>
                    <a:pt x="1794" y="1556"/>
                  </a:lnTo>
                  <a:lnTo>
                    <a:pt x="1794" y="1558"/>
                  </a:lnTo>
                  <a:lnTo>
                    <a:pt x="1798" y="1560"/>
                  </a:lnTo>
                  <a:lnTo>
                    <a:pt x="1800" y="1560"/>
                  </a:lnTo>
                  <a:lnTo>
                    <a:pt x="1802" y="1558"/>
                  </a:lnTo>
                  <a:lnTo>
                    <a:pt x="1812" y="1552"/>
                  </a:lnTo>
                  <a:lnTo>
                    <a:pt x="1812" y="1552"/>
                  </a:lnTo>
                  <a:lnTo>
                    <a:pt x="1816" y="1552"/>
                  </a:lnTo>
                  <a:lnTo>
                    <a:pt x="1818" y="1552"/>
                  </a:lnTo>
                  <a:lnTo>
                    <a:pt x="1820" y="1554"/>
                  </a:lnTo>
                  <a:lnTo>
                    <a:pt x="1822" y="1556"/>
                  </a:lnTo>
                  <a:lnTo>
                    <a:pt x="1826" y="1562"/>
                  </a:lnTo>
                  <a:lnTo>
                    <a:pt x="1826" y="1562"/>
                  </a:lnTo>
                  <a:lnTo>
                    <a:pt x="1826" y="1564"/>
                  </a:lnTo>
                  <a:lnTo>
                    <a:pt x="1826" y="1568"/>
                  </a:lnTo>
                  <a:lnTo>
                    <a:pt x="1824" y="1570"/>
                  </a:lnTo>
                  <a:lnTo>
                    <a:pt x="1822" y="1574"/>
                  </a:lnTo>
                  <a:lnTo>
                    <a:pt x="1822" y="1574"/>
                  </a:lnTo>
                  <a:close/>
                  <a:moveTo>
                    <a:pt x="2266" y="1642"/>
                  </a:moveTo>
                  <a:lnTo>
                    <a:pt x="2266" y="1642"/>
                  </a:lnTo>
                  <a:lnTo>
                    <a:pt x="2266" y="1642"/>
                  </a:lnTo>
                  <a:lnTo>
                    <a:pt x="2264" y="1640"/>
                  </a:lnTo>
                  <a:lnTo>
                    <a:pt x="2260" y="1642"/>
                  </a:lnTo>
                  <a:lnTo>
                    <a:pt x="2256" y="1642"/>
                  </a:lnTo>
                  <a:lnTo>
                    <a:pt x="2254" y="1644"/>
                  </a:lnTo>
                  <a:lnTo>
                    <a:pt x="2250" y="1650"/>
                  </a:lnTo>
                  <a:lnTo>
                    <a:pt x="2250" y="1650"/>
                  </a:lnTo>
                  <a:lnTo>
                    <a:pt x="2240" y="1664"/>
                  </a:lnTo>
                  <a:lnTo>
                    <a:pt x="2236" y="1666"/>
                  </a:lnTo>
                  <a:lnTo>
                    <a:pt x="2236" y="1666"/>
                  </a:lnTo>
                  <a:lnTo>
                    <a:pt x="2230" y="1670"/>
                  </a:lnTo>
                  <a:lnTo>
                    <a:pt x="2224" y="1672"/>
                  </a:lnTo>
                  <a:lnTo>
                    <a:pt x="2222" y="1672"/>
                  </a:lnTo>
                  <a:lnTo>
                    <a:pt x="2222" y="1672"/>
                  </a:lnTo>
                  <a:lnTo>
                    <a:pt x="2206" y="1676"/>
                  </a:lnTo>
                  <a:lnTo>
                    <a:pt x="2150" y="1684"/>
                  </a:lnTo>
                  <a:lnTo>
                    <a:pt x="2150" y="1684"/>
                  </a:lnTo>
                  <a:lnTo>
                    <a:pt x="2136" y="1686"/>
                  </a:lnTo>
                  <a:lnTo>
                    <a:pt x="2136" y="1686"/>
                  </a:lnTo>
                  <a:lnTo>
                    <a:pt x="2132" y="1684"/>
                  </a:lnTo>
                  <a:lnTo>
                    <a:pt x="2130" y="1678"/>
                  </a:lnTo>
                  <a:lnTo>
                    <a:pt x="2128" y="1666"/>
                  </a:lnTo>
                  <a:lnTo>
                    <a:pt x="2128" y="1666"/>
                  </a:lnTo>
                  <a:lnTo>
                    <a:pt x="2130" y="1658"/>
                  </a:lnTo>
                  <a:lnTo>
                    <a:pt x="2134" y="1654"/>
                  </a:lnTo>
                  <a:lnTo>
                    <a:pt x="2174" y="1628"/>
                  </a:lnTo>
                  <a:lnTo>
                    <a:pt x="2174" y="1628"/>
                  </a:lnTo>
                  <a:lnTo>
                    <a:pt x="2188" y="1620"/>
                  </a:lnTo>
                  <a:lnTo>
                    <a:pt x="2200" y="1612"/>
                  </a:lnTo>
                  <a:lnTo>
                    <a:pt x="2200" y="1612"/>
                  </a:lnTo>
                  <a:lnTo>
                    <a:pt x="2214" y="1604"/>
                  </a:lnTo>
                  <a:lnTo>
                    <a:pt x="2238" y="1588"/>
                  </a:lnTo>
                  <a:lnTo>
                    <a:pt x="2238" y="1588"/>
                  </a:lnTo>
                  <a:lnTo>
                    <a:pt x="2252" y="1580"/>
                  </a:lnTo>
                  <a:lnTo>
                    <a:pt x="2264" y="1572"/>
                  </a:lnTo>
                  <a:lnTo>
                    <a:pt x="2264" y="1572"/>
                  </a:lnTo>
                  <a:lnTo>
                    <a:pt x="2278" y="1564"/>
                  </a:lnTo>
                  <a:lnTo>
                    <a:pt x="2278" y="1564"/>
                  </a:lnTo>
                  <a:lnTo>
                    <a:pt x="2286" y="1560"/>
                  </a:lnTo>
                  <a:lnTo>
                    <a:pt x="2298" y="1556"/>
                  </a:lnTo>
                  <a:lnTo>
                    <a:pt x="2312" y="1554"/>
                  </a:lnTo>
                  <a:lnTo>
                    <a:pt x="2312" y="1554"/>
                  </a:lnTo>
                  <a:lnTo>
                    <a:pt x="2326" y="1554"/>
                  </a:lnTo>
                  <a:lnTo>
                    <a:pt x="2336" y="1556"/>
                  </a:lnTo>
                  <a:lnTo>
                    <a:pt x="2342" y="1558"/>
                  </a:lnTo>
                  <a:lnTo>
                    <a:pt x="2342" y="1560"/>
                  </a:lnTo>
                  <a:lnTo>
                    <a:pt x="2342" y="1560"/>
                  </a:lnTo>
                  <a:lnTo>
                    <a:pt x="2350" y="1564"/>
                  </a:lnTo>
                  <a:lnTo>
                    <a:pt x="2356" y="1568"/>
                  </a:lnTo>
                  <a:lnTo>
                    <a:pt x="2356" y="1568"/>
                  </a:lnTo>
                  <a:lnTo>
                    <a:pt x="2362" y="1576"/>
                  </a:lnTo>
                  <a:lnTo>
                    <a:pt x="2362" y="1576"/>
                  </a:lnTo>
                  <a:lnTo>
                    <a:pt x="2370" y="1584"/>
                  </a:lnTo>
                  <a:lnTo>
                    <a:pt x="2378" y="1592"/>
                  </a:lnTo>
                  <a:lnTo>
                    <a:pt x="2398" y="1610"/>
                  </a:lnTo>
                  <a:lnTo>
                    <a:pt x="2398" y="1610"/>
                  </a:lnTo>
                  <a:lnTo>
                    <a:pt x="2406" y="1618"/>
                  </a:lnTo>
                  <a:lnTo>
                    <a:pt x="2410" y="1628"/>
                  </a:lnTo>
                  <a:lnTo>
                    <a:pt x="2418" y="1646"/>
                  </a:lnTo>
                  <a:lnTo>
                    <a:pt x="2418" y="1646"/>
                  </a:lnTo>
                  <a:lnTo>
                    <a:pt x="2418" y="1648"/>
                  </a:lnTo>
                  <a:lnTo>
                    <a:pt x="2418" y="1650"/>
                  </a:lnTo>
                  <a:lnTo>
                    <a:pt x="2414" y="1656"/>
                  </a:lnTo>
                  <a:lnTo>
                    <a:pt x="2398" y="1664"/>
                  </a:lnTo>
                  <a:lnTo>
                    <a:pt x="2374" y="1672"/>
                  </a:lnTo>
                  <a:lnTo>
                    <a:pt x="2374" y="1672"/>
                  </a:lnTo>
                  <a:lnTo>
                    <a:pt x="2358" y="1674"/>
                  </a:lnTo>
                  <a:lnTo>
                    <a:pt x="2292" y="1670"/>
                  </a:lnTo>
                  <a:lnTo>
                    <a:pt x="2292" y="1670"/>
                  </a:lnTo>
                  <a:lnTo>
                    <a:pt x="2286" y="1666"/>
                  </a:lnTo>
                  <a:lnTo>
                    <a:pt x="2280" y="1662"/>
                  </a:lnTo>
                  <a:lnTo>
                    <a:pt x="2276" y="1654"/>
                  </a:lnTo>
                  <a:lnTo>
                    <a:pt x="2276" y="1654"/>
                  </a:lnTo>
                  <a:lnTo>
                    <a:pt x="2272" y="1648"/>
                  </a:lnTo>
                  <a:lnTo>
                    <a:pt x="2266" y="1642"/>
                  </a:lnTo>
                  <a:lnTo>
                    <a:pt x="2266" y="1642"/>
                  </a:lnTo>
                  <a:close/>
                  <a:moveTo>
                    <a:pt x="2504" y="1860"/>
                  </a:moveTo>
                  <a:lnTo>
                    <a:pt x="2480" y="1838"/>
                  </a:lnTo>
                  <a:lnTo>
                    <a:pt x="2480" y="1838"/>
                  </a:lnTo>
                  <a:lnTo>
                    <a:pt x="2476" y="1832"/>
                  </a:lnTo>
                  <a:lnTo>
                    <a:pt x="2476" y="1826"/>
                  </a:lnTo>
                  <a:lnTo>
                    <a:pt x="2476" y="1816"/>
                  </a:lnTo>
                  <a:lnTo>
                    <a:pt x="2476" y="1816"/>
                  </a:lnTo>
                  <a:lnTo>
                    <a:pt x="2478" y="1800"/>
                  </a:lnTo>
                  <a:lnTo>
                    <a:pt x="2478" y="1794"/>
                  </a:lnTo>
                  <a:lnTo>
                    <a:pt x="2478" y="1794"/>
                  </a:lnTo>
                  <a:lnTo>
                    <a:pt x="2478" y="1790"/>
                  </a:lnTo>
                  <a:lnTo>
                    <a:pt x="2478" y="1788"/>
                  </a:lnTo>
                  <a:lnTo>
                    <a:pt x="2476" y="1786"/>
                  </a:lnTo>
                  <a:lnTo>
                    <a:pt x="2472" y="1784"/>
                  </a:lnTo>
                  <a:lnTo>
                    <a:pt x="2458" y="1782"/>
                  </a:lnTo>
                  <a:lnTo>
                    <a:pt x="2458" y="1782"/>
                  </a:lnTo>
                  <a:lnTo>
                    <a:pt x="2442" y="1778"/>
                  </a:lnTo>
                  <a:lnTo>
                    <a:pt x="2416" y="1772"/>
                  </a:lnTo>
                  <a:lnTo>
                    <a:pt x="2416" y="1772"/>
                  </a:lnTo>
                  <a:lnTo>
                    <a:pt x="2410" y="1768"/>
                  </a:lnTo>
                  <a:lnTo>
                    <a:pt x="2406" y="1762"/>
                  </a:lnTo>
                  <a:lnTo>
                    <a:pt x="2406" y="1762"/>
                  </a:lnTo>
                  <a:lnTo>
                    <a:pt x="2406" y="1760"/>
                  </a:lnTo>
                  <a:lnTo>
                    <a:pt x="2404" y="1760"/>
                  </a:lnTo>
                  <a:lnTo>
                    <a:pt x="2400" y="1762"/>
                  </a:lnTo>
                  <a:lnTo>
                    <a:pt x="2378" y="1794"/>
                  </a:lnTo>
                  <a:lnTo>
                    <a:pt x="2378" y="1794"/>
                  </a:lnTo>
                  <a:lnTo>
                    <a:pt x="2376" y="1800"/>
                  </a:lnTo>
                  <a:lnTo>
                    <a:pt x="2374" y="1808"/>
                  </a:lnTo>
                  <a:lnTo>
                    <a:pt x="2372" y="1848"/>
                  </a:lnTo>
                  <a:lnTo>
                    <a:pt x="2372" y="1848"/>
                  </a:lnTo>
                  <a:lnTo>
                    <a:pt x="2370" y="1864"/>
                  </a:lnTo>
                  <a:lnTo>
                    <a:pt x="2362" y="1916"/>
                  </a:lnTo>
                  <a:lnTo>
                    <a:pt x="2362" y="1916"/>
                  </a:lnTo>
                  <a:lnTo>
                    <a:pt x="2358" y="1922"/>
                  </a:lnTo>
                  <a:lnTo>
                    <a:pt x="2354" y="1928"/>
                  </a:lnTo>
                  <a:lnTo>
                    <a:pt x="2324" y="1952"/>
                  </a:lnTo>
                  <a:lnTo>
                    <a:pt x="2324" y="1952"/>
                  </a:lnTo>
                  <a:lnTo>
                    <a:pt x="2322" y="1952"/>
                  </a:lnTo>
                  <a:lnTo>
                    <a:pt x="2318" y="1954"/>
                  </a:lnTo>
                  <a:lnTo>
                    <a:pt x="2316" y="1952"/>
                  </a:lnTo>
                  <a:lnTo>
                    <a:pt x="2314" y="1950"/>
                  </a:lnTo>
                  <a:lnTo>
                    <a:pt x="2284" y="1908"/>
                  </a:lnTo>
                  <a:lnTo>
                    <a:pt x="2284" y="1908"/>
                  </a:lnTo>
                  <a:lnTo>
                    <a:pt x="2280" y="1900"/>
                  </a:lnTo>
                  <a:lnTo>
                    <a:pt x="2280" y="1892"/>
                  </a:lnTo>
                  <a:lnTo>
                    <a:pt x="2300" y="1808"/>
                  </a:lnTo>
                  <a:lnTo>
                    <a:pt x="2300" y="1808"/>
                  </a:lnTo>
                  <a:lnTo>
                    <a:pt x="2306" y="1794"/>
                  </a:lnTo>
                  <a:lnTo>
                    <a:pt x="2342" y="1734"/>
                  </a:lnTo>
                  <a:lnTo>
                    <a:pt x="2342" y="1734"/>
                  </a:lnTo>
                  <a:lnTo>
                    <a:pt x="2346" y="1728"/>
                  </a:lnTo>
                  <a:lnTo>
                    <a:pt x="2354" y="1726"/>
                  </a:lnTo>
                  <a:lnTo>
                    <a:pt x="2416" y="1712"/>
                  </a:lnTo>
                  <a:lnTo>
                    <a:pt x="2416" y="1712"/>
                  </a:lnTo>
                  <a:lnTo>
                    <a:pt x="2432" y="1710"/>
                  </a:lnTo>
                  <a:lnTo>
                    <a:pt x="2470" y="1704"/>
                  </a:lnTo>
                  <a:lnTo>
                    <a:pt x="2470" y="1704"/>
                  </a:lnTo>
                  <a:lnTo>
                    <a:pt x="2486" y="1702"/>
                  </a:lnTo>
                  <a:lnTo>
                    <a:pt x="2502" y="1702"/>
                  </a:lnTo>
                  <a:lnTo>
                    <a:pt x="2502" y="1702"/>
                  </a:lnTo>
                  <a:lnTo>
                    <a:pt x="2518" y="1704"/>
                  </a:lnTo>
                  <a:lnTo>
                    <a:pt x="2576" y="1714"/>
                  </a:lnTo>
                  <a:lnTo>
                    <a:pt x="2576" y="1714"/>
                  </a:lnTo>
                  <a:lnTo>
                    <a:pt x="2590" y="1720"/>
                  </a:lnTo>
                  <a:lnTo>
                    <a:pt x="2648" y="1748"/>
                  </a:lnTo>
                  <a:lnTo>
                    <a:pt x="2648" y="1748"/>
                  </a:lnTo>
                  <a:lnTo>
                    <a:pt x="2652" y="1750"/>
                  </a:lnTo>
                  <a:lnTo>
                    <a:pt x="2652" y="1754"/>
                  </a:lnTo>
                  <a:lnTo>
                    <a:pt x="2654" y="1756"/>
                  </a:lnTo>
                  <a:lnTo>
                    <a:pt x="2652" y="1760"/>
                  </a:lnTo>
                  <a:lnTo>
                    <a:pt x="2650" y="1764"/>
                  </a:lnTo>
                  <a:lnTo>
                    <a:pt x="2650" y="1764"/>
                  </a:lnTo>
                  <a:lnTo>
                    <a:pt x="2646" y="1770"/>
                  </a:lnTo>
                  <a:lnTo>
                    <a:pt x="2640" y="1772"/>
                  </a:lnTo>
                  <a:lnTo>
                    <a:pt x="2594" y="1774"/>
                  </a:lnTo>
                  <a:lnTo>
                    <a:pt x="2594" y="1774"/>
                  </a:lnTo>
                  <a:lnTo>
                    <a:pt x="2588" y="1776"/>
                  </a:lnTo>
                  <a:lnTo>
                    <a:pt x="2582" y="1782"/>
                  </a:lnTo>
                  <a:lnTo>
                    <a:pt x="2574" y="1794"/>
                  </a:lnTo>
                  <a:lnTo>
                    <a:pt x="2574" y="1794"/>
                  </a:lnTo>
                  <a:lnTo>
                    <a:pt x="2568" y="1808"/>
                  </a:lnTo>
                  <a:lnTo>
                    <a:pt x="2568" y="1808"/>
                  </a:lnTo>
                  <a:lnTo>
                    <a:pt x="2564" y="1820"/>
                  </a:lnTo>
                  <a:lnTo>
                    <a:pt x="2562" y="1830"/>
                  </a:lnTo>
                  <a:lnTo>
                    <a:pt x="2562" y="1840"/>
                  </a:lnTo>
                  <a:lnTo>
                    <a:pt x="2562" y="1840"/>
                  </a:lnTo>
                  <a:lnTo>
                    <a:pt x="2560" y="1848"/>
                  </a:lnTo>
                  <a:lnTo>
                    <a:pt x="2558" y="1860"/>
                  </a:lnTo>
                  <a:lnTo>
                    <a:pt x="2554" y="1870"/>
                  </a:lnTo>
                  <a:lnTo>
                    <a:pt x="2554" y="1870"/>
                  </a:lnTo>
                  <a:lnTo>
                    <a:pt x="2554" y="1874"/>
                  </a:lnTo>
                  <a:lnTo>
                    <a:pt x="2552" y="1876"/>
                  </a:lnTo>
                  <a:lnTo>
                    <a:pt x="2548" y="1876"/>
                  </a:lnTo>
                  <a:lnTo>
                    <a:pt x="2546" y="1876"/>
                  </a:lnTo>
                  <a:lnTo>
                    <a:pt x="2518" y="1866"/>
                  </a:lnTo>
                  <a:lnTo>
                    <a:pt x="2518" y="1866"/>
                  </a:lnTo>
                  <a:lnTo>
                    <a:pt x="2512" y="1864"/>
                  </a:lnTo>
                  <a:lnTo>
                    <a:pt x="2504" y="1860"/>
                  </a:lnTo>
                  <a:lnTo>
                    <a:pt x="2504" y="1860"/>
                  </a:lnTo>
                  <a:close/>
                  <a:moveTo>
                    <a:pt x="2668" y="1914"/>
                  </a:moveTo>
                  <a:lnTo>
                    <a:pt x="2624" y="1926"/>
                  </a:lnTo>
                  <a:lnTo>
                    <a:pt x="2624" y="1926"/>
                  </a:lnTo>
                  <a:lnTo>
                    <a:pt x="2610" y="1932"/>
                  </a:lnTo>
                  <a:lnTo>
                    <a:pt x="2568" y="1958"/>
                  </a:lnTo>
                  <a:lnTo>
                    <a:pt x="2568" y="1958"/>
                  </a:lnTo>
                  <a:lnTo>
                    <a:pt x="2560" y="1960"/>
                  </a:lnTo>
                  <a:lnTo>
                    <a:pt x="2554" y="1962"/>
                  </a:lnTo>
                  <a:lnTo>
                    <a:pt x="2524" y="1960"/>
                  </a:lnTo>
                  <a:lnTo>
                    <a:pt x="2524" y="1960"/>
                  </a:lnTo>
                  <a:lnTo>
                    <a:pt x="2522" y="1960"/>
                  </a:lnTo>
                  <a:lnTo>
                    <a:pt x="2520" y="1958"/>
                  </a:lnTo>
                  <a:lnTo>
                    <a:pt x="2518" y="1954"/>
                  </a:lnTo>
                  <a:lnTo>
                    <a:pt x="2520" y="1952"/>
                  </a:lnTo>
                  <a:lnTo>
                    <a:pt x="2530" y="1924"/>
                  </a:lnTo>
                  <a:lnTo>
                    <a:pt x="2530" y="1924"/>
                  </a:lnTo>
                  <a:lnTo>
                    <a:pt x="2534" y="1918"/>
                  </a:lnTo>
                  <a:lnTo>
                    <a:pt x="2540" y="1916"/>
                  </a:lnTo>
                  <a:lnTo>
                    <a:pt x="2584" y="1902"/>
                  </a:lnTo>
                  <a:lnTo>
                    <a:pt x="2584" y="1902"/>
                  </a:lnTo>
                  <a:lnTo>
                    <a:pt x="2600" y="1898"/>
                  </a:lnTo>
                  <a:lnTo>
                    <a:pt x="2638" y="1892"/>
                  </a:lnTo>
                  <a:lnTo>
                    <a:pt x="2638" y="1892"/>
                  </a:lnTo>
                  <a:lnTo>
                    <a:pt x="2644" y="1892"/>
                  </a:lnTo>
                  <a:lnTo>
                    <a:pt x="2652" y="1894"/>
                  </a:lnTo>
                  <a:lnTo>
                    <a:pt x="2670" y="1908"/>
                  </a:lnTo>
                  <a:lnTo>
                    <a:pt x="2670" y="1908"/>
                  </a:lnTo>
                  <a:lnTo>
                    <a:pt x="2672" y="1910"/>
                  </a:lnTo>
                  <a:lnTo>
                    <a:pt x="2672" y="1912"/>
                  </a:lnTo>
                  <a:lnTo>
                    <a:pt x="2670" y="1912"/>
                  </a:lnTo>
                  <a:lnTo>
                    <a:pt x="2668" y="1914"/>
                  </a:lnTo>
                  <a:lnTo>
                    <a:pt x="2668" y="1914"/>
                  </a:lnTo>
                  <a:close/>
                  <a:moveTo>
                    <a:pt x="2806" y="1832"/>
                  </a:moveTo>
                  <a:lnTo>
                    <a:pt x="2802" y="1842"/>
                  </a:lnTo>
                  <a:lnTo>
                    <a:pt x="2802" y="1842"/>
                  </a:lnTo>
                  <a:lnTo>
                    <a:pt x="2798" y="1850"/>
                  </a:lnTo>
                  <a:lnTo>
                    <a:pt x="2792" y="1854"/>
                  </a:lnTo>
                  <a:lnTo>
                    <a:pt x="2764" y="1872"/>
                  </a:lnTo>
                  <a:lnTo>
                    <a:pt x="2764" y="1872"/>
                  </a:lnTo>
                  <a:lnTo>
                    <a:pt x="2756" y="1874"/>
                  </a:lnTo>
                  <a:lnTo>
                    <a:pt x="2748" y="1876"/>
                  </a:lnTo>
                  <a:lnTo>
                    <a:pt x="2708" y="1878"/>
                  </a:lnTo>
                  <a:lnTo>
                    <a:pt x="2708" y="1878"/>
                  </a:lnTo>
                  <a:lnTo>
                    <a:pt x="2692" y="1878"/>
                  </a:lnTo>
                  <a:lnTo>
                    <a:pt x="2684" y="1878"/>
                  </a:lnTo>
                  <a:lnTo>
                    <a:pt x="2684" y="1878"/>
                  </a:lnTo>
                  <a:lnTo>
                    <a:pt x="2676" y="1876"/>
                  </a:lnTo>
                  <a:lnTo>
                    <a:pt x="2670" y="1872"/>
                  </a:lnTo>
                  <a:lnTo>
                    <a:pt x="2670" y="1872"/>
                  </a:lnTo>
                  <a:lnTo>
                    <a:pt x="2660" y="1860"/>
                  </a:lnTo>
                  <a:lnTo>
                    <a:pt x="2660" y="1860"/>
                  </a:lnTo>
                  <a:lnTo>
                    <a:pt x="2660" y="1858"/>
                  </a:lnTo>
                  <a:lnTo>
                    <a:pt x="2662" y="1854"/>
                  </a:lnTo>
                  <a:lnTo>
                    <a:pt x="2664" y="1852"/>
                  </a:lnTo>
                  <a:lnTo>
                    <a:pt x="2668" y="1850"/>
                  </a:lnTo>
                  <a:lnTo>
                    <a:pt x="2676" y="1850"/>
                  </a:lnTo>
                  <a:lnTo>
                    <a:pt x="2686" y="1850"/>
                  </a:lnTo>
                  <a:lnTo>
                    <a:pt x="2686" y="1850"/>
                  </a:lnTo>
                  <a:lnTo>
                    <a:pt x="2738" y="1852"/>
                  </a:lnTo>
                  <a:lnTo>
                    <a:pt x="2766" y="1854"/>
                  </a:lnTo>
                  <a:lnTo>
                    <a:pt x="2766" y="1854"/>
                  </a:lnTo>
                  <a:lnTo>
                    <a:pt x="2772" y="1852"/>
                  </a:lnTo>
                  <a:lnTo>
                    <a:pt x="2780" y="1848"/>
                  </a:lnTo>
                  <a:lnTo>
                    <a:pt x="2804" y="1830"/>
                  </a:lnTo>
                  <a:lnTo>
                    <a:pt x="2804" y="1830"/>
                  </a:lnTo>
                  <a:lnTo>
                    <a:pt x="2806" y="1828"/>
                  </a:lnTo>
                  <a:lnTo>
                    <a:pt x="2806" y="1832"/>
                  </a:lnTo>
                  <a:lnTo>
                    <a:pt x="2806" y="18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grpSp>
          <p:nvGrpSpPr>
            <p:cNvPr id="22" name="Gruppe 112"/>
            <p:cNvGrpSpPr/>
            <p:nvPr/>
          </p:nvGrpSpPr>
          <p:grpSpPr>
            <a:xfrm>
              <a:off x="-2343150" y="638175"/>
              <a:ext cx="4883150" cy="1625600"/>
              <a:chOff x="-2343150" y="638175"/>
              <a:chExt cx="4883150" cy="1625600"/>
            </a:xfrm>
            <a:grpFill/>
          </p:grpSpPr>
          <p:sp>
            <p:nvSpPr>
              <p:cNvPr id="95" name="Freeform 109"/>
              <p:cNvSpPr>
                <a:spLocks/>
              </p:cNvSpPr>
              <p:nvPr/>
            </p:nvSpPr>
            <p:spPr bwMode="auto">
              <a:xfrm>
                <a:off x="371475" y="1758950"/>
                <a:ext cx="15875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auto">
              <a:xfrm>
                <a:off x="422275" y="21971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3" name="Freeform 112"/>
              <p:cNvSpPr>
                <a:spLocks/>
              </p:cNvSpPr>
              <p:nvPr/>
            </p:nvSpPr>
            <p:spPr bwMode="auto">
              <a:xfrm>
                <a:off x="-1225550" y="688975"/>
                <a:ext cx="60325" cy="85725"/>
              </a:xfrm>
              <a:custGeom>
                <a:avLst/>
                <a:gdLst/>
                <a:ahLst/>
                <a:cxnLst>
                  <a:cxn ang="0">
                    <a:pos x="14" y="52"/>
                  </a:cxn>
                  <a:cxn ang="0">
                    <a:pos x="14" y="52"/>
                  </a:cxn>
                  <a:cxn ang="0">
                    <a:pos x="14" y="54"/>
                  </a:cxn>
                  <a:cxn ang="0">
                    <a:pos x="16" y="54"/>
                  </a:cxn>
                  <a:cxn ang="0">
                    <a:pos x="18" y="54"/>
                  </a:cxn>
                  <a:cxn ang="0">
                    <a:pos x="20" y="52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38" y="4"/>
                  </a:cxn>
                  <a:cxn ang="0">
                    <a:pos x="38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14" y="52"/>
                  </a:cxn>
                </a:cxnLst>
                <a:rect l="0" t="0" r="r" b="b"/>
                <a:pathLst>
                  <a:path w="38" h="54">
                    <a:moveTo>
                      <a:pt x="14" y="52"/>
                    </a:moveTo>
                    <a:lnTo>
                      <a:pt x="14" y="52"/>
                    </a:lnTo>
                    <a:lnTo>
                      <a:pt x="14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2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14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5" name="Freeform 113"/>
              <p:cNvSpPr>
                <a:spLocks/>
              </p:cNvSpPr>
              <p:nvPr/>
            </p:nvSpPr>
            <p:spPr bwMode="auto">
              <a:xfrm>
                <a:off x="444500" y="1095375"/>
                <a:ext cx="339725" cy="304800"/>
              </a:xfrm>
              <a:custGeom>
                <a:avLst/>
                <a:gdLst/>
                <a:ahLst/>
                <a:cxnLst>
                  <a:cxn ang="0">
                    <a:pos x="12" y="138"/>
                  </a:cxn>
                  <a:cxn ang="0">
                    <a:pos x="12" y="138"/>
                  </a:cxn>
                  <a:cxn ang="0">
                    <a:pos x="16" y="142"/>
                  </a:cxn>
                  <a:cxn ang="0">
                    <a:pos x="18" y="150"/>
                  </a:cxn>
                  <a:cxn ang="0">
                    <a:pos x="12" y="188"/>
                  </a:cxn>
                  <a:cxn ang="0">
                    <a:pos x="12" y="188"/>
                  </a:cxn>
                  <a:cxn ang="0">
                    <a:pos x="12" y="190"/>
                  </a:cxn>
                  <a:cxn ang="0">
                    <a:pos x="14" y="192"/>
                  </a:cxn>
                  <a:cxn ang="0">
                    <a:pos x="16" y="192"/>
                  </a:cxn>
                  <a:cxn ang="0">
                    <a:pos x="18" y="192"/>
                  </a:cxn>
                  <a:cxn ang="0">
                    <a:pos x="86" y="142"/>
                  </a:cxn>
                  <a:cxn ang="0">
                    <a:pos x="86" y="142"/>
                  </a:cxn>
                  <a:cxn ang="0">
                    <a:pos x="98" y="134"/>
                  </a:cxn>
                  <a:cxn ang="0">
                    <a:pos x="210" y="72"/>
                  </a:cxn>
                  <a:cxn ang="0">
                    <a:pos x="210" y="72"/>
                  </a:cxn>
                  <a:cxn ang="0">
                    <a:pos x="214" y="70"/>
                  </a:cxn>
                  <a:cxn ang="0">
                    <a:pos x="214" y="68"/>
                  </a:cxn>
                  <a:cxn ang="0">
                    <a:pos x="214" y="64"/>
                  </a:cxn>
                  <a:cxn ang="0">
                    <a:pos x="212" y="62"/>
                  </a:cxn>
                  <a:cxn ang="0">
                    <a:pos x="200" y="52"/>
                  </a:cxn>
                  <a:cxn ang="0">
                    <a:pos x="200" y="52"/>
                  </a:cxn>
                  <a:cxn ang="0">
                    <a:pos x="186" y="44"/>
                  </a:cxn>
                  <a:cxn ang="0">
                    <a:pos x="148" y="22"/>
                  </a:cxn>
                  <a:cxn ang="0">
                    <a:pos x="148" y="22"/>
                  </a:cxn>
                  <a:cxn ang="0">
                    <a:pos x="134" y="14"/>
                  </a:cxn>
                  <a:cxn ang="0">
                    <a:pos x="102" y="2"/>
                  </a:cxn>
                  <a:cxn ang="0">
                    <a:pos x="102" y="2"/>
                  </a:cxn>
                  <a:cxn ang="0">
                    <a:pos x="98" y="0"/>
                  </a:cxn>
                  <a:cxn ang="0">
                    <a:pos x="96" y="2"/>
                  </a:cxn>
                  <a:cxn ang="0">
                    <a:pos x="94" y="2"/>
                  </a:cxn>
                  <a:cxn ang="0">
                    <a:pos x="92" y="6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2" y="62"/>
                  </a:cxn>
                  <a:cxn ang="0">
                    <a:pos x="68" y="68"/>
                  </a:cxn>
                  <a:cxn ang="0">
                    <a:pos x="2" y="122"/>
                  </a:cxn>
                  <a:cxn ang="0">
                    <a:pos x="2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0" y="128"/>
                  </a:cxn>
                  <a:cxn ang="0">
                    <a:pos x="2" y="130"/>
                  </a:cxn>
                  <a:cxn ang="0">
                    <a:pos x="12" y="138"/>
                  </a:cxn>
                </a:cxnLst>
                <a:rect l="0" t="0" r="r" b="b"/>
                <a:pathLst>
                  <a:path w="214" h="192">
                    <a:moveTo>
                      <a:pt x="12" y="138"/>
                    </a:moveTo>
                    <a:lnTo>
                      <a:pt x="12" y="138"/>
                    </a:lnTo>
                    <a:lnTo>
                      <a:pt x="16" y="142"/>
                    </a:lnTo>
                    <a:lnTo>
                      <a:pt x="18" y="150"/>
                    </a:lnTo>
                    <a:lnTo>
                      <a:pt x="12" y="188"/>
                    </a:lnTo>
                    <a:lnTo>
                      <a:pt x="12" y="188"/>
                    </a:lnTo>
                    <a:lnTo>
                      <a:pt x="12" y="190"/>
                    </a:lnTo>
                    <a:lnTo>
                      <a:pt x="14" y="192"/>
                    </a:lnTo>
                    <a:lnTo>
                      <a:pt x="16" y="192"/>
                    </a:lnTo>
                    <a:lnTo>
                      <a:pt x="18" y="192"/>
                    </a:lnTo>
                    <a:lnTo>
                      <a:pt x="86" y="142"/>
                    </a:lnTo>
                    <a:lnTo>
                      <a:pt x="86" y="142"/>
                    </a:lnTo>
                    <a:lnTo>
                      <a:pt x="98" y="134"/>
                    </a:lnTo>
                    <a:lnTo>
                      <a:pt x="210" y="72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4" y="68"/>
                    </a:lnTo>
                    <a:lnTo>
                      <a:pt x="214" y="64"/>
                    </a:lnTo>
                    <a:lnTo>
                      <a:pt x="212" y="62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186" y="44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34" y="14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2" y="6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2" y="62"/>
                    </a:lnTo>
                    <a:lnTo>
                      <a:pt x="68" y="68"/>
                    </a:lnTo>
                    <a:lnTo>
                      <a:pt x="2" y="122"/>
                    </a:lnTo>
                    <a:lnTo>
                      <a:pt x="2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2" y="130"/>
                    </a:lnTo>
                    <a:lnTo>
                      <a:pt x="12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2" name="Freeform 114"/>
              <p:cNvSpPr>
                <a:spLocks/>
              </p:cNvSpPr>
              <p:nvPr/>
            </p:nvSpPr>
            <p:spPr bwMode="auto">
              <a:xfrm>
                <a:off x="584200" y="12731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3" name="Freeform 115"/>
              <p:cNvSpPr>
                <a:spLocks/>
              </p:cNvSpPr>
              <p:nvPr/>
            </p:nvSpPr>
            <p:spPr bwMode="auto">
              <a:xfrm>
                <a:off x="1130300" y="1047750"/>
                <a:ext cx="107950" cy="177800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62" y="112"/>
                  </a:cxn>
                  <a:cxn ang="0">
                    <a:pos x="62" y="112"/>
                  </a:cxn>
                  <a:cxn ang="0">
                    <a:pos x="66" y="112"/>
                  </a:cxn>
                  <a:cxn ang="0">
                    <a:pos x="68" y="112"/>
                  </a:cxn>
                  <a:cxn ang="0">
                    <a:pos x="68" y="110"/>
                  </a:cxn>
                  <a:cxn ang="0">
                    <a:pos x="68" y="106"/>
                  </a:cxn>
                  <a:cxn ang="0">
                    <a:pos x="54" y="52"/>
                  </a:cxn>
                  <a:cxn ang="0">
                    <a:pos x="54" y="52"/>
                  </a:cxn>
                  <a:cxn ang="0">
                    <a:pos x="50" y="46"/>
                  </a:cxn>
                  <a:cxn ang="0">
                    <a:pos x="44" y="44"/>
                  </a:cxn>
                  <a:cxn ang="0">
                    <a:pos x="38" y="42"/>
                  </a:cxn>
                  <a:cxn ang="0">
                    <a:pos x="38" y="42"/>
                  </a:cxn>
                  <a:cxn ang="0">
                    <a:pos x="32" y="40"/>
                  </a:cxn>
                  <a:cxn ang="0">
                    <a:pos x="26" y="36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2" y="94"/>
                  </a:cxn>
                  <a:cxn ang="0">
                    <a:pos x="8" y="98"/>
                  </a:cxn>
                  <a:cxn ang="0">
                    <a:pos x="8" y="98"/>
                  </a:cxn>
                </a:cxnLst>
                <a:rect l="0" t="0" r="r" b="b"/>
                <a:pathLst>
                  <a:path w="68" h="112">
                    <a:moveTo>
                      <a:pt x="8" y="98"/>
                    </a:moveTo>
                    <a:lnTo>
                      <a:pt x="62" y="112"/>
                    </a:lnTo>
                    <a:lnTo>
                      <a:pt x="62" y="112"/>
                    </a:lnTo>
                    <a:lnTo>
                      <a:pt x="66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6"/>
                    </a:lnTo>
                    <a:lnTo>
                      <a:pt x="54" y="52"/>
                    </a:lnTo>
                    <a:lnTo>
                      <a:pt x="54" y="52"/>
                    </a:lnTo>
                    <a:lnTo>
                      <a:pt x="50" y="46"/>
                    </a:lnTo>
                    <a:lnTo>
                      <a:pt x="44" y="44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2" y="40"/>
                    </a:lnTo>
                    <a:lnTo>
                      <a:pt x="26" y="3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94"/>
                    </a:lnTo>
                    <a:lnTo>
                      <a:pt x="8" y="98"/>
                    </a:lnTo>
                    <a:lnTo>
                      <a:pt x="8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4" name="Freeform 116"/>
              <p:cNvSpPr>
                <a:spLocks/>
              </p:cNvSpPr>
              <p:nvPr/>
            </p:nvSpPr>
            <p:spPr bwMode="auto">
              <a:xfrm>
                <a:off x="1133475" y="1323975"/>
                <a:ext cx="238125" cy="381000"/>
              </a:xfrm>
              <a:custGeom>
                <a:avLst/>
                <a:gdLst/>
                <a:ahLst/>
                <a:cxnLst>
                  <a:cxn ang="0">
                    <a:pos x="92" y="100"/>
                  </a:cxn>
                  <a:cxn ang="0">
                    <a:pos x="122" y="104"/>
                  </a:cxn>
                  <a:cxn ang="0">
                    <a:pos x="122" y="104"/>
                  </a:cxn>
                  <a:cxn ang="0">
                    <a:pos x="126" y="104"/>
                  </a:cxn>
                  <a:cxn ang="0">
                    <a:pos x="128" y="102"/>
                  </a:cxn>
                  <a:cxn ang="0">
                    <a:pos x="130" y="100"/>
                  </a:cxn>
                  <a:cxn ang="0">
                    <a:pos x="132" y="96"/>
                  </a:cxn>
                  <a:cxn ang="0">
                    <a:pos x="140" y="28"/>
                  </a:cxn>
                  <a:cxn ang="0">
                    <a:pos x="140" y="28"/>
                  </a:cxn>
                  <a:cxn ang="0">
                    <a:pos x="140" y="26"/>
                  </a:cxn>
                  <a:cxn ang="0">
                    <a:pos x="138" y="22"/>
                  </a:cxn>
                  <a:cxn ang="0">
                    <a:pos x="136" y="20"/>
                  </a:cxn>
                  <a:cxn ang="0">
                    <a:pos x="132" y="18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2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8" y="220"/>
                  </a:cxn>
                  <a:cxn ang="0">
                    <a:pos x="8" y="220"/>
                  </a:cxn>
                  <a:cxn ang="0">
                    <a:pos x="10" y="226"/>
                  </a:cxn>
                  <a:cxn ang="0">
                    <a:pos x="16" y="230"/>
                  </a:cxn>
                  <a:cxn ang="0">
                    <a:pos x="106" y="240"/>
                  </a:cxn>
                  <a:cxn ang="0">
                    <a:pos x="106" y="240"/>
                  </a:cxn>
                  <a:cxn ang="0">
                    <a:pos x="114" y="240"/>
                  </a:cxn>
                  <a:cxn ang="0">
                    <a:pos x="122" y="238"/>
                  </a:cxn>
                  <a:cxn ang="0">
                    <a:pos x="148" y="220"/>
                  </a:cxn>
                  <a:cxn ang="0">
                    <a:pos x="148" y="220"/>
                  </a:cxn>
                  <a:cxn ang="0">
                    <a:pos x="150" y="218"/>
                  </a:cxn>
                  <a:cxn ang="0">
                    <a:pos x="150" y="216"/>
                  </a:cxn>
                  <a:cxn ang="0">
                    <a:pos x="150" y="212"/>
                  </a:cxn>
                  <a:cxn ang="0">
                    <a:pos x="150" y="208"/>
                  </a:cxn>
                  <a:cxn ang="0">
                    <a:pos x="88" y="106"/>
                  </a:cxn>
                  <a:cxn ang="0">
                    <a:pos x="88" y="106"/>
                  </a:cxn>
                  <a:cxn ang="0">
                    <a:pos x="88" y="104"/>
                  </a:cxn>
                  <a:cxn ang="0">
                    <a:pos x="88" y="102"/>
                  </a:cxn>
                  <a:cxn ang="0">
                    <a:pos x="90" y="100"/>
                  </a:cxn>
                  <a:cxn ang="0">
                    <a:pos x="92" y="100"/>
                  </a:cxn>
                  <a:cxn ang="0">
                    <a:pos x="92" y="100"/>
                  </a:cxn>
                </a:cxnLst>
                <a:rect l="0" t="0" r="r" b="b"/>
                <a:pathLst>
                  <a:path w="150" h="240">
                    <a:moveTo>
                      <a:pt x="92" y="100"/>
                    </a:moveTo>
                    <a:lnTo>
                      <a:pt x="122" y="104"/>
                    </a:lnTo>
                    <a:lnTo>
                      <a:pt x="122" y="104"/>
                    </a:lnTo>
                    <a:lnTo>
                      <a:pt x="126" y="104"/>
                    </a:lnTo>
                    <a:lnTo>
                      <a:pt x="128" y="102"/>
                    </a:lnTo>
                    <a:lnTo>
                      <a:pt x="130" y="100"/>
                    </a:lnTo>
                    <a:lnTo>
                      <a:pt x="132" y="96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6"/>
                    </a:lnTo>
                    <a:lnTo>
                      <a:pt x="138" y="22"/>
                    </a:lnTo>
                    <a:lnTo>
                      <a:pt x="136" y="20"/>
                    </a:lnTo>
                    <a:lnTo>
                      <a:pt x="132" y="18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2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8" y="220"/>
                    </a:lnTo>
                    <a:lnTo>
                      <a:pt x="8" y="220"/>
                    </a:lnTo>
                    <a:lnTo>
                      <a:pt x="10" y="226"/>
                    </a:lnTo>
                    <a:lnTo>
                      <a:pt x="16" y="230"/>
                    </a:lnTo>
                    <a:lnTo>
                      <a:pt x="106" y="240"/>
                    </a:lnTo>
                    <a:lnTo>
                      <a:pt x="106" y="240"/>
                    </a:lnTo>
                    <a:lnTo>
                      <a:pt x="114" y="240"/>
                    </a:lnTo>
                    <a:lnTo>
                      <a:pt x="122" y="238"/>
                    </a:lnTo>
                    <a:lnTo>
                      <a:pt x="148" y="220"/>
                    </a:lnTo>
                    <a:lnTo>
                      <a:pt x="148" y="220"/>
                    </a:lnTo>
                    <a:lnTo>
                      <a:pt x="150" y="218"/>
                    </a:lnTo>
                    <a:lnTo>
                      <a:pt x="150" y="216"/>
                    </a:lnTo>
                    <a:lnTo>
                      <a:pt x="150" y="212"/>
                    </a:lnTo>
                    <a:lnTo>
                      <a:pt x="150" y="20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8" y="104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100"/>
                    </a:lnTo>
                    <a:lnTo>
                      <a:pt x="92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5" name="Freeform 117"/>
              <p:cNvSpPr>
                <a:spLocks/>
              </p:cNvSpPr>
              <p:nvPr/>
            </p:nvSpPr>
            <p:spPr bwMode="auto">
              <a:xfrm>
                <a:off x="942975" y="895350"/>
                <a:ext cx="92075" cy="50800"/>
              </a:xfrm>
              <a:custGeom>
                <a:avLst/>
                <a:gdLst/>
                <a:ahLst/>
                <a:cxnLst>
                  <a:cxn ang="0">
                    <a:pos x="6" y="26"/>
                  </a:cxn>
                  <a:cxn ang="0">
                    <a:pos x="6" y="26"/>
                  </a:cxn>
                  <a:cxn ang="0">
                    <a:pos x="8" y="30"/>
                  </a:cxn>
                  <a:cxn ang="0">
                    <a:pos x="10" y="32"/>
                  </a:cxn>
                  <a:cxn ang="0">
                    <a:pos x="12" y="32"/>
                  </a:cxn>
                  <a:cxn ang="0">
                    <a:pos x="16" y="32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58" y="20"/>
                  </a:cxn>
                  <a:cxn ang="0">
                    <a:pos x="56" y="1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6" y="26"/>
                  </a:cxn>
                </a:cxnLst>
                <a:rect l="0" t="0" r="r" b="b"/>
                <a:pathLst>
                  <a:path w="58" h="32">
                    <a:moveTo>
                      <a:pt x="6" y="26"/>
                    </a:moveTo>
                    <a:lnTo>
                      <a:pt x="6" y="26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56" y="1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6" name="Freeform 118"/>
              <p:cNvSpPr>
                <a:spLocks/>
              </p:cNvSpPr>
              <p:nvPr/>
            </p:nvSpPr>
            <p:spPr bwMode="auto">
              <a:xfrm>
                <a:off x="-2343150" y="6381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7" name="Freeform 119"/>
              <p:cNvSpPr>
                <a:spLocks/>
              </p:cNvSpPr>
              <p:nvPr/>
            </p:nvSpPr>
            <p:spPr bwMode="auto">
              <a:xfrm>
                <a:off x="701675" y="908050"/>
                <a:ext cx="355600" cy="317500"/>
              </a:xfrm>
              <a:custGeom>
                <a:avLst/>
                <a:gdLst/>
                <a:ahLst/>
                <a:cxnLst>
                  <a:cxn ang="0">
                    <a:pos x="24" y="70"/>
                  </a:cxn>
                  <a:cxn ang="0">
                    <a:pos x="30" y="74"/>
                  </a:cxn>
                  <a:cxn ang="0">
                    <a:pos x="86" y="196"/>
                  </a:cxn>
                  <a:cxn ang="0">
                    <a:pos x="90" y="200"/>
                  </a:cxn>
                  <a:cxn ang="0">
                    <a:pos x="156" y="184"/>
                  </a:cxn>
                  <a:cxn ang="0">
                    <a:pos x="164" y="184"/>
                  </a:cxn>
                  <a:cxn ang="0">
                    <a:pos x="190" y="198"/>
                  </a:cxn>
                  <a:cxn ang="0">
                    <a:pos x="192" y="198"/>
                  </a:cxn>
                  <a:cxn ang="0">
                    <a:pos x="198" y="198"/>
                  </a:cxn>
                  <a:cxn ang="0">
                    <a:pos x="222" y="158"/>
                  </a:cxn>
                  <a:cxn ang="0">
                    <a:pos x="224" y="150"/>
                  </a:cxn>
                  <a:cxn ang="0">
                    <a:pos x="190" y="80"/>
                  </a:cxn>
                  <a:cxn ang="0">
                    <a:pos x="188" y="78"/>
                  </a:cxn>
                  <a:cxn ang="0">
                    <a:pos x="184" y="78"/>
                  </a:cxn>
                  <a:cxn ang="0">
                    <a:pos x="166" y="96"/>
                  </a:cxn>
                  <a:cxn ang="0">
                    <a:pos x="164" y="102"/>
                  </a:cxn>
                  <a:cxn ang="0">
                    <a:pos x="166" y="108"/>
                  </a:cxn>
                  <a:cxn ang="0">
                    <a:pos x="168" y="112"/>
                  </a:cxn>
                  <a:cxn ang="0">
                    <a:pos x="168" y="118"/>
                  </a:cxn>
                  <a:cxn ang="0">
                    <a:pos x="152" y="136"/>
                  </a:cxn>
                  <a:cxn ang="0">
                    <a:pos x="150" y="138"/>
                  </a:cxn>
                  <a:cxn ang="0">
                    <a:pos x="144" y="136"/>
                  </a:cxn>
                  <a:cxn ang="0">
                    <a:pos x="98" y="68"/>
                  </a:cxn>
                  <a:cxn ang="0">
                    <a:pos x="94" y="62"/>
                  </a:cxn>
                  <a:cxn ang="0">
                    <a:pos x="98" y="18"/>
                  </a:cxn>
                  <a:cxn ang="0">
                    <a:pos x="98" y="14"/>
                  </a:cxn>
                  <a:cxn ang="0">
                    <a:pos x="94" y="10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0" y="60"/>
                  </a:cxn>
                  <a:cxn ang="0">
                    <a:pos x="0" y="62"/>
                  </a:cxn>
                  <a:cxn ang="0">
                    <a:pos x="4" y="68"/>
                  </a:cxn>
                  <a:cxn ang="0">
                    <a:pos x="6" y="68"/>
                  </a:cxn>
                </a:cxnLst>
                <a:rect l="0" t="0" r="r" b="b"/>
                <a:pathLst>
                  <a:path w="224" h="200">
                    <a:moveTo>
                      <a:pt x="6" y="68"/>
                    </a:moveTo>
                    <a:lnTo>
                      <a:pt x="24" y="70"/>
                    </a:lnTo>
                    <a:lnTo>
                      <a:pt x="24" y="70"/>
                    </a:lnTo>
                    <a:lnTo>
                      <a:pt x="30" y="74"/>
                    </a:lnTo>
                    <a:lnTo>
                      <a:pt x="34" y="78"/>
                    </a:lnTo>
                    <a:lnTo>
                      <a:pt x="86" y="196"/>
                    </a:lnTo>
                    <a:lnTo>
                      <a:pt x="86" y="196"/>
                    </a:lnTo>
                    <a:lnTo>
                      <a:pt x="90" y="200"/>
                    </a:lnTo>
                    <a:lnTo>
                      <a:pt x="96" y="200"/>
                    </a:lnTo>
                    <a:lnTo>
                      <a:pt x="156" y="184"/>
                    </a:lnTo>
                    <a:lnTo>
                      <a:pt x="156" y="184"/>
                    </a:lnTo>
                    <a:lnTo>
                      <a:pt x="164" y="184"/>
                    </a:lnTo>
                    <a:lnTo>
                      <a:pt x="170" y="186"/>
                    </a:lnTo>
                    <a:lnTo>
                      <a:pt x="190" y="198"/>
                    </a:lnTo>
                    <a:lnTo>
                      <a:pt x="190" y="198"/>
                    </a:lnTo>
                    <a:lnTo>
                      <a:pt x="192" y="198"/>
                    </a:lnTo>
                    <a:lnTo>
                      <a:pt x="196" y="198"/>
                    </a:lnTo>
                    <a:lnTo>
                      <a:pt x="198" y="198"/>
                    </a:lnTo>
                    <a:lnTo>
                      <a:pt x="200" y="196"/>
                    </a:lnTo>
                    <a:lnTo>
                      <a:pt x="222" y="158"/>
                    </a:lnTo>
                    <a:lnTo>
                      <a:pt x="222" y="158"/>
                    </a:lnTo>
                    <a:lnTo>
                      <a:pt x="224" y="150"/>
                    </a:lnTo>
                    <a:lnTo>
                      <a:pt x="224" y="144"/>
                    </a:lnTo>
                    <a:lnTo>
                      <a:pt x="190" y="80"/>
                    </a:lnTo>
                    <a:lnTo>
                      <a:pt x="190" y="80"/>
                    </a:lnTo>
                    <a:lnTo>
                      <a:pt x="188" y="78"/>
                    </a:lnTo>
                    <a:lnTo>
                      <a:pt x="186" y="76"/>
                    </a:lnTo>
                    <a:lnTo>
                      <a:pt x="184" y="78"/>
                    </a:lnTo>
                    <a:lnTo>
                      <a:pt x="182" y="80"/>
                    </a:lnTo>
                    <a:lnTo>
                      <a:pt x="166" y="96"/>
                    </a:lnTo>
                    <a:lnTo>
                      <a:pt x="166" y="96"/>
                    </a:lnTo>
                    <a:lnTo>
                      <a:pt x="164" y="102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8" y="112"/>
                    </a:lnTo>
                    <a:lnTo>
                      <a:pt x="168" y="114"/>
                    </a:lnTo>
                    <a:lnTo>
                      <a:pt x="168" y="118"/>
                    </a:lnTo>
                    <a:lnTo>
                      <a:pt x="166" y="120"/>
                    </a:lnTo>
                    <a:lnTo>
                      <a:pt x="152" y="136"/>
                    </a:lnTo>
                    <a:lnTo>
                      <a:pt x="152" y="136"/>
                    </a:lnTo>
                    <a:lnTo>
                      <a:pt x="150" y="138"/>
                    </a:lnTo>
                    <a:lnTo>
                      <a:pt x="146" y="138"/>
                    </a:lnTo>
                    <a:lnTo>
                      <a:pt x="144" y="136"/>
                    </a:lnTo>
                    <a:lnTo>
                      <a:pt x="142" y="134"/>
                    </a:lnTo>
                    <a:lnTo>
                      <a:pt x="98" y="68"/>
                    </a:lnTo>
                    <a:lnTo>
                      <a:pt x="98" y="68"/>
                    </a:lnTo>
                    <a:lnTo>
                      <a:pt x="94" y="62"/>
                    </a:lnTo>
                    <a:lnTo>
                      <a:pt x="94" y="54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4"/>
                    </a:lnTo>
                    <a:lnTo>
                      <a:pt x="96" y="12"/>
                    </a:lnTo>
                    <a:lnTo>
                      <a:pt x="94" y="10"/>
                    </a:lnTo>
                    <a:lnTo>
                      <a:pt x="92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4" y="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6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8" name="Freeform 120"/>
              <p:cNvSpPr>
                <a:spLocks/>
              </p:cNvSpPr>
              <p:nvPr/>
            </p:nvSpPr>
            <p:spPr bwMode="auto">
              <a:xfrm>
                <a:off x="1409700" y="1377950"/>
                <a:ext cx="1130300" cy="758825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" y="18"/>
                  </a:cxn>
                  <a:cxn ang="0">
                    <a:pos x="2" y="22"/>
                  </a:cxn>
                  <a:cxn ang="0">
                    <a:pos x="14" y="82"/>
                  </a:cxn>
                  <a:cxn ang="0">
                    <a:pos x="22" y="94"/>
                  </a:cxn>
                  <a:cxn ang="0">
                    <a:pos x="46" y="108"/>
                  </a:cxn>
                  <a:cxn ang="0">
                    <a:pos x="44" y="140"/>
                  </a:cxn>
                  <a:cxn ang="0">
                    <a:pos x="48" y="148"/>
                  </a:cxn>
                  <a:cxn ang="0">
                    <a:pos x="190" y="166"/>
                  </a:cxn>
                  <a:cxn ang="0">
                    <a:pos x="244" y="124"/>
                  </a:cxn>
                  <a:cxn ang="0">
                    <a:pos x="256" y="122"/>
                  </a:cxn>
                  <a:cxn ang="0">
                    <a:pos x="324" y="156"/>
                  </a:cxn>
                  <a:cxn ang="0">
                    <a:pos x="324" y="164"/>
                  </a:cxn>
                  <a:cxn ang="0">
                    <a:pos x="316" y="176"/>
                  </a:cxn>
                  <a:cxn ang="0">
                    <a:pos x="320" y="184"/>
                  </a:cxn>
                  <a:cxn ang="0">
                    <a:pos x="424" y="236"/>
                  </a:cxn>
                  <a:cxn ang="0">
                    <a:pos x="410" y="294"/>
                  </a:cxn>
                  <a:cxn ang="0">
                    <a:pos x="422" y="328"/>
                  </a:cxn>
                  <a:cxn ang="0">
                    <a:pos x="420" y="342"/>
                  </a:cxn>
                  <a:cxn ang="0">
                    <a:pos x="398" y="370"/>
                  </a:cxn>
                  <a:cxn ang="0">
                    <a:pos x="360" y="368"/>
                  </a:cxn>
                  <a:cxn ang="0">
                    <a:pos x="352" y="372"/>
                  </a:cxn>
                  <a:cxn ang="0">
                    <a:pos x="346" y="414"/>
                  </a:cxn>
                  <a:cxn ang="0">
                    <a:pos x="374" y="436"/>
                  </a:cxn>
                  <a:cxn ang="0">
                    <a:pos x="388" y="438"/>
                  </a:cxn>
                  <a:cxn ang="0">
                    <a:pos x="510" y="442"/>
                  </a:cxn>
                  <a:cxn ang="0">
                    <a:pos x="568" y="474"/>
                  </a:cxn>
                  <a:cxn ang="0">
                    <a:pos x="676" y="474"/>
                  </a:cxn>
                  <a:cxn ang="0">
                    <a:pos x="676" y="470"/>
                  </a:cxn>
                  <a:cxn ang="0">
                    <a:pos x="610" y="426"/>
                  </a:cxn>
                  <a:cxn ang="0">
                    <a:pos x="704" y="436"/>
                  </a:cxn>
                  <a:cxn ang="0">
                    <a:pos x="712" y="432"/>
                  </a:cxn>
                  <a:cxn ang="0">
                    <a:pos x="708" y="388"/>
                  </a:cxn>
                  <a:cxn ang="0">
                    <a:pos x="638" y="320"/>
                  </a:cxn>
                  <a:cxn ang="0">
                    <a:pos x="626" y="314"/>
                  </a:cxn>
                  <a:cxn ang="0">
                    <a:pos x="584" y="298"/>
                  </a:cxn>
                  <a:cxn ang="0">
                    <a:pos x="576" y="288"/>
                  </a:cxn>
                  <a:cxn ang="0">
                    <a:pos x="570" y="256"/>
                  </a:cxn>
                  <a:cxn ang="0">
                    <a:pos x="576" y="256"/>
                  </a:cxn>
                  <a:cxn ang="0">
                    <a:pos x="674" y="306"/>
                  </a:cxn>
                  <a:cxn ang="0">
                    <a:pos x="678" y="300"/>
                  </a:cxn>
                  <a:cxn ang="0">
                    <a:pos x="680" y="184"/>
                  </a:cxn>
                  <a:cxn ang="0">
                    <a:pos x="514" y="150"/>
                  </a:cxn>
                  <a:cxn ang="0">
                    <a:pos x="396" y="56"/>
                  </a:cxn>
                  <a:cxn ang="0">
                    <a:pos x="382" y="50"/>
                  </a:cxn>
                  <a:cxn ang="0">
                    <a:pos x="192" y="42"/>
                  </a:cxn>
                  <a:cxn ang="0">
                    <a:pos x="98" y="14"/>
                  </a:cxn>
                </a:cxnLst>
                <a:rect l="0" t="0" r="r" b="b"/>
                <a:pathLst>
                  <a:path w="712" h="478">
                    <a:moveTo>
                      <a:pt x="98" y="14"/>
                    </a:moveTo>
                    <a:lnTo>
                      <a:pt x="68" y="0"/>
                    </a:lnTo>
                    <a:lnTo>
                      <a:pt x="68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14" y="82"/>
                    </a:lnTo>
                    <a:lnTo>
                      <a:pt x="14" y="82"/>
                    </a:lnTo>
                    <a:lnTo>
                      <a:pt x="16" y="90"/>
                    </a:lnTo>
                    <a:lnTo>
                      <a:pt x="22" y="94"/>
                    </a:lnTo>
                    <a:lnTo>
                      <a:pt x="40" y="104"/>
                    </a:lnTo>
                    <a:lnTo>
                      <a:pt x="40" y="104"/>
                    </a:lnTo>
                    <a:lnTo>
                      <a:pt x="46" y="108"/>
                    </a:lnTo>
                    <a:lnTo>
                      <a:pt x="46" y="116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44" y="144"/>
                    </a:lnTo>
                    <a:lnTo>
                      <a:pt x="46" y="146"/>
                    </a:lnTo>
                    <a:lnTo>
                      <a:pt x="48" y="148"/>
                    </a:lnTo>
                    <a:lnTo>
                      <a:pt x="50" y="150"/>
                    </a:lnTo>
                    <a:lnTo>
                      <a:pt x="190" y="166"/>
                    </a:lnTo>
                    <a:lnTo>
                      <a:pt x="190" y="166"/>
                    </a:lnTo>
                    <a:lnTo>
                      <a:pt x="196" y="164"/>
                    </a:lnTo>
                    <a:lnTo>
                      <a:pt x="204" y="162"/>
                    </a:lnTo>
                    <a:lnTo>
                      <a:pt x="244" y="124"/>
                    </a:lnTo>
                    <a:lnTo>
                      <a:pt x="244" y="124"/>
                    </a:lnTo>
                    <a:lnTo>
                      <a:pt x="250" y="120"/>
                    </a:lnTo>
                    <a:lnTo>
                      <a:pt x="256" y="122"/>
                    </a:lnTo>
                    <a:lnTo>
                      <a:pt x="322" y="154"/>
                    </a:lnTo>
                    <a:lnTo>
                      <a:pt x="322" y="154"/>
                    </a:lnTo>
                    <a:lnTo>
                      <a:pt x="324" y="156"/>
                    </a:lnTo>
                    <a:lnTo>
                      <a:pt x="326" y="158"/>
                    </a:lnTo>
                    <a:lnTo>
                      <a:pt x="326" y="160"/>
                    </a:lnTo>
                    <a:lnTo>
                      <a:pt x="324" y="164"/>
                    </a:lnTo>
                    <a:lnTo>
                      <a:pt x="318" y="174"/>
                    </a:lnTo>
                    <a:lnTo>
                      <a:pt x="318" y="174"/>
                    </a:lnTo>
                    <a:lnTo>
                      <a:pt x="316" y="176"/>
                    </a:lnTo>
                    <a:lnTo>
                      <a:pt x="318" y="180"/>
                    </a:lnTo>
                    <a:lnTo>
                      <a:pt x="318" y="182"/>
                    </a:lnTo>
                    <a:lnTo>
                      <a:pt x="320" y="184"/>
                    </a:lnTo>
                    <a:lnTo>
                      <a:pt x="420" y="232"/>
                    </a:lnTo>
                    <a:lnTo>
                      <a:pt x="420" y="232"/>
                    </a:lnTo>
                    <a:lnTo>
                      <a:pt x="424" y="236"/>
                    </a:lnTo>
                    <a:lnTo>
                      <a:pt x="424" y="242"/>
                    </a:lnTo>
                    <a:lnTo>
                      <a:pt x="410" y="294"/>
                    </a:lnTo>
                    <a:lnTo>
                      <a:pt x="410" y="294"/>
                    </a:lnTo>
                    <a:lnTo>
                      <a:pt x="408" y="302"/>
                    </a:lnTo>
                    <a:lnTo>
                      <a:pt x="410" y="308"/>
                    </a:lnTo>
                    <a:lnTo>
                      <a:pt x="422" y="328"/>
                    </a:lnTo>
                    <a:lnTo>
                      <a:pt x="422" y="328"/>
                    </a:lnTo>
                    <a:lnTo>
                      <a:pt x="424" y="334"/>
                    </a:lnTo>
                    <a:lnTo>
                      <a:pt x="420" y="342"/>
                    </a:lnTo>
                    <a:lnTo>
                      <a:pt x="404" y="366"/>
                    </a:lnTo>
                    <a:lnTo>
                      <a:pt x="404" y="366"/>
                    </a:lnTo>
                    <a:lnTo>
                      <a:pt x="398" y="370"/>
                    </a:lnTo>
                    <a:lnTo>
                      <a:pt x="390" y="372"/>
                    </a:lnTo>
                    <a:lnTo>
                      <a:pt x="360" y="368"/>
                    </a:lnTo>
                    <a:lnTo>
                      <a:pt x="360" y="368"/>
                    </a:lnTo>
                    <a:lnTo>
                      <a:pt x="358" y="368"/>
                    </a:lnTo>
                    <a:lnTo>
                      <a:pt x="354" y="370"/>
                    </a:lnTo>
                    <a:lnTo>
                      <a:pt x="352" y="372"/>
                    </a:lnTo>
                    <a:lnTo>
                      <a:pt x="352" y="376"/>
                    </a:lnTo>
                    <a:lnTo>
                      <a:pt x="346" y="414"/>
                    </a:lnTo>
                    <a:lnTo>
                      <a:pt x="346" y="414"/>
                    </a:lnTo>
                    <a:lnTo>
                      <a:pt x="348" y="420"/>
                    </a:lnTo>
                    <a:lnTo>
                      <a:pt x="354" y="426"/>
                    </a:lnTo>
                    <a:lnTo>
                      <a:pt x="374" y="436"/>
                    </a:lnTo>
                    <a:lnTo>
                      <a:pt x="374" y="436"/>
                    </a:lnTo>
                    <a:lnTo>
                      <a:pt x="380" y="438"/>
                    </a:lnTo>
                    <a:lnTo>
                      <a:pt x="388" y="438"/>
                    </a:lnTo>
                    <a:lnTo>
                      <a:pt x="502" y="440"/>
                    </a:lnTo>
                    <a:lnTo>
                      <a:pt x="502" y="440"/>
                    </a:lnTo>
                    <a:lnTo>
                      <a:pt x="510" y="442"/>
                    </a:lnTo>
                    <a:lnTo>
                      <a:pt x="518" y="444"/>
                    </a:lnTo>
                    <a:lnTo>
                      <a:pt x="568" y="474"/>
                    </a:lnTo>
                    <a:lnTo>
                      <a:pt x="568" y="474"/>
                    </a:lnTo>
                    <a:lnTo>
                      <a:pt x="576" y="478"/>
                    </a:lnTo>
                    <a:lnTo>
                      <a:pt x="584" y="478"/>
                    </a:lnTo>
                    <a:lnTo>
                      <a:pt x="676" y="474"/>
                    </a:lnTo>
                    <a:lnTo>
                      <a:pt x="676" y="474"/>
                    </a:lnTo>
                    <a:lnTo>
                      <a:pt x="680" y="474"/>
                    </a:lnTo>
                    <a:lnTo>
                      <a:pt x="676" y="470"/>
                    </a:lnTo>
                    <a:lnTo>
                      <a:pt x="612" y="428"/>
                    </a:lnTo>
                    <a:lnTo>
                      <a:pt x="612" y="428"/>
                    </a:lnTo>
                    <a:lnTo>
                      <a:pt x="610" y="426"/>
                    </a:lnTo>
                    <a:lnTo>
                      <a:pt x="614" y="424"/>
                    </a:lnTo>
                    <a:lnTo>
                      <a:pt x="704" y="436"/>
                    </a:lnTo>
                    <a:lnTo>
                      <a:pt x="704" y="436"/>
                    </a:lnTo>
                    <a:lnTo>
                      <a:pt x="708" y="436"/>
                    </a:lnTo>
                    <a:lnTo>
                      <a:pt x="710" y="434"/>
                    </a:lnTo>
                    <a:lnTo>
                      <a:pt x="712" y="432"/>
                    </a:lnTo>
                    <a:lnTo>
                      <a:pt x="712" y="428"/>
                    </a:lnTo>
                    <a:lnTo>
                      <a:pt x="708" y="388"/>
                    </a:lnTo>
                    <a:lnTo>
                      <a:pt x="708" y="388"/>
                    </a:lnTo>
                    <a:lnTo>
                      <a:pt x="706" y="380"/>
                    </a:lnTo>
                    <a:lnTo>
                      <a:pt x="700" y="374"/>
                    </a:lnTo>
                    <a:lnTo>
                      <a:pt x="638" y="320"/>
                    </a:lnTo>
                    <a:lnTo>
                      <a:pt x="638" y="320"/>
                    </a:lnTo>
                    <a:lnTo>
                      <a:pt x="632" y="316"/>
                    </a:lnTo>
                    <a:lnTo>
                      <a:pt x="626" y="314"/>
                    </a:lnTo>
                    <a:lnTo>
                      <a:pt x="626" y="314"/>
                    </a:lnTo>
                    <a:lnTo>
                      <a:pt x="612" y="310"/>
                    </a:lnTo>
                    <a:lnTo>
                      <a:pt x="584" y="298"/>
                    </a:lnTo>
                    <a:lnTo>
                      <a:pt x="584" y="298"/>
                    </a:lnTo>
                    <a:lnTo>
                      <a:pt x="578" y="294"/>
                    </a:lnTo>
                    <a:lnTo>
                      <a:pt x="576" y="288"/>
                    </a:lnTo>
                    <a:lnTo>
                      <a:pt x="570" y="260"/>
                    </a:lnTo>
                    <a:lnTo>
                      <a:pt x="570" y="260"/>
                    </a:lnTo>
                    <a:lnTo>
                      <a:pt x="570" y="256"/>
                    </a:lnTo>
                    <a:lnTo>
                      <a:pt x="572" y="254"/>
                    </a:lnTo>
                    <a:lnTo>
                      <a:pt x="574" y="254"/>
                    </a:lnTo>
                    <a:lnTo>
                      <a:pt x="576" y="256"/>
                    </a:lnTo>
                    <a:lnTo>
                      <a:pt x="672" y="304"/>
                    </a:lnTo>
                    <a:lnTo>
                      <a:pt x="672" y="304"/>
                    </a:lnTo>
                    <a:lnTo>
                      <a:pt x="674" y="306"/>
                    </a:lnTo>
                    <a:lnTo>
                      <a:pt x="676" y="304"/>
                    </a:lnTo>
                    <a:lnTo>
                      <a:pt x="678" y="302"/>
                    </a:lnTo>
                    <a:lnTo>
                      <a:pt x="678" y="300"/>
                    </a:lnTo>
                    <a:lnTo>
                      <a:pt x="682" y="190"/>
                    </a:lnTo>
                    <a:lnTo>
                      <a:pt x="682" y="190"/>
                    </a:lnTo>
                    <a:lnTo>
                      <a:pt x="680" y="184"/>
                    </a:lnTo>
                    <a:lnTo>
                      <a:pt x="674" y="180"/>
                    </a:lnTo>
                    <a:lnTo>
                      <a:pt x="514" y="150"/>
                    </a:lnTo>
                    <a:lnTo>
                      <a:pt x="514" y="150"/>
                    </a:lnTo>
                    <a:lnTo>
                      <a:pt x="508" y="148"/>
                    </a:lnTo>
                    <a:lnTo>
                      <a:pt x="500" y="144"/>
                    </a:lnTo>
                    <a:lnTo>
                      <a:pt x="396" y="56"/>
                    </a:lnTo>
                    <a:lnTo>
                      <a:pt x="396" y="56"/>
                    </a:lnTo>
                    <a:lnTo>
                      <a:pt x="390" y="52"/>
                    </a:lnTo>
                    <a:lnTo>
                      <a:pt x="382" y="50"/>
                    </a:lnTo>
                    <a:lnTo>
                      <a:pt x="208" y="44"/>
                    </a:lnTo>
                    <a:lnTo>
                      <a:pt x="208" y="44"/>
                    </a:lnTo>
                    <a:lnTo>
                      <a:pt x="192" y="42"/>
                    </a:lnTo>
                    <a:lnTo>
                      <a:pt x="112" y="20"/>
                    </a:lnTo>
                    <a:lnTo>
                      <a:pt x="112" y="20"/>
                    </a:lnTo>
                    <a:lnTo>
                      <a:pt x="98" y="14"/>
                    </a:lnTo>
                    <a:lnTo>
                      <a:pt x="9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9" name="Freeform 121"/>
              <p:cNvSpPr>
                <a:spLocks/>
              </p:cNvSpPr>
              <p:nvPr/>
            </p:nvSpPr>
            <p:spPr bwMode="auto">
              <a:xfrm>
                <a:off x="1263650" y="1108075"/>
                <a:ext cx="406400" cy="238125"/>
              </a:xfrm>
              <a:custGeom>
                <a:avLst/>
                <a:gdLst/>
                <a:ahLst/>
                <a:cxnLst>
                  <a:cxn ang="0">
                    <a:pos x="42" y="68"/>
                  </a:cxn>
                  <a:cxn ang="0">
                    <a:pos x="42" y="68"/>
                  </a:cxn>
                  <a:cxn ang="0">
                    <a:pos x="44" y="74"/>
                  </a:cxn>
                  <a:cxn ang="0">
                    <a:pos x="46" y="82"/>
                  </a:cxn>
                  <a:cxn ang="0">
                    <a:pos x="50" y="120"/>
                  </a:cxn>
                  <a:cxn ang="0">
                    <a:pos x="50" y="120"/>
                  </a:cxn>
                  <a:cxn ang="0">
                    <a:pos x="54" y="126"/>
                  </a:cxn>
                  <a:cxn ang="0">
                    <a:pos x="60" y="128"/>
                  </a:cxn>
                  <a:cxn ang="0">
                    <a:pos x="242" y="150"/>
                  </a:cxn>
                  <a:cxn ang="0">
                    <a:pos x="242" y="150"/>
                  </a:cxn>
                  <a:cxn ang="0">
                    <a:pos x="246" y="150"/>
                  </a:cxn>
                  <a:cxn ang="0">
                    <a:pos x="248" y="148"/>
                  </a:cxn>
                  <a:cxn ang="0">
                    <a:pos x="250" y="146"/>
                  </a:cxn>
                  <a:cxn ang="0">
                    <a:pos x="252" y="144"/>
                  </a:cxn>
                  <a:cxn ang="0">
                    <a:pos x="256" y="106"/>
                  </a:cxn>
                  <a:cxn ang="0">
                    <a:pos x="256" y="106"/>
                  </a:cxn>
                  <a:cxn ang="0">
                    <a:pos x="254" y="100"/>
                  </a:cxn>
                  <a:cxn ang="0">
                    <a:pos x="252" y="92"/>
                  </a:cxn>
                  <a:cxn ang="0">
                    <a:pos x="218" y="56"/>
                  </a:cxn>
                  <a:cxn ang="0">
                    <a:pos x="218" y="56"/>
                  </a:cxn>
                  <a:cxn ang="0">
                    <a:pos x="212" y="52"/>
                  </a:cxn>
                  <a:cxn ang="0">
                    <a:pos x="206" y="50"/>
                  </a:cxn>
                  <a:cxn ang="0">
                    <a:pos x="94" y="36"/>
                  </a:cxn>
                  <a:cxn ang="0">
                    <a:pos x="94" y="36"/>
                  </a:cxn>
                  <a:cxn ang="0">
                    <a:pos x="88" y="34"/>
                  </a:cxn>
                  <a:cxn ang="0">
                    <a:pos x="82" y="30"/>
                  </a:cxn>
                  <a:cxn ang="0">
                    <a:pos x="60" y="10"/>
                  </a:cxn>
                  <a:cxn ang="0">
                    <a:pos x="60" y="10"/>
                  </a:cxn>
                  <a:cxn ang="0">
                    <a:pos x="54" y="6"/>
                  </a:cxn>
                  <a:cxn ang="0">
                    <a:pos x="4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42" y="68"/>
                  </a:cxn>
                </a:cxnLst>
                <a:rect l="0" t="0" r="r" b="b"/>
                <a:pathLst>
                  <a:path w="256" h="150">
                    <a:moveTo>
                      <a:pt x="42" y="68"/>
                    </a:moveTo>
                    <a:lnTo>
                      <a:pt x="42" y="68"/>
                    </a:lnTo>
                    <a:lnTo>
                      <a:pt x="44" y="74"/>
                    </a:lnTo>
                    <a:lnTo>
                      <a:pt x="46" y="82"/>
                    </a:lnTo>
                    <a:lnTo>
                      <a:pt x="50" y="120"/>
                    </a:lnTo>
                    <a:lnTo>
                      <a:pt x="50" y="120"/>
                    </a:lnTo>
                    <a:lnTo>
                      <a:pt x="54" y="126"/>
                    </a:lnTo>
                    <a:lnTo>
                      <a:pt x="60" y="128"/>
                    </a:lnTo>
                    <a:lnTo>
                      <a:pt x="242" y="150"/>
                    </a:lnTo>
                    <a:lnTo>
                      <a:pt x="242" y="150"/>
                    </a:lnTo>
                    <a:lnTo>
                      <a:pt x="246" y="150"/>
                    </a:lnTo>
                    <a:lnTo>
                      <a:pt x="248" y="148"/>
                    </a:lnTo>
                    <a:lnTo>
                      <a:pt x="250" y="146"/>
                    </a:lnTo>
                    <a:lnTo>
                      <a:pt x="252" y="144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54" y="100"/>
                    </a:lnTo>
                    <a:lnTo>
                      <a:pt x="252" y="92"/>
                    </a:lnTo>
                    <a:lnTo>
                      <a:pt x="218" y="56"/>
                    </a:lnTo>
                    <a:lnTo>
                      <a:pt x="218" y="56"/>
                    </a:lnTo>
                    <a:lnTo>
                      <a:pt x="212" y="52"/>
                    </a:lnTo>
                    <a:lnTo>
                      <a:pt x="206" y="50"/>
                    </a:lnTo>
                    <a:lnTo>
                      <a:pt x="94" y="36"/>
                    </a:lnTo>
                    <a:lnTo>
                      <a:pt x="94" y="36"/>
                    </a:lnTo>
                    <a:lnTo>
                      <a:pt x="88" y="34"/>
                    </a:lnTo>
                    <a:lnTo>
                      <a:pt x="82" y="30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4" y="6"/>
                    </a:lnTo>
                    <a:lnTo>
                      <a:pt x="4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0" name="Freeform 122"/>
              <p:cNvSpPr>
                <a:spLocks/>
              </p:cNvSpPr>
              <p:nvPr/>
            </p:nvSpPr>
            <p:spPr bwMode="auto">
              <a:xfrm>
                <a:off x="-2057400" y="11684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1" name="Freeform 123"/>
              <p:cNvSpPr>
                <a:spLocks/>
              </p:cNvSpPr>
              <p:nvPr/>
            </p:nvSpPr>
            <p:spPr bwMode="auto">
              <a:xfrm>
                <a:off x="-2311400" y="7524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2" name="Freeform 124"/>
              <p:cNvSpPr>
                <a:spLocks/>
              </p:cNvSpPr>
              <p:nvPr/>
            </p:nvSpPr>
            <p:spPr bwMode="auto">
              <a:xfrm>
                <a:off x="1774825" y="2206625"/>
                <a:ext cx="88900" cy="5715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6" y="2"/>
                  </a:cxn>
                </a:cxnLst>
                <a:rect l="0" t="0" r="r" b="b"/>
                <a:pathLst>
                  <a:path w="56" h="36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3" name="Freeform 125"/>
              <p:cNvSpPr>
                <a:spLocks/>
              </p:cNvSpPr>
              <p:nvPr/>
            </p:nvSpPr>
            <p:spPr bwMode="auto">
              <a:xfrm>
                <a:off x="1866900" y="1727200"/>
                <a:ext cx="85725" cy="6032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6" y="36"/>
                  </a:cxn>
                  <a:cxn ang="0">
                    <a:pos x="52" y="26"/>
                  </a:cxn>
                  <a:cxn ang="0">
                    <a:pos x="52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6" y="2"/>
                  </a:cxn>
                </a:cxnLst>
                <a:rect l="0" t="0" r="r" b="b"/>
                <a:pathLst>
                  <a:path w="54" h="38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52" y="26"/>
                    </a:lnTo>
                    <a:lnTo>
                      <a:pt x="52" y="26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19467" name="Grupper 5"/>
          <p:cNvGrpSpPr>
            <a:grpSpLocks/>
          </p:cNvGrpSpPr>
          <p:nvPr/>
        </p:nvGrpSpPr>
        <p:grpSpPr bwMode="auto">
          <a:xfrm>
            <a:off x="-38100" y="5900738"/>
            <a:ext cx="9296400" cy="957262"/>
            <a:chOff x="-38100" y="5366940"/>
            <a:chExt cx="9296400" cy="1135366"/>
          </a:xfrm>
        </p:grpSpPr>
        <p:sp>
          <p:nvSpPr>
            <p:cNvPr id="141" name="Rektangel 108"/>
            <p:cNvSpPr/>
            <p:nvPr/>
          </p:nvSpPr>
          <p:spPr>
            <a:xfrm>
              <a:off x="-3175" y="5549577"/>
              <a:ext cx="9226550" cy="952729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cs typeface="ＭＳ Ｐゴシック" pitchFamily="-108" charset="-128"/>
              </a:endParaRPr>
            </a:p>
          </p:txBody>
        </p:sp>
        <p:grpSp>
          <p:nvGrpSpPr>
            <p:cNvPr id="19470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63"/>
              <a:chOff x="0" y="1536702"/>
              <a:chExt cx="9144000" cy="317247"/>
            </a:xfrm>
          </p:grpSpPr>
          <p:sp>
            <p:nvSpPr>
              <p:cNvPr id="143" name="Rektangel 110"/>
              <p:cNvSpPr/>
              <p:nvPr/>
            </p:nvSpPr>
            <p:spPr>
              <a:xfrm>
                <a:off x="0" y="1536702"/>
                <a:ext cx="9144000" cy="317247"/>
              </a:xfrm>
              <a:prstGeom prst="rect">
                <a:avLst/>
              </a:prstGeom>
              <a:gradFill flip="none" rotWithShape="1">
                <a:gsLst>
                  <a:gs pos="44000">
                    <a:srgbClr val="124B90"/>
                  </a:gs>
                  <a:gs pos="100000">
                    <a:srgbClr val="74F4FF"/>
                  </a:gs>
                </a:gsLst>
                <a:lin ang="13500000" scaled="1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  <p:sp>
            <p:nvSpPr>
              <p:cNvPr id="144" name="Rektangel 11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</p:grpSp>
      </p:grpSp>
      <p:sp>
        <p:nvSpPr>
          <p:cNvPr id="145" name="TextBox 144"/>
          <p:cNvSpPr txBox="1"/>
          <p:nvPr/>
        </p:nvSpPr>
        <p:spPr>
          <a:xfrm>
            <a:off x="1898650" y="6067425"/>
            <a:ext cx="53213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4400" kern="0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353049" y="571500"/>
            <a:ext cx="32670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“Neighbors to the Nations”</a:t>
            </a:r>
          </a:p>
          <a:p>
            <a:pPr algn="ctr"/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Boone’s Creek Baptist Church</a:t>
            </a:r>
          </a:p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Lexington, Kentucky</a:t>
            </a:r>
          </a:p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September 11, 2011</a:t>
            </a:r>
            <a:endParaRPr lang="en-US" sz="32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ld-ma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916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3824" y="781050"/>
          <a:ext cx="4295775" cy="58752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31925"/>
                <a:gridCol w="1431925"/>
                <a:gridCol w="1431925"/>
              </a:tblGrid>
              <a:tr h="6174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Rank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Country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Unreached People Groups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India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2,223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China, PRC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427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Pakistan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374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Bangladesh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353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Nepal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325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Indonesia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200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Sudan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138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Laos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134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Iran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93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Russia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77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Thailand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75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Chad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72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Afghanistan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71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Nigeria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67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Sri Lanka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64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16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Vietnam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63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United States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59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Brazil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58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Malaysia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56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Myanmar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51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91049" y="811151"/>
          <a:ext cx="4295775" cy="5783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31925"/>
                <a:gridCol w="1431925"/>
                <a:gridCol w="143192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Rank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Country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Unreached People Groups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Kazakhstan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22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Israel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Turkey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38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24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Mali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25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Uzbekistan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26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Algeria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Kenya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Côte d’Ivoire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34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29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Tanzania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France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31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Bhutan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32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Cambodia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30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Guinea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29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34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Burkina Faso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Libya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36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Niger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United Kingdom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38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Senegal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39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Kyrgyzstan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40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ysClr val="windowText" lastClr="000000"/>
                          </a:solidFill>
                        </a:rPr>
                        <a:t>Tajikistan</a:t>
                      </a:r>
                      <a:endParaRPr lang="en-US" sz="1500" b="1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sz="15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4350" y="142875"/>
            <a:ext cx="8429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Countries with Highest Numbers of UPGs  </a:t>
            </a:r>
            <a:r>
              <a:rPr lang="en-US" sz="1200" dirty="0" smtClean="0"/>
              <a:t>(source: </a:t>
            </a:r>
            <a:r>
              <a:rPr lang="en-US" sz="1200" i="1" dirty="0" smtClean="0"/>
              <a:t>Operation World </a:t>
            </a:r>
            <a:r>
              <a:rPr lang="en-US" sz="1200" dirty="0" smtClean="0"/>
              <a:t>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ed.)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14351" y="752473"/>
          <a:ext cx="7743824" cy="5063171"/>
        </p:xfrm>
        <a:graphic>
          <a:graphicData uri="http://schemas.openxmlformats.org/drawingml/2006/table">
            <a:tbl>
              <a:tblPr/>
              <a:tblGrid>
                <a:gridCol w="2065494"/>
                <a:gridCol w="2065494"/>
                <a:gridCol w="2065494"/>
                <a:gridCol w="1547342"/>
              </a:tblGrid>
              <a:tr h="702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Country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2009/10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Percent of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669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World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690,923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127,628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India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104,897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South Korea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72,153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Canada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28,145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4.1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Taiwan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26,685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Japan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24,842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436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Saudi Arabia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15,810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Mexico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13,450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Vietnam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13,112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  <a:tr h="335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Turkey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12,397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>
                        <a:alpha val="57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3450" y="5829300"/>
            <a:ext cx="69818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>
                    <a:lumMod val="10000"/>
                  </a:schemeClr>
                </a:solidFill>
              </a:rPr>
              <a:t>Top Places of Origin for International Students in the U. S., 2009-2010</a:t>
            </a:r>
            <a:endParaRPr lang="en-US" sz="2600" b="1" dirty="0">
              <a:solidFill>
                <a:schemeClr val="bg1">
                  <a:lumMod val="1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2" y="685799"/>
          <a:ext cx="8458199" cy="5328197"/>
        </p:xfrm>
        <a:graphic>
          <a:graphicData uri="http://schemas.openxmlformats.org/drawingml/2006/table">
            <a:tbl>
              <a:tblPr/>
              <a:tblGrid>
                <a:gridCol w="2256038"/>
                <a:gridCol w="2256038"/>
                <a:gridCol w="2256038"/>
                <a:gridCol w="1690085"/>
              </a:tblGrid>
              <a:tr h="721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Country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2009/10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Percent of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World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690,923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Nepal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11,233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Germany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9,548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701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United Kingdom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8,861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Brazil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8,786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Thailand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8,531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Hong Kong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8,034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France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7,716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Indonesia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6,943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Columbia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6,920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  <a:tr h="360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Nigeria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Cambria" pitchFamily="18" charset="0"/>
                          <a:ea typeface="Calibri"/>
                          <a:cs typeface="Times New Roman"/>
                        </a:rPr>
                        <a:t>6,568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649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2025" y="5962650"/>
            <a:ext cx="69818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>
                    <a:lumMod val="10000"/>
                  </a:schemeClr>
                </a:solidFill>
              </a:rPr>
              <a:t>Top Places of Origin for International Students in the U. S., 2009-2010</a:t>
            </a:r>
            <a:endParaRPr lang="en-US" sz="2600" b="1" dirty="0">
              <a:solidFill>
                <a:schemeClr val="bg1">
                  <a:lumMod val="1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42951" y="838200"/>
          <a:ext cx="7639049" cy="3413760"/>
        </p:xfrm>
        <a:graphic>
          <a:graphicData uri="http://schemas.openxmlformats.org/drawingml/2006/table">
            <a:tbl>
              <a:tblPr/>
              <a:tblGrid>
                <a:gridCol w="2607707"/>
                <a:gridCol w="2515671"/>
                <a:gridCol w="2515671"/>
              </a:tblGrid>
              <a:tr h="130642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Country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Refugees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Asylum-Seekers (pending cases)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</a:tr>
              <a:tr h="55811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Canada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169,434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61,170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</a:tr>
              <a:tr h="63963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U.</a:t>
                      </a:r>
                      <a:r>
                        <a:rPr lang="en-US" sz="2800" b="1" baseline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S. </a:t>
                      </a:r>
                      <a:endParaRPr lang="en-US" sz="28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275,461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63,803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0700" y="4619625"/>
            <a:ext cx="548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1">
                    <a:lumMod val="10000"/>
                  </a:schemeClr>
                </a:solidFill>
                <a:latin typeface="Cambria" pitchFamily="18" charset="0"/>
              </a:rPr>
              <a:t>Refugee and Asylum Seekers, 2009</a:t>
            </a:r>
            <a:endParaRPr lang="en-US" sz="2600" b="1" dirty="0">
              <a:solidFill>
                <a:schemeClr val="bg1">
                  <a:lumMod val="1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9075" y="609599"/>
          <a:ext cx="5810250" cy="6190476"/>
        </p:xfrm>
        <a:graphic>
          <a:graphicData uri="http://schemas.openxmlformats.org/drawingml/2006/table">
            <a:tbl>
              <a:tblPr/>
              <a:tblGrid>
                <a:gridCol w="2957311"/>
                <a:gridCol w="2852939"/>
              </a:tblGrid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Country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Iraq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18,838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Burma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18,202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Bhutan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13,452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Iran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5,381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Cuba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4,800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Somalia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4,189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Eritrea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1,571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Vietnam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1,486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82599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Congo, Democratic Republic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1,135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Burundi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mbria" pitchFamily="18" charset="0"/>
                          <a:ea typeface="Calibri"/>
                          <a:cs typeface="Times New Roman"/>
                        </a:rPr>
                        <a:t>762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  <a:tr h="4513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4,786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alpha val="5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05551" y="2047875"/>
            <a:ext cx="2305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10000"/>
                  </a:schemeClr>
                </a:solidFill>
              </a:rPr>
              <a:t>Refugee Arrivals in the U.S. by Country of Nationality, 2009</a:t>
            </a:r>
            <a:endParaRPr lang="en-US" sz="2600" b="1" dirty="0">
              <a:solidFill>
                <a:schemeClr val="bg1">
                  <a:lumMod val="1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north-ameri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175" y="666750"/>
            <a:ext cx="6607175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north-ameri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676274"/>
            <a:ext cx="6607175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4342606" y="3656806"/>
            <a:ext cx="762000" cy="1588"/>
          </a:xfrm>
          <a:prstGeom prst="line">
            <a:avLst/>
          </a:prstGeom>
          <a:ln w="1270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495800" y="3581400"/>
            <a:ext cx="457200" cy="1588"/>
          </a:xfrm>
          <a:prstGeom prst="line">
            <a:avLst/>
          </a:prstGeom>
          <a:ln w="1270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north-americ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6759575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 rot="10800000" flipV="1">
            <a:off x="3429001" y="3886200"/>
            <a:ext cx="990600" cy="457200"/>
          </a:xfrm>
          <a:prstGeom prst="straightConnector1">
            <a:avLst/>
          </a:prstGeom>
          <a:ln w="1016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76800" y="3962400"/>
            <a:ext cx="1219200" cy="457200"/>
          </a:xfrm>
          <a:prstGeom prst="straightConnector1">
            <a:avLst/>
          </a:prstGeom>
          <a:ln w="1016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105400" y="2819400"/>
            <a:ext cx="1295400" cy="533400"/>
          </a:xfrm>
          <a:prstGeom prst="straightConnector1">
            <a:avLst/>
          </a:prstGeom>
          <a:ln w="1016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3505200" y="2514600"/>
            <a:ext cx="914400" cy="914400"/>
          </a:xfrm>
          <a:prstGeom prst="straightConnector1">
            <a:avLst/>
          </a:prstGeom>
          <a:ln w="10160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342606" y="3656806"/>
            <a:ext cx="762000" cy="1588"/>
          </a:xfrm>
          <a:prstGeom prst="line">
            <a:avLst/>
          </a:prstGeom>
          <a:ln w="1270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495800" y="3581400"/>
            <a:ext cx="457200" cy="1588"/>
          </a:xfrm>
          <a:prstGeom prst="line">
            <a:avLst/>
          </a:prstGeom>
          <a:ln w="1270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ld-ma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916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world-ma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916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10800000">
            <a:off x="1828800" y="2209800"/>
            <a:ext cx="304800" cy="1588"/>
          </a:xfrm>
          <a:prstGeom prst="line">
            <a:avLst/>
          </a:prstGeom>
          <a:ln w="889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714501" y="2324100"/>
            <a:ext cx="533400" cy="3175"/>
          </a:xfrm>
          <a:prstGeom prst="line">
            <a:avLst/>
          </a:prstGeom>
          <a:ln w="889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30"/>
          <p:cNvGrpSpPr/>
          <p:nvPr/>
        </p:nvGrpSpPr>
        <p:grpSpPr>
          <a:xfrm>
            <a:off x="1480326" y="961625"/>
            <a:ext cx="5211555" cy="4637591"/>
            <a:chOff x="-2343150" y="638175"/>
            <a:chExt cx="6673850" cy="5938838"/>
          </a:xfrm>
          <a:gradFill flip="none" rotWithShape="1">
            <a:gsLst>
              <a:gs pos="0">
                <a:schemeClr val="bg2">
                  <a:lumMod val="25000"/>
                </a:schemeClr>
              </a:gs>
              <a:gs pos="44000">
                <a:schemeClr val="bg2">
                  <a:lumMod val="90000"/>
                </a:schemeClr>
              </a:gs>
              <a:gs pos="73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13740000" scaled="0"/>
            <a:tileRect/>
          </a:gradFill>
        </p:grpSpPr>
        <p:sp>
          <p:nvSpPr>
            <p:cNvPr id="91" name="Freeform 111"/>
            <p:cNvSpPr>
              <a:spLocks noEditPoints="1"/>
            </p:cNvSpPr>
            <p:nvPr/>
          </p:nvSpPr>
          <p:spPr bwMode="auto">
            <a:xfrm>
              <a:off x="-1184275" y="830263"/>
              <a:ext cx="5514975" cy="5746750"/>
            </a:xfrm>
            <a:custGeom>
              <a:avLst/>
              <a:gdLst/>
              <a:ahLst/>
              <a:cxnLst>
                <a:cxn ang="0">
                  <a:pos x="3308" y="1436"/>
                </a:cxn>
                <a:cxn ang="0">
                  <a:pos x="3068" y="1206"/>
                </a:cxn>
                <a:cxn ang="0">
                  <a:pos x="2740" y="1096"/>
                </a:cxn>
                <a:cxn ang="0">
                  <a:pos x="2446" y="1000"/>
                </a:cxn>
                <a:cxn ang="0">
                  <a:pos x="2418" y="1146"/>
                </a:cxn>
                <a:cxn ang="0">
                  <a:pos x="2422" y="1460"/>
                </a:cxn>
                <a:cxn ang="0">
                  <a:pos x="2360" y="1520"/>
                </a:cxn>
                <a:cxn ang="0">
                  <a:pos x="2148" y="1382"/>
                </a:cxn>
                <a:cxn ang="0">
                  <a:pos x="1990" y="1030"/>
                </a:cxn>
                <a:cxn ang="0">
                  <a:pos x="2122" y="976"/>
                </a:cxn>
                <a:cxn ang="0">
                  <a:pos x="2276" y="932"/>
                </a:cxn>
                <a:cxn ang="0">
                  <a:pos x="2190" y="728"/>
                </a:cxn>
                <a:cxn ang="0">
                  <a:pos x="2052" y="726"/>
                </a:cxn>
                <a:cxn ang="0">
                  <a:pos x="1844" y="750"/>
                </a:cxn>
                <a:cxn ang="0">
                  <a:pos x="1522" y="698"/>
                </a:cxn>
                <a:cxn ang="0">
                  <a:pos x="1296" y="444"/>
                </a:cxn>
                <a:cxn ang="0">
                  <a:pos x="950" y="86"/>
                </a:cxn>
                <a:cxn ang="0">
                  <a:pos x="634" y="174"/>
                </a:cxn>
                <a:cxn ang="0">
                  <a:pos x="548" y="222"/>
                </a:cxn>
                <a:cxn ang="0">
                  <a:pos x="294" y="350"/>
                </a:cxn>
                <a:cxn ang="0">
                  <a:pos x="118" y="536"/>
                </a:cxn>
                <a:cxn ang="0">
                  <a:pos x="406" y="566"/>
                </a:cxn>
                <a:cxn ang="0">
                  <a:pos x="522" y="624"/>
                </a:cxn>
                <a:cxn ang="0">
                  <a:pos x="658" y="1166"/>
                </a:cxn>
                <a:cxn ang="0">
                  <a:pos x="776" y="1330"/>
                </a:cxn>
                <a:cxn ang="0">
                  <a:pos x="690" y="2198"/>
                </a:cxn>
                <a:cxn ang="0">
                  <a:pos x="920" y="2754"/>
                </a:cxn>
                <a:cxn ang="0">
                  <a:pos x="1072" y="3060"/>
                </a:cxn>
                <a:cxn ang="0">
                  <a:pos x="924" y="2632"/>
                </a:cxn>
                <a:cxn ang="0">
                  <a:pos x="1140" y="2872"/>
                </a:cxn>
                <a:cxn ang="0">
                  <a:pos x="1508" y="3386"/>
                </a:cxn>
                <a:cxn ang="0">
                  <a:pos x="2312" y="3376"/>
                </a:cxn>
                <a:cxn ang="0">
                  <a:pos x="2152" y="3286"/>
                </a:cxn>
                <a:cxn ang="0">
                  <a:pos x="1762" y="3250"/>
                </a:cxn>
                <a:cxn ang="0">
                  <a:pos x="2020" y="2790"/>
                </a:cxn>
                <a:cxn ang="0">
                  <a:pos x="2222" y="2732"/>
                </a:cxn>
                <a:cxn ang="0">
                  <a:pos x="2516" y="2804"/>
                </a:cxn>
                <a:cxn ang="0">
                  <a:pos x="2640" y="2804"/>
                </a:cxn>
                <a:cxn ang="0">
                  <a:pos x="2760" y="2446"/>
                </a:cxn>
                <a:cxn ang="0">
                  <a:pos x="2812" y="2104"/>
                </a:cxn>
                <a:cxn ang="0">
                  <a:pos x="2946" y="2000"/>
                </a:cxn>
                <a:cxn ang="0">
                  <a:pos x="3046" y="1834"/>
                </a:cxn>
                <a:cxn ang="0">
                  <a:pos x="3246" y="1690"/>
                </a:cxn>
                <a:cxn ang="0">
                  <a:pos x="3120" y="1708"/>
                </a:cxn>
                <a:cxn ang="0">
                  <a:pos x="3016" y="1500"/>
                </a:cxn>
                <a:cxn ang="0">
                  <a:pos x="3216" y="1452"/>
                </a:cxn>
                <a:cxn ang="0">
                  <a:pos x="3360" y="1508"/>
                </a:cxn>
                <a:cxn ang="0">
                  <a:pos x="3466" y="1516"/>
                </a:cxn>
                <a:cxn ang="0">
                  <a:pos x="1284" y="768"/>
                </a:cxn>
                <a:cxn ang="0">
                  <a:pos x="1400" y="726"/>
                </a:cxn>
                <a:cxn ang="0">
                  <a:pos x="1400" y="1032"/>
                </a:cxn>
                <a:cxn ang="0">
                  <a:pos x="1430" y="990"/>
                </a:cxn>
                <a:cxn ang="0">
                  <a:pos x="1768" y="1486"/>
                </a:cxn>
                <a:cxn ang="0">
                  <a:pos x="1822" y="1574"/>
                </a:cxn>
                <a:cxn ang="0">
                  <a:pos x="2188" y="1620"/>
                </a:cxn>
                <a:cxn ang="0">
                  <a:pos x="2410" y="1628"/>
                </a:cxn>
                <a:cxn ang="0">
                  <a:pos x="2478" y="1788"/>
                </a:cxn>
                <a:cxn ang="0">
                  <a:pos x="2314" y="1950"/>
                </a:cxn>
                <a:cxn ang="0">
                  <a:pos x="2650" y="1764"/>
                </a:cxn>
                <a:cxn ang="0">
                  <a:pos x="2624" y="1926"/>
                </a:cxn>
                <a:cxn ang="0">
                  <a:pos x="2668" y="1914"/>
                </a:cxn>
                <a:cxn ang="0">
                  <a:pos x="2772" y="1852"/>
                </a:cxn>
              </a:cxnLst>
              <a:rect l="0" t="0" r="r" b="b"/>
              <a:pathLst>
                <a:path w="3474" h="3620">
                  <a:moveTo>
                    <a:pt x="3468" y="1466"/>
                  </a:moveTo>
                  <a:lnTo>
                    <a:pt x="3468" y="1466"/>
                  </a:lnTo>
                  <a:lnTo>
                    <a:pt x="3466" y="1460"/>
                  </a:lnTo>
                  <a:lnTo>
                    <a:pt x="3460" y="1454"/>
                  </a:lnTo>
                  <a:lnTo>
                    <a:pt x="3452" y="1450"/>
                  </a:lnTo>
                  <a:lnTo>
                    <a:pt x="3452" y="1450"/>
                  </a:lnTo>
                  <a:lnTo>
                    <a:pt x="3438" y="1442"/>
                  </a:lnTo>
                  <a:lnTo>
                    <a:pt x="3408" y="1426"/>
                  </a:lnTo>
                  <a:lnTo>
                    <a:pt x="3408" y="1426"/>
                  </a:lnTo>
                  <a:lnTo>
                    <a:pt x="3394" y="1422"/>
                  </a:lnTo>
                  <a:lnTo>
                    <a:pt x="3394" y="1422"/>
                  </a:lnTo>
                  <a:lnTo>
                    <a:pt x="3388" y="1424"/>
                  </a:lnTo>
                  <a:lnTo>
                    <a:pt x="3382" y="1426"/>
                  </a:lnTo>
                  <a:lnTo>
                    <a:pt x="3378" y="1430"/>
                  </a:lnTo>
                  <a:lnTo>
                    <a:pt x="3378" y="1430"/>
                  </a:lnTo>
                  <a:lnTo>
                    <a:pt x="3376" y="1432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0"/>
                  </a:lnTo>
                  <a:lnTo>
                    <a:pt x="3370" y="1414"/>
                  </a:lnTo>
                  <a:lnTo>
                    <a:pt x="3350" y="1396"/>
                  </a:lnTo>
                  <a:lnTo>
                    <a:pt x="3350" y="1396"/>
                  </a:lnTo>
                  <a:lnTo>
                    <a:pt x="3348" y="1394"/>
                  </a:lnTo>
                  <a:lnTo>
                    <a:pt x="3344" y="1394"/>
                  </a:lnTo>
                  <a:lnTo>
                    <a:pt x="3342" y="1394"/>
                  </a:lnTo>
                  <a:lnTo>
                    <a:pt x="3340" y="1396"/>
                  </a:lnTo>
                  <a:lnTo>
                    <a:pt x="3310" y="1434"/>
                  </a:lnTo>
                  <a:lnTo>
                    <a:pt x="3310" y="1434"/>
                  </a:lnTo>
                  <a:lnTo>
                    <a:pt x="3308" y="1436"/>
                  </a:lnTo>
                  <a:lnTo>
                    <a:pt x="3306" y="1436"/>
                  </a:lnTo>
                  <a:lnTo>
                    <a:pt x="3304" y="1434"/>
                  </a:lnTo>
                  <a:lnTo>
                    <a:pt x="3302" y="1432"/>
                  </a:lnTo>
                  <a:lnTo>
                    <a:pt x="3298" y="1418"/>
                  </a:lnTo>
                  <a:lnTo>
                    <a:pt x="3298" y="1418"/>
                  </a:lnTo>
                  <a:lnTo>
                    <a:pt x="3296" y="1416"/>
                  </a:lnTo>
                  <a:lnTo>
                    <a:pt x="3294" y="1414"/>
                  </a:lnTo>
                  <a:lnTo>
                    <a:pt x="3292" y="1412"/>
                  </a:lnTo>
                  <a:lnTo>
                    <a:pt x="3288" y="1412"/>
                  </a:lnTo>
                  <a:lnTo>
                    <a:pt x="3266" y="1420"/>
                  </a:lnTo>
                  <a:lnTo>
                    <a:pt x="3266" y="1420"/>
                  </a:lnTo>
                  <a:lnTo>
                    <a:pt x="3262" y="1420"/>
                  </a:lnTo>
                  <a:lnTo>
                    <a:pt x="3260" y="1420"/>
                  </a:lnTo>
                  <a:lnTo>
                    <a:pt x="3258" y="1418"/>
                  </a:lnTo>
                  <a:lnTo>
                    <a:pt x="3256" y="1416"/>
                  </a:lnTo>
                  <a:lnTo>
                    <a:pt x="3248" y="1334"/>
                  </a:lnTo>
                  <a:lnTo>
                    <a:pt x="3248" y="1334"/>
                  </a:lnTo>
                  <a:lnTo>
                    <a:pt x="3244" y="1328"/>
                  </a:lnTo>
                  <a:lnTo>
                    <a:pt x="3238" y="1324"/>
                  </a:lnTo>
                  <a:lnTo>
                    <a:pt x="3230" y="1324"/>
                  </a:lnTo>
                  <a:lnTo>
                    <a:pt x="3230" y="1324"/>
                  </a:lnTo>
                  <a:lnTo>
                    <a:pt x="3224" y="1320"/>
                  </a:lnTo>
                  <a:lnTo>
                    <a:pt x="3218" y="1316"/>
                  </a:lnTo>
                  <a:lnTo>
                    <a:pt x="3186" y="1252"/>
                  </a:lnTo>
                  <a:lnTo>
                    <a:pt x="3186" y="1252"/>
                  </a:lnTo>
                  <a:lnTo>
                    <a:pt x="3182" y="1246"/>
                  </a:lnTo>
                  <a:lnTo>
                    <a:pt x="3174" y="1242"/>
                  </a:lnTo>
                  <a:lnTo>
                    <a:pt x="3074" y="1206"/>
                  </a:lnTo>
                  <a:lnTo>
                    <a:pt x="3074" y="1206"/>
                  </a:lnTo>
                  <a:lnTo>
                    <a:pt x="3068" y="1206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56" y="1214"/>
                  </a:lnTo>
                  <a:lnTo>
                    <a:pt x="3048" y="1214"/>
                  </a:lnTo>
                  <a:lnTo>
                    <a:pt x="2958" y="1192"/>
                  </a:lnTo>
                  <a:lnTo>
                    <a:pt x="2958" y="1192"/>
                  </a:lnTo>
                  <a:lnTo>
                    <a:pt x="2952" y="1190"/>
                  </a:lnTo>
                  <a:lnTo>
                    <a:pt x="2946" y="1184"/>
                  </a:lnTo>
                  <a:lnTo>
                    <a:pt x="2902" y="1136"/>
                  </a:lnTo>
                  <a:lnTo>
                    <a:pt x="2902" y="1136"/>
                  </a:lnTo>
                  <a:lnTo>
                    <a:pt x="2890" y="1126"/>
                  </a:lnTo>
                  <a:lnTo>
                    <a:pt x="2814" y="1080"/>
                  </a:lnTo>
                  <a:lnTo>
                    <a:pt x="2814" y="1080"/>
                  </a:lnTo>
                  <a:lnTo>
                    <a:pt x="2802" y="1070"/>
                  </a:lnTo>
                  <a:lnTo>
                    <a:pt x="2742" y="1002"/>
                  </a:lnTo>
                  <a:lnTo>
                    <a:pt x="2742" y="1002"/>
                  </a:lnTo>
                  <a:lnTo>
                    <a:pt x="2740" y="1000"/>
                  </a:lnTo>
                  <a:lnTo>
                    <a:pt x="2738" y="1000"/>
                  </a:lnTo>
                  <a:lnTo>
                    <a:pt x="2736" y="1000"/>
                  </a:lnTo>
                  <a:lnTo>
                    <a:pt x="2736" y="1004"/>
                  </a:lnTo>
                  <a:lnTo>
                    <a:pt x="2730" y="1046"/>
                  </a:lnTo>
                  <a:lnTo>
                    <a:pt x="2730" y="1046"/>
                  </a:lnTo>
                  <a:lnTo>
                    <a:pt x="2730" y="1054"/>
                  </a:lnTo>
                  <a:lnTo>
                    <a:pt x="2732" y="1060"/>
                  </a:lnTo>
                  <a:lnTo>
                    <a:pt x="2744" y="1090"/>
                  </a:lnTo>
                  <a:lnTo>
                    <a:pt x="2744" y="1090"/>
                  </a:lnTo>
                  <a:lnTo>
                    <a:pt x="2744" y="1094"/>
                  </a:lnTo>
                  <a:lnTo>
                    <a:pt x="2742" y="1096"/>
                  </a:lnTo>
                  <a:lnTo>
                    <a:pt x="2740" y="1096"/>
                  </a:lnTo>
                  <a:lnTo>
                    <a:pt x="2740" y="1096"/>
                  </a:lnTo>
                  <a:lnTo>
                    <a:pt x="2736" y="1098"/>
                  </a:lnTo>
                  <a:lnTo>
                    <a:pt x="2732" y="1102"/>
                  </a:lnTo>
                  <a:lnTo>
                    <a:pt x="2720" y="1138"/>
                  </a:lnTo>
                  <a:lnTo>
                    <a:pt x="2720" y="1138"/>
                  </a:lnTo>
                  <a:lnTo>
                    <a:pt x="2720" y="1142"/>
                  </a:lnTo>
                  <a:lnTo>
                    <a:pt x="2716" y="1144"/>
                  </a:lnTo>
                  <a:lnTo>
                    <a:pt x="2714" y="1144"/>
                  </a:lnTo>
                  <a:lnTo>
                    <a:pt x="2710" y="1144"/>
                  </a:lnTo>
                  <a:lnTo>
                    <a:pt x="2644" y="1116"/>
                  </a:lnTo>
                  <a:lnTo>
                    <a:pt x="2644" y="1116"/>
                  </a:lnTo>
                  <a:lnTo>
                    <a:pt x="2640" y="1110"/>
                  </a:lnTo>
                  <a:lnTo>
                    <a:pt x="2638" y="1104"/>
                  </a:lnTo>
                  <a:lnTo>
                    <a:pt x="2640" y="1092"/>
                  </a:lnTo>
                  <a:lnTo>
                    <a:pt x="2640" y="1092"/>
                  </a:lnTo>
                  <a:lnTo>
                    <a:pt x="2638" y="1084"/>
                  </a:lnTo>
                  <a:lnTo>
                    <a:pt x="2636" y="1078"/>
                  </a:lnTo>
                  <a:lnTo>
                    <a:pt x="2606" y="1030"/>
                  </a:lnTo>
                  <a:lnTo>
                    <a:pt x="2606" y="1030"/>
                  </a:lnTo>
                  <a:lnTo>
                    <a:pt x="2600" y="1026"/>
                  </a:lnTo>
                  <a:lnTo>
                    <a:pt x="2592" y="1024"/>
                  </a:lnTo>
                  <a:lnTo>
                    <a:pt x="2558" y="1030"/>
                  </a:lnTo>
                  <a:lnTo>
                    <a:pt x="2558" y="1030"/>
                  </a:lnTo>
                  <a:lnTo>
                    <a:pt x="2552" y="1030"/>
                  </a:lnTo>
                  <a:lnTo>
                    <a:pt x="2544" y="1028"/>
                  </a:lnTo>
                  <a:lnTo>
                    <a:pt x="2484" y="988"/>
                  </a:lnTo>
                  <a:lnTo>
                    <a:pt x="2484" y="988"/>
                  </a:lnTo>
                  <a:lnTo>
                    <a:pt x="2476" y="986"/>
                  </a:lnTo>
                  <a:lnTo>
                    <a:pt x="2470" y="988"/>
                  </a:lnTo>
                  <a:lnTo>
                    <a:pt x="2446" y="1000"/>
                  </a:lnTo>
                  <a:lnTo>
                    <a:pt x="2446" y="1000"/>
                  </a:lnTo>
                  <a:lnTo>
                    <a:pt x="2438" y="1002"/>
                  </a:lnTo>
                  <a:lnTo>
                    <a:pt x="2430" y="1002"/>
                  </a:lnTo>
                  <a:lnTo>
                    <a:pt x="2386" y="998"/>
                  </a:lnTo>
                  <a:lnTo>
                    <a:pt x="2386" y="998"/>
                  </a:lnTo>
                  <a:lnTo>
                    <a:pt x="2378" y="998"/>
                  </a:lnTo>
                  <a:lnTo>
                    <a:pt x="2370" y="998"/>
                  </a:lnTo>
                  <a:lnTo>
                    <a:pt x="2350" y="1006"/>
                  </a:lnTo>
                  <a:lnTo>
                    <a:pt x="2350" y="1006"/>
                  </a:lnTo>
                  <a:lnTo>
                    <a:pt x="2348" y="1006"/>
                  </a:lnTo>
                  <a:lnTo>
                    <a:pt x="2346" y="1010"/>
                  </a:lnTo>
                  <a:lnTo>
                    <a:pt x="2344" y="1012"/>
                  </a:lnTo>
                  <a:lnTo>
                    <a:pt x="2346" y="1016"/>
                  </a:lnTo>
                  <a:lnTo>
                    <a:pt x="2366" y="1060"/>
                  </a:lnTo>
                  <a:lnTo>
                    <a:pt x="2366" y="1060"/>
                  </a:lnTo>
                  <a:lnTo>
                    <a:pt x="2368" y="1068"/>
                  </a:lnTo>
                  <a:lnTo>
                    <a:pt x="2368" y="1076"/>
                  </a:lnTo>
                  <a:lnTo>
                    <a:pt x="2366" y="1096"/>
                  </a:lnTo>
                  <a:lnTo>
                    <a:pt x="2366" y="1096"/>
                  </a:lnTo>
                  <a:lnTo>
                    <a:pt x="2366" y="1100"/>
                  </a:lnTo>
                  <a:lnTo>
                    <a:pt x="2368" y="1102"/>
                  </a:lnTo>
                  <a:lnTo>
                    <a:pt x="2370" y="1104"/>
                  </a:lnTo>
                  <a:lnTo>
                    <a:pt x="2374" y="1104"/>
                  </a:lnTo>
                  <a:lnTo>
                    <a:pt x="2394" y="1100"/>
                  </a:lnTo>
                  <a:lnTo>
                    <a:pt x="2394" y="1100"/>
                  </a:lnTo>
                  <a:lnTo>
                    <a:pt x="2398" y="1100"/>
                  </a:lnTo>
                  <a:lnTo>
                    <a:pt x="2402" y="1100"/>
                  </a:lnTo>
                  <a:lnTo>
                    <a:pt x="2404" y="1102"/>
                  </a:lnTo>
                  <a:lnTo>
                    <a:pt x="2406" y="1106"/>
                  </a:lnTo>
                  <a:lnTo>
                    <a:pt x="2418" y="1146"/>
                  </a:lnTo>
                  <a:lnTo>
                    <a:pt x="2418" y="1146"/>
                  </a:lnTo>
                  <a:lnTo>
                    <a:pt x="2418" y="1154"/>
                  </a:lnTo>
                  <a:lnTo>
                    <a:pt x="2414" y="1160"/>
                  </a:lnTo>
                  <a:lnTo>
                    <a:pt x="2388" y="1186"/>
                  </a:lnTo>
                  <a:lnTo>
                    <a:pt x="2388" y="1186"/>
                  </a:lnTo>
                  <a:lnTo>
                    <a:pt x="2384" y="1192"/>
                  </a:lnTo>
                  <a:lnTo>
                    <a:pt x="2382" y="1198"/>
                  </a:lnTo>
                  <a:lnTo>
                    <a:pt x="2386" y="1216"/>
                  </a:lnTo>
                  <a:lnTo>
                    <a:pt x="2386" y="1216"/>
                  </a:lnTo>
                  <a:lnTo>
                    <a:pt x="2390" y="1222"/>
                  </a:lnTo>
                  <a:lnTo>
                    <a:pt x="2396" y="1226"/>
                  </a:lnTo>
                  <a:lnTo>
                    <a:pt x="2450" y="1240"/>
                  </a:lnTo>
                  <a:lnTo>
                    <a:pt x="2450" y="1240"/>
                  </a:lnTo>
                  <a:lnTo>
                    <a:pt x="2456" y="1244"/>
                  </a:lnTo>
                  <a:lnTo>
                    <a:pt x="2460" y="1248"/>
                  </a:lnTo>
                  <a:lnTo>
                    <a:pt x="2480" y="1296"/>
                  </a:lnTo>
                  <a:lnTo>
                    <a:pt x="2480" y="1296"/>
                  </a:lnTo>
                  <a:lnTo>
                    <a:pt x="2480" y="1302"/>
                  </a:lnTo>
                  <a:lnTo>
                    <a:pt x="2480" y="1310"/>
                  </a:lnTo>
                  <a:lnTo>
                    <a:pt x="2456" y="1372"/>
                  </a:lnTo>
                  <a:lnTo>
                    <a:pt x="2456" y="1372"/>
                  </a:lnTo>
                  <a:lnTo>
                    <a:pt x="2452" y="1380"/>
                  </a:lnTo>
                  <a:lnTo>
                    <a:pt x="2446" y="1384"/>
                  </a:lnTo>
                  <a:lnTo>
                    <a:pt x="2406" y="1412"/>
                  </a:lnTo>
                  <a:lnTo>
                    <a:pt x="2406" y="1412"/>
                  </a:lnTo>
                  <a:lnTo>
                    <a:pt x="2402" y="1418"/>
                  </a:lnTo>
                  <a:lnTo>
                    <a:pt x="2402" y="1424"/>
                  </a:lnTo>
                  <a:lnTo>
                    <a:pt x="2418" y="1454"/>
                  </a:lnTo>
                  <a:lnTo>
                    <a:pt x="2418" y="1454"/>
                  </a:lnTo>
                  <a:lnTo>
                    <a:pt x="2422" y="1460"/>
                  </a:lnTo>
                  <a:lnTo>
                    <a:pt x="2426" y="1462"/>
                  </a:lnTo>
                  <a:lnTo>
                    <a:pt x="2426" y="1462"/>
                  </a:lnTo>
                  <a:lnTo>
                    <a:pt x="2430" y="1464"/>
                  </a:lnTo>
                  <a:lnTo>
                    <a:pt x="2436" y="1468"/>
                  </a:lnTo>
                  <a:lnTo>
                    <a:pt x="2486" y="1534"/>
                  </a:lnTo>
                  <a:lnTo>
                    <a:pt x="2486" y="1534"/>
                  </a:lnTo>
                  <a:lnTo>
                    <a:pt x="2488" y="1540"/>
                  </a:lnTo>
                  <a:lnTo>
                    <a:pt x="2486" y="1546"/>
                  </a:lnTo>
                  <a:lnTo>
                    <a:pt x="2440" y="1610"/>
                  </a:lnTo>
                  <a:lnTo>
                    <a:pt x="2440" y="1610"/>
                  </a:lnTo>
                  <a:lnTo>
                    <a:pt x="2438" y="1612"/>
                  </a:lnTo>
                  <a:lnTo>
                    <a:pt x="2436" y="1612"/>
                  </a:lnTo>
                  <a:lnTo>
                    <a:pt x="2432" y="1612"/>
                  </a:lnTo>
                  <a:lnTo>
                    <a:pt x="2430" y="1610"/>
                  </a:lnTo>
                  <a:lnTo>
                    <a:pt x="2380" y="1544"/>
                  </a:lnTo>
                  <a:lnTo>
                    <a:pt x="2380" y="1544"/>
                  </a:lnTo>
                  <a:lnTo>
                    <a:pt x="2378" y="1540"/>
                  </a:lnTo>
                  <a:lnTo>
                    <a:pt x="2378" y="1540"/>
                  </a:lnTo>
                  <a:lnTo>
                    <a:pt x="2380" y="1538"/>
                  </a:lnTo>
                  <a:lnTo>
                    <a:pt x="2384" y="1538"/>
                  </a:lnTo>
                  <a:lnTo>
                    <a:pt x="2404" y="1540"/>
                  </a:lnTo>
                  <a:lnTo>
                    <a:pt x="2404" y="1540"/>
                  </a:lnTo>
                  <a:lnTo>
                    <a:pt x="2408" y="1540"/>
                  </a:lnTo>
                  <a:lnTo>
                    <a:pt x="2406" y="1536"/>
                  </a:lnTo>
                  <a:lnTo>
                    <a:pt x="2384" y="1516"/>
                  </a:lnTo>
                  <a:lnTo>
                    <a:pt x="2384" y="1516"/>
                  </a:lnTo>
                  <a:lnTo>
                    <a:pt x="2378" y="1514"/>
                  </a:lnTo>
                  <a:lnTo>
                    <a:pt x="2370" y="1514"/>
                  </a:lnTo>
                  <a:lnTo>
                    <a:pt x="2360" y="1520"/>
                  </a:lnTo>
                  <a:lnTo>
                    <a:pt x="2360" y="1520"/>
                  </a:lnTo>
                  <a:lnTo>
                    <a:pt x="2356" y="1520"/>
                  </a:lnTo>
                  <a:lnTo>
                    <a:pt x="2354" y="1520"/>
                  </a:lnTo>
                  <a:lnTo>
                    <a:pt x="2354" y="1518"/>
                  </a:lnTo>
                  <a:lnTo>
                    <a:pt x="2354" y="1516"/>
                  </a:lnTo>
                  <a:lnTo>
                    <a:pt x="2356" y="1488"/>
                  </a:lnTo>
                  <a:lnTo>
                    <a:pt x="2356" y="1488"/>
                  </a:lnTo>
                  <a:lnTo>
                    <a:pt x="2356" y="1482"/>
                  </a:lnTo>
                  <a:lnTo>
                    <a:pt x="2352" y="1476"/>
                  </a:lnTo>
                  <a:lnTo>
                    <a:pt x="2342" y="1468"/>
                  </a:lnTo>
                  <a:lnTo>
                    <a:pt x="2342" y="1468"/>
                  </a:lnTo>
                  <a:lnTo>
                    <a:pt x="2338" y="1462"/>
                  </a:lnTo>
                  <a:lnTo>
                    <a:pt x="2336" y="1454"/>
                  </a:lnTo>
                  <a:lnTo>
                    <a:pt x="2338" y="1432"/>
                  </a:lnTo>
                  <a:lnTo>
                    <a:pt x="2338" y="1432"/>
                  </a:lnTo>
                  <a:lnTo>
                    <a:pt x="2338" y="1428"/>
                  </a:lnTo>
                  <a:lnTo>
                    <a:pt x="2338" y="1426"/>
                  </a:lnTo>
                  <a:lnTo>
                    <a:pt x="2334" y="1424"/>
                  </a:lnTo>
                  <a:lnTo>
                    <a:pt x="2332" y="1422"/>
                  </a:lnTo>
                  <a:lnTo>
                    <a:pt x="2242" y="1412"/>
                  </a:lnTo>
                  <a:lnTo>
                    <a:pt x="2242" y="1412"/>
                  </a:lnTo>
                  <a:lnTo>
                    <a:pt x="2234" y="1410"/>
                  </a:lnTo>
                  <a:lnTo>
                    <a:pt x="2228" y="1404"/>
                  </a:lnTo>
                  <a:lnTo>
                    <a:pt x="2228" y="1402"/>
                  </a:lnTo>
                  <a:lnTo>
                    <a:pt x="2228" y="1402"/>
                  </a:lnTo>
                  <a:lnTo>
                    <a:pt x="2222" y="1398"/>
                  </a:lnTo>
                  <a:lnTo>
                    <a:pt x="2216" y="1396"/>
                  </a:lnTo>
                  <a:lnTo>
                    <a:pt x="2160" y="1390"/>
                  </a:lnTo>
                  <a:lnTo>
                    <a:pt x="2160" y="1390"/>
                  </a:lnTo>
                  <a:lnTo>
                    <a:pt x="2154" y="1386"/>
                  </a:lnTo>
                  <a:lnTo>
                    <a:pt x="2148" y="1382"/>
                  </a:lnTo>
                  <a:lnTo>
                    <a:pt x="2106" y="1334"/>
                  </a:lnTo>
                  <a:lnTo>
                    <a:pt x="2106" y="1334"/>
                  </a:lnTo>
                  <a:lnTo>
                    <a:pt x="2100" y="1328"/>
                  </a:lnTo>
                  <a:lnTo>
                    <a:pt x="2094" y="1324"/>
                  </a:lnTo>
                  <a:lnTo>
                    <a:pt x="2040" y="1306"/>
                  </a:lnTo>
                  <a:lnTo>
                    <a:pt x="2040" y="1306"/>
                  </a:lnTo>
                  <a:lnTo>
                    <a:pt x="2032" y="1304"/>
                  </a:lnTo>
                  <a:lnTo>
                    <a:pt x="2026" y="1306"/>
                  </a:lnTo>
                  <a:lnTo>
                    <a:pt x="1988" y="1322"/>
                  </a:lnTo>
                  <a:lnTo>
                    <a:pt x="1988" y="1322"/>
                  </a:lnTo>
                  <a:lnTo>
                    <a:pt x="1986" y="1322"/>
                  </a:lnTo>
                  <a:lnTo>
                    <a:pt x="1984" y="1322"/>
                  </a:lnTo>
                  <a:lnTo>
                    <a:pt x="1982" y="1320"/>
                  </a:lnTo>
                  <a:lnTo>
                    <a:pt x="1980" y="1316"/>
                  </a:lnTo>
                  <a:lnTo>
                    <a:pt x="1972" y="1236"/>
                  </a:lnTo>
                  <a:lnTo>
                    <a:pt x="1972" y="1236"/>
                  </a:lnTo>
                  <a:lnTo>
                    <a:pt x="1968" y="1230"/>
                  </a:lnTo>
                  <a:lnTo>
                    <a:pt x="1962" y="1226"/>
                  </a:lnTo>
                  <a:lnTo>
                    <a:pt x="1930" y="1222"/>
                  </a:lnTo>
                  <a:lnTo>
                    <a:pt x="1930" y="1222"/>
                  </a:lnTo>
                  <a:lnTo>
                    <a:pt x="1924" y="1220"/>
                  </a:lnTo>
                  <a:lnTo>
                    <a:pt x="1920" y="1214"/>
                  </a:lnTo>
                  <a:lnTo>
                    <a:pt x="1908" y="1174"/>
                  </a:lnTo>
                  <a:lnTo>
                    <a:pt x="1908" y="1174"/>
                  </a:lnTo>
                  <a:lnTo>
                    <a:pt x="1908" y="1168"/>
                  </a:lnTo>
                  <a:lnTo>
                    <a:pt x="1910" y="1160"/>
                  </a:lnTo>
                  <a:lnTo>
                    <a:pt x="1932" y="1118"/>
                  </a:lnTo>
                  <a:lnTo>
                    <a:pt x="1932" y="1118"/>
                  </a:lnTo>
                  <a:lnTo>
                    <a:pt x="1940" y="1104"/>
                  </a:lnTo>
                  <a:lnTo>
                    <a:pt x="1990" y="1030"/>
                  </a:lnTo>
                  <a:lnTo>
                    <a:pt x="1990" y="1030"/>
                  </a:lnTo>
                  <a:lnTo>
                    <a:pt x="2000" y="1018"/>
                  </a:lnTo>
                  <a:lnTo>
                    <a:pt x="2016" y="1000"/>
                  </a:lnTo>
                  <a:lnTo>
                    <a:pt x="2016" y="1000"/>
                  </a:lnTo>
                  <a:lnTo>
                    <a:pt x="2024" y="986"/>
                  </a:lnTo>
                  <a:lnTo>
                    <a:pt x="2034" y="964"/>
                  </a:lnTo>
                  <a:lnTo>
                    <a:pt x="2034" y="964"/>
                  </a:lnTo>
                  <a:lnTo>
                    <a:pt x="2036" y="962"/>
                  </a:lnTo>
                  <a:lnTo>
                    <a:pt x="2038" y="960"/>
                  </a:lnTo>
                  <a:lnTo>
                    <a:pt x="2040" y="960"/>
                  </a:lnTo>
                  <a:lnTo>
                    <a:pt x="2044" y="962"/>
                  </a:lnTo>
                  <a:lnTo>
                    <a:pt x="2054" y="970"/>
                  </a:lnTo>
                  <a:lnTo>
                    <a:pt x="2054" y="970"/>
                  </a:lnTo>
                  <a:lnTo>
                    <a:pt x="2056" y="970"/>
                  </a:lnTo>
                  <a:lnTo>
                    <a:pt x="2060" y="972"/>
                  </a:lnTo>
                  <a:lnTo>
                    <a:pt x="2062" y="970"/>
                  </a:lnTo>
                  <a:lnTo>
                    <a:pt x="2064" y="968"/>
                  </a:lnTo>
                  <a:lnTo>
                    <a:pt x="2124" y="906"/>
                  </a:lnTo>
                  <a:lnTo>
                    <a:pt x="2124" y="906"/>
                  </a:lnTo>
                  <a:lnTo>
                    <a:pt x="2126" y="904"/>
                  </a:lnTo>
                  <a:lnTo>
                    <a:pt x="2128" y="904"/>
                  </a:lnTo>
                  <a:lnTo>
                    <a:pt x="2130" y="904"/>
                  </a:lnTo>
                  <a:lnTo>
                    <a:pt x="2130" y="908"/>
                  </a:lnTo>
                  <a:lnTo>
                    <a:pt x="2134" y="936"/>
                  </a:lnTo>
                  <a:lnTo>
                    <a:pt x="2134" y="936"/>
                  </a:lnTo>
                  <a:lnTo>
                    <a:pt x="2134" y="944"/>
                  </a:lnTo>
                  <a:lnTo>
                    <a:pt x="2132" y="950"/>
                  </a:lnTo>
                  <a:lnTo>
                    <a:pt x="2122" y="974"/>
                  </a:lnTo>
                  <a:lnTo>
                    <a:pt x="2122" y="974"/>
                  </a:lnTo>
                  <a:lnTo>
                    <a:pt x="2122" y="976"/>
                  </a:lnTo>
                  <a:lnTo>
                    <a:pt x="2122" y="980"/>
                  </a:lnTo>
                  <a:lnTo>
                    <a:pt x="2124" y="982"/>
                  </a:lnTo>
                  <a:lnTo>
                    <a:pt x="2128" y="982"/>
                  </a:lnTo>
                  <a:lnTo>
                    <a:pt x="2146" y="984"/>
                  </a:lnTo>
                  <a:lnTo>
                    <a:pt x="2146" y="984"/>
                  </a:lnTo>
                  <a:lnTo>
                    <a:pt x="2148" y="986"/>
                  </a:lnTo>
                  <a:lnTo>
                    <a:pt x="2152" y="988"/>
                  </a:lnTo>
                  <a:lnTo>
                    <a:pt x="2152" y="990"/>
                  </a:lnTo>
                  <a:lnTo>
                    <a:pt x="2152" y="994"/>
                  </a:lnTo>
                  <a:lnTo>
                    <a:pt x="2152" y="1002"/>
                  </a:lnTo>
                  <a:lnTo>
                    <a:pt x="2152" y="1002"/>
                  </a:lnTo>
                  <a:lnTo>
                    <a:pt x="2152" y="1006"/>
                  </a:lnTo>
                  <a:lnTo>
                    <a:pt x="2156" y="1004"/>
                  </a:lnTo>
                  <a:lnTo>
                    <a:pt x="2200" y="958"/>
                  </a:lnTo>
                  <a:lnTo>
                    <a:pt x="2200" y="958"/>
                  </a:lnTo>
                  <a:lnTo>
                    <a:pt x="2206" y="954"/>
                  </a:lnTo>
                  <a:lnTo>
                    <a:pt x="2212" y="954"/>
                  </a:lnTo>
                  <a:lnTo>
                    <a:pt x="2256" y="968"/>
                  </a:lnTo>
                  <a:lnTo>
                    <a:pt x="2256" y="968"/>
                  </a:lnTo>
                  <a:lnTo>
                    <a:pt x="2264" y="968"/>
                  </a:lnTo>
                  <a:lnTo>
                    <a:pt x="2270" y="968"/>
                  </a:lnTo>
                  <a:lnTo>
                    <a:pt x="2280" y="964"/>
                  </a:lnTo>
                  <a:lnTo>
                    <a:pt x="2280" y="964"/>
                  </a:lnTo>
                  <a:lnTo>
                    <a:pt x="2282" y="962"/>
                  </a:lnTo>
                  <a:lnTo>
                    <a:pt x="2284" y="960"/>
                  </a:lnTo>
                  <a:lnTo>
                    <a:pt x="2284" y="956"/>
                  </a:lnTo>
                  <a:lnTo>
                    <a:pt x="2284" y="954"/>
                  </a:lnTo>
                  <a:lnTo>
                    <a:pt x="2280" y="938"/>
                  </a:lnTo>
                  <a:lnTo>
                    <a:pt x="2280" y="938"/>
                  </a:lnTo>
                  <a:lnTo>
                    <a:pt x="2276" y="932"/>
                  </a:lnTo>
                  <a:lnTo>
                    <a:pt x="2270" y="926"/>
                  </a:lnTo>
                  <a:lnTo>
                    <a:pt x="2240" y="914"/>
                  </a:lnTo>
                  <a:lnTo>
                    <a:pt x="2240" y="914"/>
                  </a:lnTo>
                  <a:lnTo>
                    <a:pt x="2226" y="908"/>
                  </a:lnTo>
                  <a:lnTo>
                    <a:pt x="2172" y="890"/>
                  </a:lnTo>
                  <a:lnTo>
                    <a:pt x="2172" y="890"/>
                  </a:lnTo>
                  <a:lnTo>
                    <a:pt x="2168" y="886"/>
                  </a:lnTo>
                  <a:lnTo>
                    <a:pt x="2166" y="878"/>
                  </a:lnTo>
                  <a:lnTo>
                    <a:pt x="2168" y="868"/>
                  </a:lnTo>
                  <a:lnTo>
                    <a:pt x="2168" y="868"/>
                  </a:lnTo>
                  <a:lnTo>
                    <a:pt x="2168" y="866"/>
                  </a:lnTo>
                  <a:lnTo>
                    <a:pt x="2170" y="864"/>
                  </a:lnTo>
                  <a:lnTo>
                    <a:pt x="2172" y="864"/>
                  </a:lnTo>
                  <a:lnTo>
                    <a:pt x="2174" y="866"/>
                  </a:lnTo>
                  <a:lnTo>
                    <a:pt x="2184" y="874"/>
                  </a:lnTo>
                  <a:lnTo>
                    <a:pt x="2184" y="874"/>
                  </a:lnTo>
                  <a:lnTo>
                    <a:pt x="2186" y="874"/>
                  </a:lnTo>
                  <a:lnTo>
                    <a:pt x="2188" y="874"/>
                  </a:lnTo>
                  <a:lnTo>
                    <a:pt x="2190" y="874"/>
                  </a:lnTo>
                  <a:lnTo>
                    <a:pt x="2190" y="870"/>
                  </a:lnTo>
                  <a:lnTo>
                    <a:pt x="2186" y="830"/>
                  </a:lnTo>
                  <a:lnTo>
                    <a:pt x="2186" y="830"/>
                  </a:lnTo>
                  <a:lnTo>
                    <a:pt x="2186" y="822"/>
                  </a:lnTo>
                  <a:lnTo>
                    <a:pt x="2188" y="814"/>
                  </a:lnTo>
                  <a:lnTo>
                    <a:pt x="2214" y="760"/>
                  </a:lnTo>
                  <a:lnTo>
                    <a:pt x="2214" y="760"/>
                  </a:lnTo>
                  <a:lnTo>
                    <a:pt x="2214" y="754"/>
                  </a:lnTo>
                  <a:lnTo>
                    <a:pt x="2212" y="748"/>
                  </a:lnTo>
                  <a:lnTo>
                    <a:pt x="2190" y="728"/>
                  </a:lnTo>
                  <a:lnTo>
                    <a:pt x="2190" y="728"/>
                  </a:lnTo>
                  <a:lnTo>
                    <a:pt x="2188" y="722"/>
                  </a:lnTo>
                  <a:lnTo>
                    <a:pt x="2188" y="716"/>
                  </a:lnTo>
                  <a:lnTo>
                    <a:pt x="2196" y="706"/>
                  </a:lnTo>
                  <a:lnTo>
                    <a:pt x="2196" y="706"/>
                  </a:lnTo>
                  <a:lnTo>
                    <a:pt x="2196" y="700"/>
                  </a:lnTo>
                  <a:lnTo>
                    <a:pt x="2194" y="694"/>
                  </a:lnTo>
                  <a:lnTo>
                    <a:pt x="2172" y="670"/>
                  </a:lnTo>
                  <a:lnTo>
                    <a:pt x="2172" y="670"/>
                  </a:lnTo>
                  <a:lnTo>
                    <a:pt x="2166" y="666"/>
                  </a:lnTo>
                  <a:lnTo>
                    <a:pt x="2160" y="664"/>
                  </a:lnTo>
                  <a:lnTo>
                    <a:pt x="2116" y="658"/>
                  </a:lnTo>
                  <a:lnTo>
                    <a:pt x="2116" y="658"/>
                  </a:lnTo>
                  <a:lnTo>
                    <a:pt x="2114" y="658"/>
                  </a:lnTo>
                  <a:lnTo>
                    <a:pt x="2112" y="660"/>
                  </a:lnTo>
                  <a:lnTo>
                    <a:pt x="2110" y="662"/>
                  </a:lnTo>
                  <a:lnTo>
                    <a:pt x="2110" y="666"/>
                  </a:lnTo>
                  <a:lnTo>
                    <a:pt x="2114" y="682"/>
                  </a:lnTo>
                  <a:lnTo>
                    <a:pt x="2114" y="682"/>
                  </a:lnTo>
                  <a:lnTo>
                    <a:pt x="2114" y="688"/>
                  </a:lnTo>
                  <a:lnTo>
                    <a:pt x="2114" y="696"/>
                  </a:lnTo>
                  <a:lnTo>
                    <a:pt x="2096" y="772"/>
                  </a:lnTo>
                  <a:lnTo>
                    <a:pt x="2096" y="772"/>
                  </a:lnTo>
                  <a:lnTo>
                    <a:pt x="2096" y="776"/>
                  </a:lnTo>
                  <a:lnTo>
                    <a:pt x="2094" y="776"/>
                  </a:lnTo>
                  <a:lnTo>
                    <a:pt x="2092" y="776"/>
                  </a:lnTo>
                  <a:lnTo>
                    <a:pt x="2090" y="774"/>
                  </a:lnTo>
                  <a:lnTo>
                    <a:pt x="2056" y="740"/>
                  </a:lnTo>
                  <a:lnTo>
                    <a:pt x="2056" y="740"/>
                  </a:lnTo>
                  <a:lnTo>
                    <a:pt x="2054" y="734"/>
                  </a:lnTo>
                  <a:lnTo>
                    <a:pt x="2052" y="726"/>
                  </a:lnTo>
                  <a:lnTo>
                    <a:pt x="2054" y="702"/>
                  </a:lnTo>
                  <a:lnTo>
                    <a:pt x="2054" y="702"/>
                  </a:lnTo>
                  <a:lnTo>
                    <a:pt x="2054" y="700"/>
                  </a:lnTo>
                  <a:lnTo>
                    <a:pt x="2054" y="696"/>
                  </a:lnTo>
                  <a:lnTo>
                    <a:pt x="2050" y="694"/>
                  </a:lnTo>
                  <a:lnTo>
                    <a:pt x="2048" y="694"/>
                  </a:lnTo>
                  <a:lnTo>
                    <a:pt x="2028" y="692"/>
                  </a:lnTo>
                  <a:lnTo>
                    <a:pt x="2028" y="692"/>
                  </a:lnTo>
                  <a:lnTo>
                    <a:pt x="2020" y="692"/>
                  </a:lnTo>
                  <a:lnTo>
                    <a:pt x="2016" y="698"/>
                  </a:lnTo>
                  <a:lnTo>
                    <a:pt x="2010" y="708"/>
                  </a:lnTo>
                  <a:lnTo>
                    <a:pt x="2010" y="708"/>
                  </a:lnTo>
                  <a:lnTo>
                    <a:pt x="2004" y="712"/>
                  </a:lnTo>
                  <a:lnTo>
                    <a:pt x="1998" y="712"/>
                  </a:lnTo>
                  <a:lnTo>
                    <a:pt x="1970" y="700"/>
                  </a:lnTo>
                  <a:lnTo>
                    <a:pt x="1970" y="700"/>
                  </a:lnTo>
                  <a:lnTo>
                    <a:pt x="1954" y="696"/>
                  </a:lnTo>
                  <a:lnTo>
                    <a:pt x="1874" y="686"/>
                  </a:lnTo>
                  <a:lnTo>
                    <a:pt x="1874" y="686"/>
                  </a:lnTo>
                  <a:lnTo>
                    <a:pt x="1858" y="688"/>
                  </a:lnTo>
                  <a:lnTo>
                    <a:pt x="1836" y="692"/>
                  </a:lnTo>
                  <a:lnTo>
                    <a:pt x="1836" y="692"/>
                  </a:lnTo>
                  <a:lnTo>
                    <a:pt x="1834" y="694"/>
                  </a:lnTo>
                  <a:lnTo>
                    <a:pt x="1832" y="696"/>
                  </a:lnTo>
                  <a:lnTo>
                    <a:pt x="1830" y="698"/>
                  </a:lnTo>
                  <a:lnTo>
                    <a:pt x="1830" y="702"/>
                  </a:lnTo>
                  <a:lnTo>
                    <a:pt x="1846" y="744"/>
                  </a:lnTo>
                  <a:lnTo>
                    <a:pt x="1846" y="744"/>
                  </a:lnTo>
                  <a:lnTo>
                    <a:pt x="1846" y="746"/>
                  </a:lnTo>
                  <a:lnTo>
                    <a:pt x="1844" y="750"/>
                  </a:lnTo>
                  <a:lnTo>
                    <a:pt x="1842" y="752"/>
                  </a:lnTo>
                  <a:lnTo>
                    <a:pt x="1840" y="752"/>
                  </a:lnTo>
                  <a:lnTo>
                    <a:pt x="1770" y="760"/>
                  </a:lnTo>
                  <a:lnTo>
                    <a:pt x="1770" y="760"/>
                  </a:lnTo>
                  <a:lnTo>
                    <a:pt x="1762" y="758"/>
                  </a:lnTo>
                  <a:lnTo>
                    <a:pt x="1756" y="754"/>
                  </a:lnTo>
                  <a:lnTo>
                    <a:pt x="1714" y="714"/>
                  </a:lnTo>
                  <a:lnTo>
                    <a:pt x="1714" y="714"/>
                  </a:lnTo>
                  <a:lnTo>
                    <a:pt x="1704" y="704"/>
                  </a:lnTo>
                  <a:lnTo>
                    <a:pt x="1704" y="704"/>
                  </a:lnTo>
                  <a:lnTo>
                    <a:pt x="1698" y="700"/>
                  </a:lnTo>
                  <a:lnTo>
                    <a:pt x="1690" y="700"/>
                  </a:lnTo>
                  <a:lnTo>
                    <a:pt x="1652" y="706"/>
                  </a:lnTo>
                  <a:lnTo>
                    <a:pt x="1652" y="706"/>
                  </a:lnTo>
                  <a:lnTo>
                    <a:pt x="1644" y="708"/>
                  </a:lnTo>
                  <a:lnTo>
                    <a:pt x="1640" y="714"/>
                  </a:lnTo>
                  <a:lnTo>
                    <a:pt x="1626" y="736"/>
                  </a:lnTo>
                  <a:lnTo>
                    <a:pt x="1626" y="736"/>
                  </a:lnTo>
                  <a:lnTo>
                    <a:pt x="1624" y="738"/>
                  </a:lnTo>
                  <a:lnTo>
                    <a:pt x="1620" y="740"/>
                  </a:lnTo>
                  <a:lnTo>
                    <a:pt x="1618" y="740"/>
                  </a:lnTo>
                  <a:lnTo>
                    <a:pt x="1616" y="738"/>
                  </a:lnTo>
                  <a:lnTo>
                    <a:pt x="1586" y="714"/>
                  </a:lnTo>
                  <a:lnTo>
                    <a:pt x="1586" y="714"/>
                  </a:lnTo>
                  <a:lnTo>
                    <a:pt x="1580" y="710"/>
                  </a:lnTo>
                  <a:lnTo>
                    <a:pt x="1572" y="708"/>
                  </a:lnTo>
                  <a:lnTo>
                    <a:pt x="1536" y="704"/>
                  </a:lnTo>
                  <a:lnTo>
                    <a:pt x="1536" y="704"/>
                  </a:lnTo>
                  <a:lnTo>
                    <a:pt x="1528" y="702"/>
                  </a:lnTo>
                  <a:lnTo>
                    <a:pt x="1522" y="698"/>
                  </a:lnTo>
                  <a:lnTo>
                    <a:pt x="1470" y="668"/>
                  </a:lnTo>
                  <a:lnTo>
                    <a:pt x="1470" y="668"/>
                  </a:lnTo>
                  <a:lnTo>
                    <a:pt x="1464" y="664"/>
                  </a:lnTo>
                  <a:lnTo>
                    <a:pt x="1460" y="658"/>
                  </a:lnTo>
                  <a:lnTo>
                    <a:pt x="1390" y="540"/>
                  </a:lnTo>
                  <a:lnTo>
                    <a:pt x="1390" y="540"/>
                  </a:lnTo>
                  <a:lnTo>
                    <a:pt x="1384" y="536"/>
                  </a:lnTo>
                  <a:lnTo>
                    <a:pt x="1378" y="534"/>
                  </a:lnTo>
                  <a:lnTo>
                    <a:pt x="1342" y="538"/>
                  </a:lnTo>
                  <a:lnTo>
                    <a:pt x="1342" y="538"/>
                  </a:lnTo>
                  <a:lnTo>
                    <a:pt x="1340" y="538"/>
                  </a:lnTo>
                  <a:lnTo>
                    <a:pt x="1338" y="536"/>
                  </a:lnTo>
                  <a:lnTo>
                    <a:pt x="1336" y="534"/>
                  </a:lnTo>
                  <a:lnTo>
                    <a:pt x="1338" y="530"/>
                  </a:lnTo>
                  <a:lnTo>
                    <a:pt x="1350" y="494"/>
                  </a:lnTo>
                  <a:lnTo>
                    <a:pt x="1350" y="494"/>
                  </a:lnTo>
                  <a:lnTo>
                    <a:pt x="1350" y="490"/>
                  </a:lnTo>
                  <a:lnTo>
                    <a:pt x="1346" y="490"/>
                  </a:lnTo>
                  <a:lnTo>
                    <a:pt x="1308" y="518"/>
                  </a:lnTo>
                  <a:lnTo>
                    <a:pt x="1308" y="518"/>
                  </a:lnTo>
                  <a:lnTo>
                    <a:pt x="1306" y="520"/>
                  </a:lnTo>
                  <a:lnTo>
                    <a:pt x="1304" y="520"/>
                  </a:lnTo>
                  <a:lnTo>
                    <a:pt x="1302" y="518"/>
                  </a:lnTo>
                  <a:lnTo>
                    <a:pt x="1302" y="516"/>
                  </a:lnTo>
                  <a:lnTo>
                    <a:pt x="1302" y="446"/>
                  </a:lnTo>
                  <a:lnTo>
                    <a:pt x="1302" y="446"/>
                  </a:lnTo>
                  <a:lnTo>
                    <a:pt x="1300" y="444"/>
                  </a:lnTo>
                  <a:lnTo>
                    <a:pt x="1300" y="442"/>
                  </a:lnTo>
                  <a:lnTo>
                    <a:pt x="1298" y="442"/>
                  </a:lnTo>
                  <a:lnTo>
                    <a:pt x="1296" y="444"/>
                  </a:lnTo>
                  <a:lnTo>
                    <a:pt x="1264" y="470"/>
                  </a:lnTo>
                  <a:lnTo>
                    <a:pt x="1264" y="470"/>
                  </a:lnTo>
                  <a:lnTo>
                    <a:pt x="1258" y="472"/>
                  </a:lnTo>
                  <a:lnTo>
                    <a:pt x="1250" y="472"/>
                  </a:lnTo>
                  <a:lnTo>
                    <a:pt x="1188" y="454"/>
                  </a:lnTo>
                  <a:lnTo>
                    <a:pt x="1188" y="454"/>
                  </a:lnTo>
                  <a:lnTo>
                    <a:pt x="1180" y="450"/>
                  </a:lnTo>
                  <a:lnTo>
                    <a:pt x="1176" y="446"/>
                  </a:lnTo>
                  <a:lnTo>
                    <a:pt x="1164" y="428"/>
                  </a:lnTo>
                  <a:lnTo>
                    <a:pt x="1164" y="428"/>
                  </a:lnTo>
                  <a:lnTo>
                    <a:pt x="1158" y="424"/>
                  </a:lnTo>
                  <a:lnTo>
                    <a:pt x="1152" y="424"/>
                  </a:lnTo>
                  <a:lnTo>
                    <a:pt x="1104" y="440"/>
                  </a:lnTo>
                  <a:lnTo>
                    <a:pt x="1104" y="440"/>
                  </a:lnTo>
                  <a:lnTo>
                    <a:pt x="1100" y="440"/>
                  </a:lnTo>
                  <a:lnTo>
                    <a:pt x="1098" y="440"/>
                  </a:lnTo>
                  <a:lnTo>
                    <a:pt x="1094" y="438"/>
                  </a:lnTo>
                  <a:lnTo>
                    <a:pt x="1094" y="434"/>
                  </a:lnTo>
                  <a:lnTo>
                    <a:pt x="1072" y="362"/>
                  </a:lnTo>
                  <a:lnTo>
                    <a:pt x="1072" y="362"/>
                  </a:lnTo>
                  <a:lnTo>
                    <a:pt x="1066" y="346"/>
                  </a:lnTo>
                  <a:lnTo>
                    <a:pt x="1022" y="216"/>
                  </a:lnTo>
                  <a:lnTo>
                    <a:pt x="1022" y="216"/>
                  </a:lnTo>
                  <a:lnTo>
                    <a:pt x="1018" y="210"/>
                  </a:lnTo>
                  <a:lnTo>
                    <a:pt x="1012" y="208"/>
                  </a:lnTo>
                  <a:lnTo>
                    <a:pt x="978" y="204"/>
                  </a:lnTo>
                  <a:lnTo>
                    <a:pt x="978" y="204"/>
                  </a:lnTo>
                  <a:lnTo>
                    <a:pt x="972" y="200"/>
                  </a:lnTo>
                  <a:lnTo>
                    <a:pt x="968" y="196"/>
                  </a:lnTo>
                  <a:lnTo>
                    <a:pt x="950" y="86"/>
                  </a:lnTo>
                  <a:lnTo>
                    <a:pt x="950" y="86"/>
                  </a:lnTo>
                  <a:lnTo>
                    <a:pt x="946" y="80"/>
                  </a:lnTo>
                  <a:lnTo>
                    <a:pt x="940" y="74"/>
                  </a:lnTo>
                  <a:lnTo>
                    <a:pt x="822" y="24"/>
                  </a:lnTo>
                  <a:lnTo>
                    <a:pt x="822" y="24"/>
                  </a:lnTo>
                  <a:lnTo>
                    <a:pt x="814" y="22"/>
                  </a:lnTo>
                  <a:lnTo>
                    <a:pt x="806" y="22"/>
                  </a:lnTo>
                  <a:lnTo>
                    <a:pt x="776" y="26"/>
                  </a:lnTo>
                  <a:lnTo>
                    <a:pt x="776" y="26"/>
                  </a:lnTo>
                  <a:lnTo>
                    <a:pt x="770" y="24"/>
                  </a:lnTo>
                  <a:lnTo>
                    <a:pt x="762" y="22"/>
                  </a:lnTo>
                  <a:lnTo>
                    <a:pt x="742" y="4"/>
                  </a:lnTo>
                  <a:lnTo>
                    <a:pt x="742" y="4"/>
                  </a:lnTo>
                  <a:lnTo>
                    <a:pt x="734" y="0"/>
                  </a:lnTo>
                  <a:lnTo>
                    <a:pt x="728" y="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8" y="18"/>
                  </a:lnTo>
                  <a:lnTo>
                    <a:pt x="694" y="26"/>
                  </a:lnTo>
                  <a:lnTo>
                    <a:pt x="664" y="104"/>
                  </a:lnTo>
                  <a:lnTo>
                    <a:pt x="664" y="104"/>
                  </a:lnTo>
                  <a:lnTo>
                    <a:pt x="662" y="112"/>
                  </a:lnTo>
                  <a:lnTo>
                    <a:pt x="662" y="120"/>
                  </a:lnTo>
                  <a:lnTo>
                    <a:pt x="666" y="132"/>
                  </a:lnTo>
                  <a:lnTo>
                    <a:pt x="666" y="132"/>
                  </a:lnTo>
                  <a:lnTo>
                    <a:pt x="666" y="140"/>
                  </a:lnTo>
                  <a:lnTo>
                    <a:pt x="662" y="146"/>
                  </a:lnTo>
                  <a:lnTo>
                    <a:pt x="636" y="172"/>
                  </a:lnTo>
                  <a:lnTo>
                    <a:pt x="636" y="172"/>
                  </a:lnTo>
                  <a:lnTo>
                    <a:pt x="634" y="174"/>
                  </a:lnTo>
                  <a:lnTo>
                    <a:pt x="632" y="174"/>
                  </a:lnTo>
                  <a:lnTo>
                    <a:pt x="628" y="172"/>
                  </a:lnTo>
                  <a:lnTo>
                    <a:pt x="628" y="170"/>
                  </a:lnTo>
                  <a:lnTo>
                    <a:pt x="614" y="140"/>
                  </a:lnTo>
                  <a:lnTo>
                    <a:pt x="614" y="140"/>
                  </a:lnTo>
                  <a:lnTo>
                    <a:pt x="608" y="134"/>
                  </a:lnTo>
                  <a:lnTo>
                    <a:pt x="604" y="128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26" y="72"/>
                  </a:lnTo>
                  <a:lnTo>
                    <a:pt x="526" y="76"/>
                  </a:lnTo>
                  <a:lnTo>
                    <a:pt x="530" y="88"/>
                  </a:lnTo>
                  <a:lnTo>
                    <a:pt x="530" y="88"/>
                  </a:lnTo>
                  <a:lnTo>
                    <a:pt x="530" y="92"/>
                  </a:lnTo>
                  <a:lnTo>
                    <a:pt x="530" y="94"/>
                  </a:lnTo>
                  <a:lnTo>
                    <a:pt x="528" y="96"/>
                  </a:lnTo>
                  <a:lnTo>
                    <a:pt x="524" y="98"/>
                  </a:lnTo>
                  <a:lnTo>
                    <a:pt x="504" y="102"/>
                  </a:lnTo>
                  <a:lnTo>
                    <a:pt x="504" y="102"/>
                  </a:lnTo>
                  <a:lnTo>
                    <a:pt x="498" y="106"/>
                  </a:lnTo>
                  <a:lnTo>
                    <a:pt x="496" y="112"/>
                  </a:lnTo>
                  <a:lnTo>
                    <a:pt x="498" y="154"/>
                  </a:lnTo>
                  <a:lnTo>
                    <a:pt x="498" y="154"/>
                  </a:lnTo>
                  <a:lnTo>
                    <a:pt x="500" y="162"/>
                  </a:lnTo>
                  <a:lnTo>
                    <a:pt x="504" y="168"/>
                  </a:lnTo>
                  <a:lnTo>
                    <a:pt x="546" y="216"/>
                  </a:lnTo>
                  <a:lnTo>
                    <a:pt x="546" y="216"/>
                  </a:lnTo>
                  <a:lnTo>
                    <a:pt x="548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4" y="222"/>
                  </a:lnTo>
                  <a:lnTo>
                    <a:pt x="464" y="226"/>
                  </a:lnTo>
                  <a:lnTo>
                    <a:pt x="464" y="226"/>
                  </a:lnTo>
                  <a:lnTo>
                    <a:pt x="462" y="226"/>
                  </a:lnTo>
                  <a:lnTo>
                    <a:pt x="458" y="224"/>
                  </a:lnTo>
                  <a:lnTo>
                    <a:pt x="458" y="222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6" y="216"/>
                  </a:lnTo>
                  <a:lnTo>
                    <a:pt x="456" y="212"/>
                  </a:lnTo>
                  <a:lnTo>
                    <a:pt x="454" y="212"/>
                  </a:lnTo>
                  <a:lnTo>
                    <a:pt x="450" y="210"/>
                  </a:lnTo>
                  <a:lnTo>
                    <a:pt x="348" y="212"/>
                  </a:lnTo>
                  <a:lnTo>
                    <a:pt x="348" y="212"/>
                  </a:lnTo>
                  <a:lnTo>
                    <a:pt x="340" y="214"/>
                  </a:lnTo>
                  <a:lnTo>
                    <a:pt x="334" y="218"/>
                  </a:lnTo>
                  <a:lnTo>
                    <a:pt x="292" y="256"/>
                  </a:lnTo>
                  <a:lnTo>
                    <a:pt x="292" y="256"/>
                  </a:lnTo>
                  <a:lnTo>
                    <a:pt x="286" y="262"/>
                  </a:lnTo>
                  <a:lnTo>
                    <a:pt x="284" y="268"/>
                  </a:lnTo>
                  <a:lnTo>
                    <a:pt x="272" y="308"/>
                  </a:lnTo>
                  <a:lnTo>
                    <a:pt x="272" y="308"/>
                  </a:lnTo>
                  <a:lnTo>
                    <a:pt x="270" y="316"/>
                  </a:lnTo>
                  <a:lnTo>
                    <a:pt x="274" y="322"/>
                  </a:lnTo>
                  <a:lnTo>
                    <a:pt x="294" y="342"/>
                  </a:lnTo>
                  <a:lnTo>
                    <a:pt x="294" y="342"/>
                  </a:lnTo>
                  <a:lnTo>
                    <a:pt x="296" y="344"/>
                  </a:lnTo>
                  <a:lnTo>
                    <a:pt x="296" y="348"/>
                  </a:lnTo>
                  <a:lnTo>
                    <a:pt x="294" y="350"/>
                  </a:lnTo>
                  <a:lnTo>
                    <a:pt x="292" y="352"/>
                  </a:lnTo>
                  <a:lnTo>
                    <a:pt x="230" y="378"/>
                  </a:lnTo>
                  <a:lnTo>
                    <a:pt x="230" y="378"/>
                  </a:lnTo>
                  <a:lnTo>
                    <a:pt x="226" y="380"/>
                  </a:lnTo>
                  <a:lnTo>
                    <a:pt x="226" y="382"/>
                  </a:lnTo>
                  <a:lnTo>
                    <a:pt x="226" y="386"/>
                  </a:lnTo>
                  <a:lnTo>
                    <a:pt x="226" y="388"/>
                  </a:lnTo>
                  <a:lnTo>
                    <a:pt x="292" y="468"/>
                  </a:lnTo>
                  <a:lnTo>
                    <a:pt x="292" y="468"/>
                  </a:lnTo>
                  <a:lnTo>
                    <a:pt x="294" y="470"/>
                  </a:lnTo>
                  <a:lnTo>
                    <a:pt x="294" y="472"/>
                  </a:lnTo>
                  <a:lnTo>
                    <a:pt x="292" y="474"/>
                  </a:lnTo>
                  <a:lnTo>
                    <a:pt x="290" y="476"/>
                  </a:lnTo>
                  <a:lnTo>
                    <a:pt x="206" y="500"/>
                  </a:lnTo>
                  <a:lnTo>
                    <a:pt x="206" y="500"/>
                  </a:lnTo>
                  <a:lnTo>
                    <a:pt x="198" y="500"/>
                  </a:lnTo>
                  <a:lnTo>
                    <a:pt x="190" y="498"/>
                  </a:lnTo>
                  <a:lnTo>
                    <a:pt x="44" y="446"/>
                  </a:lnTo>
                  <a:lnTo>
                    <a:pt x="44" y="446"/>
                  </a:lnTo>
                  <a:lnTo>
                    <a:pt x="36" y="446"/>
                  </a:lnTo>
                  <a:lnTo>
                    <a:pt x="30" y="448"/>
                  </a:lnTo>
                  <a:lnTo>
                    <a:pt x="2" y="472"/>
                  </a:lnTo>
                  <a:lnTo>
                    <a:pt x="2" y="472"/>
                  </a:lnTo>
                  <a:lnTo>
                    <a:pt x="2" y="474"/>
                  </a:lnTo>
                  <a:lnTo>
                    <a:pt x="0" y="478"/>
                  </a:lnTo>
                  <a:lnTo>
                    <a:pt x="2" y="480"/>
                  </a:lnTo>
                  <a:lnTo>
                    <a:pt x="4" y="482"/>
                  </a:lnTo>
                  <a:lnTo>
                    <a:pt x="104" y="530"/>
                  </a:lnTo>
                  <a:lnTo>
                    <a:pt x="104" y="530"/>
                  </a:lnTo>
                  <a:lnTo>
                    <a:pt x="118" y="536"/>
                  </a:lnTo>
                  <a:lnTo>
                    <a:pt x="302" y="558"/>
                  </a:lnTo>
                  <a:lnTo>
                    <a:pt x="302" y="558"/>
                  </a:lnTo>
                  <a:lnTo>
                    <a:pt x="306" y="558"/>
                  </a:lnTo>
                  <a:lnTo>
                    <a:pt x="306" y="558"/>
                  </a:lnTo>
                  <a:lnTo>
                    <a:pt x="300" y="560"/>
                  </a:lnTo>
                  <a:lnTo>
                    <a:pt x="296" y="564"/>
                  </a:lnTo>
                  <a:lnTo>
                    <a:pt x="278" y="586"/>
                  </a:lnTo>
                  <a:lnTo>
                    <a:pt x="278" y="586"/>
                  </a:lnTo>
                  <a:lnTo>
                    <a:pt x="276" y="588"/>
                  </a:lnTo>
                  <a:lnTo>
                    <a:pt x="276" y="590"/>
                  </a:lnTo>
                  <a:lnTo>
                    <a:pt x="278" y="592"/>
                  </a:lnTo>
                  <a:lnTo>
                    <a:pt x="280" y="594"/>
                  </a:lnTo>
                  <a:lnTo>
                    <a:pt x="342" y="614"/>
                  </a:lnTo>
                  <a:lnTo>
                    <a:pt x="342" y="614"/>
                  </a:lnTo>
                  <a:lnTo>
                    <a:pt x="348" y="612"/>
                  </a:lnTo>
                  <a:lnTo>
                    <a:pt x="354" y="608"/>
                  </a:lnTo>
                  <a:lnTo>
                    <a:pt x="364" y="594"/>
                  </a:lnTo>
                  <a:lnTo>
                    <a:pt x="364" y="594"/>
                  </a:lnTo>
                  <a:lnTo>
                    <a:pt x="368" y="590"/>
                  </a:lnTo>
                  <a:lnTo>
                    <a:pt x="376" y="590"/>
                  </a:lnTo>
                  <a:lnTo>
                    <a:pt x="394" y="592"/>
                  </a:lnTo>
                  <a:lnTo>
                    <a:pt x="394" y="592"/>
                  </a:lnTo>
                  <a:lnTo>
                    <a:pt x="398" y="592"/>
                  </a:lnTo>
                  <a:lnTo>
                    <a:pt x="400" y="592"/>
                  </a:lnTo>
                  <a:lnTo>
                    <a:pt x="402" y="588"/>
                  </a:lnTo>
                  <a:lnTo>
                    <a:pt x="404" y="586"/>
                  </a:lnTo>
                  <a:lnTo>
                    <a:pt x="406" y="574"/>
                  </a:lnTo>
                  <a:lnTo>
                    <a:pt x="406" y="574"/>
                  </a:lnTo>
                  <a:lnTo>
                    <a:pt x="406" y="568"/>
                  </a:lnTo>
                  <a:lnTo>
                    <a:pt x="406" y="566"/>
                  </a:lnTo>
                  <a:lnTo>
                    <a:pt x="406" y="566"/>
                  </a:lnTo>
                  <a:lnTo>
                    <a:pt x="404" y="564"/>
                  </a:lnTo>
                  <a:lnTo>
                    <a:pt x="404" y="560"/>
                  </a:lnTo>
                  <a:lnTo>
                    <a:pt x="404" y="560"/>
                  </a:lnTo>
                  <a:lnTo>
                    <a:pt x="408" y="556"/>
                  </a:lnTo>
                  <a:lnTo>
                    <a:pt x="414" y="554"/>
                  </a:lnTo>
                  <a:lnTo>
                    <a:pt x="494" y="550"/>
                  </a:lnTo>
                  <a:lnTo>
                    <a:pt x="494" y="550"/>
                  </a:lnTo>
                  <a:lnTo>
                    <a:pt x="496" y="552"/>
                  </a:lnTo>
                  <a:lnTo>
                    <a:pt x="498" y="552"/>
                  </a:lnTo>
                  <a:lnTo>
                    <a:pt x="498" y="554"/>
                  </a:lnTo>
                  <a:lnTo>
                    <a:pt x="498" y="558"/>
                  </a:lnTo>
                  <a:lnTo>
                    <a:pt x="490" y="572"/>
                  </a:lnTo>
                  <a:lnTo>
                    <a:pt x="490" y="572"/>
                  </a:lnTo>
                  <a:lnTo>
                    <a:pt x="484" y="576"/>
                  </a:lnTo>
                  <a:lnTo>
                    <a:pt x="478" y="578"/>
                  </a:lnTo>
                  <a:lnTo>
                    <a:pt x="448" y="574"/>
                  </a:lnTo>
                  <a:lnTo>
                    <a:pt x="448" y="574"/>
                  </a:lnTo>
                  <a:lnTo>
                    <a:pt x="444" y="574"/>
                  </a:lnTo>
                  <a:lnTo>
                    <a:pt x="442" y="576"/>
                  </a:lnTo>
                  <a:lnTo>
                    <a:pt x="440" y="578"/>
                  </a:lnTo>
                  <a:lnTo>
                    <a:pt x="438" y="582"/>
                  </a:lnTo>
                  <a:lnTo>
                    <a:pt x="436" y="596"/>
                  </a:lnTo>
                  <a:lnTo>
                    <a:pt x="436" y="596"/>
                  </a:lnTo>
                  <a:lnTo>
                    <a:pt x="438" y="598"/>
                  </a:lnTo>
                  <a:lnTo>
                    <a:pt x="438" y="602"/>
                  </a:lnTo>
                  <a:lnTo>
                    <a:pt x="440" y="604"/>
                  </a:lnTo>
                  <a:lnTo>
                    <a:pt x="444" y="606"/>
                  </a:lnTo>
                  <a:lnTo>
                    <a:pt x="522" y="624"/>
                  </a:lnTo>
                  <a:lnTo>
                    <a:pt x="522" y="624"/>
                  </a:lnTo>
                  <a:lnTo>
                    <a:pt x="528" y="628"/>
                  </a:lnTo>
                  <a:lnTo>
                    <a:pt x="530" y="634"/>
                  </a:lnTo>
                  <a:lnTo>
                    <a:pt x="534" y="660"/>
                  </a:lnTo>
                  <a:lnTo>
                    <a:pt x="534" y="660"/>
                  </a:lnTo>
                  <a:lnTo>
                    <a:pt x="538" y="666"/>
                  </a:lnTo>
                  <a:lnTo>
                    <a:pt x="544" y="668"/>
                  </a:lnTo>
                  <a:lnTo>
                    <a:pt x="596" y="674"/>
                  </a:lnTo>
                  <a:lnTo>
                    <a:pt x="596" y="674"/>
                  </a:lnTo>
                  <a:lnTo>
                    <a:pt x="604" y="678"/>
                  </a:lnTo>
                  <a:lnTo>
                    <a:pt x="610" y="682"/>
                  </a:lnTo>
                  <a:lnTo>
                    <a:pt x="704" y="808"/>
                  </a:lnTo>
                  <a:lnTo>
                    <a:pt x="704" y="808"/>
                  </a:lnTo>
                  <a:lnTo>
                    <a:pt x="706" y="816"/>
                  </a:lnTo>
                  <a:lnTo>
                    <a:pt x="708" y="822"/>
                  </a:lnTo>
                  <a:lnTo>
                    <a:pt x="724" y="1086"/>
                  </a:lnTo>
                  <a:lnTo>
                    <a:pt x="724" y="1086"/>
                  </a:lnTo>
                  <a:lnTo>
                    <a:pt x="722" y="1102"/>
                  </a:lnTo>
                  <a:lnTo>
                    <a:pt x="718" y="1144"/>
                  </a:lnTo>
                  <a:lnTo>
                    <a:pt x="718" y="1144"/>
                  </a:lnTo>
                  <a:lnTo>
                    <a:pt x="716" y="1146"/>
                  </a:lnTo>
                  <a:lnTo>
                    <a:pt x="716" y="1148"/>
                  </a:lnTo>
                  <a:lnTo>
                    <a:pt x="712" y="1148"/>
                  </a:lnTo>
                  <a:lnTo>
                    <a:pt x="710" y="1148"/>
                  </a:lnTo>
                  <a:lnTo>
                    <a:pt x="704" y="1146"/>
                  </a:lnTo>
                  <a:lnTo>
                    <a:pt x="704" y="1146"/>
                  </a:lnTo>
                  <a:lnTo>
                    <a:pt x="696" y="1144"/>
                  </a:lnTo>
                  <a:lnTo>
                    <a:pt x="690" y="1146"/>
                  </a:lnTo>
                  <a:lnTo>
                    <a:pt x="662" y="1160"/>
                  </a:lnTo>
                  <a:lnTo>
                    <a:pt x="662" y="1160"/>
                  </a:lnTo>
                  <a:lnTo>
                    <a:pt x="658" y="1166"/>
                  </a:lnTo>
                  <a:lnTo>
                    <a:pt x="658" y="1172"/>
                  </a:lnTo>
                  <a:lnTo>
                    <a:pt x="678" y="1288"/>
                  </a:lnTo>
                  <a:lnTo>
                    <a:pt x="678" y="1288"/>
                  </a:lnTo>
                  <a:lnTo>
                    <a:pt x="680" y="1290"/>
                  </a:lnTo>
                  <a:lnTo>
                    <a:pt x="682" y="1288"/>
                  </a:lnTo>
                  <a:lnTo>
                    <a:pt x="710" y="1206"/>
                  </a:lnTo>
                  <a:lnTo>
                    <a:pt x="710" y="1206"/>
                  </a:lnTo>
                  <a:lnTo>
                    <a:pt x="718" y="1192"/>
                  </a:lnTo>
                  <a:lnTo>
                    <a:pt x="732" y="1172"/>
                  </a:lnTo>
                  <a:lnTo>
                    <a:pt x="732" y="1172"/>
                  </a:lnTo>
                  <a:lnTo>
                    <a:pt x="738" y="1168"/>
                  </a:lnTo>
                  <a:lnTo>
                    <a:pt x="746" y="1168"/>
                  </a:lnTo>
                  <a:lnTo>
                    <a:pt x="768" y="1170"/>
                  </a:lnTo>
                  <a:lnTo>
                    <a:pt x="768" y="1170"/>
                  </a:lnTo>
                  <a:lnTo>
                    <a:pt x="774" y="1172"/>
                  </a:lnTo>
                  <a:lnTo>
                    <a:pt x="776" y="1178"/>
                  </a:lnTo>
                  <a:lnTo>
                    <a:pt x="778" y="1230"/>
                  </a:lnTo>
                  <a:lnTo>
                    <a:pt x="778" y="1230"/>
                  </a:lnTo>
                  <a:lnTo>
                    <a:pt x="776" y="1234"/>
                  </a:lnTo>
                  <a:lnTo>
                    <a:pt x="776" y="1236"/>
                  </a:lnTo>
                  <a:lnTo>
                    <a:pt x="772" y="1238"/>
                  </a:lnTo>
                  <a:lnTo>
                    <a:pt x="770" y="1238"/>
                  </a:lnTo>
                  <a:lnTo>
                    <a:pt x="762" y="1236"/>
                  </a:lnTo>
                  <a:lnTo>
                    <a:pt x="762" y="1236"/>
                  </a:lnTo>
                  <a:lnTo>
                    <a:pt x="758" y="1238"/>
                  </a:lnTo>
                  <a:lnTo>
                    <a:pt x="756" y="1238"/>
                  </a:lnTo>
                  <a:lnTo>
                    <a:pt x="756" y="1240"/>
                  </a:lnTo>
                  <a:lnTo>
                    <a:pt x="756" y="1244"/>
                  </a:lnTo>
                  <a:lnTo>
                    <a:pt x="776" y="1330"/>
                  </a:lnTo>
                  <a:lnTo>
                    <a:pt x="776" y="1330"/>
                  </a:lnTo>
                  <a:lnTo>
                    <a:pt x="780" y="1344"/>
                  </a:lnTo>
                  <a:lnTo>
                    <a:pt x="800" y="1494"/>
                  </a:lnTo>
                  <a:lnTo>
                    <a:pt x="800" y="1494"/>
                  </a:lnTo>
                  <a:lnTo>
                    <a:pt x="800" y="1500"/>
                  </a:lnTo>
                  <a:lnTo>
                    <a:pt x="796" y="1508"/>
                  </a:lnTo>
                  <a:lnTo>
                    <a:pt x="786" y="1516"/>
                  </a:lnTo>
                  <a:lnTo>
                    <a:pt x="786" y="1516"/>
                  </a:lnTo>
                  <a:lnTo>
                    <a:pt x="784" y="1522"/>
                  </a:lnTo>
                  <a:lnTo>
                    <a:pt x="784" y="1530"/>
                  </a:lnTo>
                  <a:lnTo>
                    <a:pt x="802" y="1582"/>
                  </a:lnTo>
                  <a:lnTo>
                    <a:pt x="802" y="1582"/>
                  </a:lnTo>
                  <a:lnTo>
                    <a:pt x="804" y="1590"/>
                  </a:lnTo>
                  <a:lnTo>
                    <a:pt x="804" y="1598"/>
                  </a:lnTo>
                  <a:lnTo>
                    <a:pt x="792" y="1706"/>
                  </a:lnTo>
                  <a:lnTo>
                    <a:pt x="792" y="1706"/>
                  </a:lnTo>
                  <a:lnTo>
                    <a:pt x="788" y="1720"/>
                  </a:lnTo>
                  <a:lnTo>
                    <a:pt x="702" y="1906"/>
                  </a:lnTo>
                  <a:lnTo>
                    <a:pt x="702" y="1906"/>
                  </a:lnTo>
                  <a:lnTo>
                    <a:pt x="698" y="1912"/>
                  </a:lnTo>
                  <a:lnTo>
                    <a:pt x="692" y="1918"/>
                  </a:lnTo>
                  <a:lnTo>
                    <a:pt x="652" y="1954"/>
                  </a:lnTo>
                  <a:lnTo>
                    <a:pt x="652" y="1954"/>
                  </a:lnTo>
                  <a:lnTo>
                    <a:pt x="648" y="1960"/>
                  </a:lnTo>
                  <a:lnTo>
                    <a:pt x="646" y="1968"/>
                  </a:lnTo>
                  <a:lnTo>
                    <a:pt x="662" y="2106"/>
                  </a:lnTo>
                  <a:lnTo>
                    <a:pt x="662" y="2106"/>
                  </a:lnTo>
                  <a:lnTo>
                    <a:pt x="666" y="2122"/>
                  </a:lnTo>
                  <a:lnTo>
                    <a:pt x="688" y="2182"/>
                  </a:lnTo>
                  <a:lnTo>
                    <a:pt x="688" y="2182"/>
                  </a:lnTo>
                  <a:lnTo>
                    <a:pt x="690" y="2198"/>
                  </a:lnTo>
                  <a:lnTo>
                    <a:pt x="696" y="2320"/>
                  </a:lnTo>
                  <a:lnTo>
                    <a:pt x="696" y="2320"/>
                  </a:lnTo>
                  <a:lnTo>
                    <a:pt x="698" y="2326"/>
                  </a:lnTo>
                  <a:lnTo>
                    <a:pt x="704" y="2330"/>
                  </a:lnTo>
                  <a:lnTo>
                    <a:pt x="780" y="2364"/>
                  </a:lnTo>
                  <a:lnTo>
                    <a:pt x="780" y="2364"/>
                  </a:lnTo>
                  <a:lnTo>
                    <a:pt x="784" y="2368"/>
                  </a:lnTo>
                  <a:lnTo>
                    <a:pt x="788" y="2374"/>
                  </a:lnTo>
                  <a:lnTo>
                    <a:pt x="792" y="2402"/>
                  </a:lnTo>
                  <a:lnTo>
                    <a:pt x="792" y="2402"/>
                  </a:lnTo>
                  <a:lnTo>
                    <a:pt x="796" y="2408"/>
                  </a:lnTo>
                  <a:lnTo>
                    <a:pt x="800" y="2414"/>
                  </a:lnTo>
                  <a:lnTo>
                    <a:pt x="818" y="2434"/>
                  </a:lnTo>
                  <a:lnTo>
                    <a:pt x="818" y="2434"/>
                  </a:lnTo>
                  <a:lnTo>
                    <a:pt x="822" y="2440"/>
                  </a:lnTo>
                  <a:lnTo>
                    <a:pt x="824" y="2448"/>
                  </a:lnTo>
                  <a:lnTo>
                    <a:pt x="838" y="2502"/>
                  </a:lnTo>
                  <a:lnTo>
                    <a:pt x="838" y="2502"/>
                  </a:lnTo>
                  <a:lnTo>
                    <a:pt x="840" y="2518"/>
                  </a:lnTo>
                  <a:lnTo>
                    <a:pt x="850" y="2632"/>
                  </a:lnTo>
                  <a:lnTo>
                    <a:pt x="850" y="2632"/>
                  </a:lnTo>
                  <a:lnTo>
                    <a:pt x="852" y="2640"/>
                  </a:lnTo>
                  <a:lnTo>
                    <a:pt x="856" y="2646"/>
                  </a:lnTo>
                  <a:lnTo>
                    <a:pt x="918" y="2712"/>
                  </a:lnTo>
                  <a:lnTo>
                    <a:pt x="918" y="2712"/>
                  </a:lnTo>
                  <a:lnTo>
                    <a:pt x="922" y="2718"/>
                  </a:lnTo>
                  <a:lnTo>
                    <a:pt x="924" y="2726"/>
                  </a:lnTo>
                  <a:lnTo>
                    <a:pt x="920" y="2750"/>
                  </a:lnTo>
                  <a:lnTo>
                    <a:pt x="920" y="2750"/>
                  </a:lnTo>
                  <a:lnTo>
                    <a:pt x="920" y="2754"/>
                  </a:lnTo>
                  <a:lnTo>
                    <a:pt x="918" y="2756"/>
                  </a:lnTo>
                  <a:lnTo>
                    <a:pt x="914" y="2756"/>
                  </a:lnTo>
                  <a:lnTo>
                    <a:pt x="912" y="2756"/>
                  </a:lnTo>
                  <a:lnTo>
                    <a:pt x="878" y="2742"/>
                  </a:lnTo>
                  <a:lnTo>
                    <a:pt x="878" y="2742"/>
                  </a:lnTo>
                  <a:lnTo>
                    <a:pt x="874" y="2740"/>
                  </a:lnTo>
                  <a:lnTo>
                    <a:pt x="876" y="2744"/>
                  </a:lnTo>
                  <a:lnTo>
                    <a:pt x="930" y="2822"/>
                  </a:lnTo>
                  <a:lnTo>
                    <a:pt x="930" y="2822"/>
                  </a:lnTo>
                  <a:lnTo>
                    <a:pt x="942" y="2834"/>
                  </a:lnTo>
                  <a:lnTo>
                    <a:pt x="982" y="2874"/>
                  </a:lnTo>
                  <a:lnTo>
                    <a:pt x="982" y="2874"/>
                  </a:lnTo>
                  <a:lnTo>
                    <a:pt x="986" y="2880"/>
                  </a:lnTo>
                  <a:lnTo>
                    <a:pt x="988" y="2888"/>
                  </a:lnTo>
                  <a:lnTo>
                    <a:pt x="984" y="2910"/>
                  </a:lnTo>
                  <a:lnTo>
                    <a:pt x="984" y="2910"/>
                  </a:lnTo>
                  <a:lnTo>
                    <a:pt x="982" y="2916"/>
                  </a:lnTo>
                  <a:lnTo>
                    <a:pt x="978" y="2922"/>
                  </a:lnTo>
                  <a:lnTo>
                    <a:pt x="960" y="2938"/>
                  </a:lnTo>
                  <a:lnTo>
                    <a:pt x="960" y="2938"/>
                  </a:lnTo>
                  <a:lnTo>
                    <a:pt x="958" y="2940"/>
                  </a:lnTo>
                  <a:lnTo>
                    <a:pt x="958" y="2944"/>
                  </a:lnTo>
                  <a:lnTo>
                    <a:pt x="958" y="2946"/>
                  </a:lnTo>
                  <a:lnTo>
                    <a:pt x="962" y="2948"/>
                  </a:lnTo>
                  <a:lnTo>
                    <a:pt x="1070" y="3024"/>
                  </a:lnTo>
                  <a:lnTo>
                    <a:pt x="1070" y="3024"/>
                  </a:lnTo>
                  <a:lnTo>
                    <a:pt x="1074" y="3028"/>
                  </a:lnTo>
                  <a:lnTo>
                    <a:pt x="1076" y="3036"/>
                  </a:lnTo>
                  <a:lnTo>
                    <a:pt x="1072" y="3060"/>
                  </a:lnTo>
                  <a:lnTo>
                    <a:pt x="1072" y="3060"/>
                  </a:lnTo>
                  <a:lnTo>
                    <a:pt x="1074" y="3062"/>
                  </a:lnTo>
                  <a:lnTo>
                    <a:pt x="1074" y="3064"/>
                  </a:lnTo>
                  <a:lnTo>
                    <a:pt x="1076" y="3066"/>
                  </a:lnTo>
                  <a:lnTo>
                    <a:pt x="1080" y="3066"/>
                  </a:lnTo>
                  <a:lnTo>
                    <a:pt x="1126" y="3062"/>
                  </a:lnTo>
                  <a:lnTo>
                    <a:pt x="1126" y="3062"/>
                  </a:lnTo>
                  <a:lnTo>
                    <a:pt x="1128" y="3062"/>
                  </a:lnTo>
                  <a:lnTo>
                    <a:pt x="1130" y="3060"/>
                  </a:lnTo>
                  <a:lnTo>
                    <a:pt x="1130" y="3058"/>
                  </a:lnTo>
                  <a:lnTo>
                    <a:pt x="1130" y="3054"/>
                  </a:lnTo>
                  <a:lnTo>
                    <a:pt x="1100" y="2994"/>
                  </a:lnTo>
                  <a:lnTo>
                    <a:pt x="1100" y="2994"/>
                  </a:lnTo>
                  <a:lnTo>
                    <a:pt x="1094" y="2988"/>
                  </a:lnTo>
                  <a:lnTo>
                    <a:pt x="1088" y="2982"/>
                  </a:lnTo>
                  <a:lnTo>
                    <a:pt x="1078" y="2976"/>
                  </a:lnTo>
                  <a:lnTo>
                    <a:pt x="1078" y="2976"/>
                  </a:lnTo>
                  <a:lnTo>
                    <a:pt x="1074" y="2970"/>
                  </a:lnTo>
                  <a:lnTo>
                    <a:pt x="1072" y="2964"/>
                  </a:lnTo>
                  <a:lnTo>
                    <a:pt x="1072" y="2964"/>
                  </a:lnTo>
                  <a:lnTo>
                    <a:pt x="1070" y="2950"/>
                  </a:lnTo>
                  <a:lnTo>
                    <a:pt x="1052" y="2866"/>
                  </a:lnTo>
                  <a:lnTo>
                    <a:pt x="1052" y="2866"/>
                  </a:lnTo>
                  <a:lnTo>
                    <a:pt x="1048" y="2858"/>
                  </a:lnTo>
                  <a:lnTo>
                    <a:pt x="1044" y="2852"/>
                  </a:lnTo>
                  <a:lnTo>
                    <a:pt x="992" y="2784"/>
                  </a:lnTo>
                  <a:lnTo>
                    <a:pt x="992" y="2784"/>
                  </a:lnTo>
                  <a:lnTo>
                    <a:pt x="982" y="2770"/>
                  </a:lnTo>
                  <a:lnTo>
                    <a:pt x="926" y="2640"/>
                  </a:lnTo>
                  <a:lnTo>
                    <a:pt x="926" y="2640"/>
                  </a:lnTo>
                  <a:lnTo>
                    <a:pt x="924" y="2632"/>
                  </a:lnTo>
                  <a:lnTo>
                    <a:pt x="922" y="2624"/>
                  </a:lnTo>
                  <a:lnTo>
                    <a:pt x="932" y="2546"/>
                  </a:lnTo>
                  <a:lnTo>
                    <a:pt x="932" y="2546"/>
                  </a:lnTo>
                  <a:lnTo>
                    <a:pt x="934" y="2544"/>
                  </a:lnTo>
                  <a:lnTo>
                    <a:pt x="936" y="2542"/>
                  </a:lnTo>
                  <a:lnTo>
                    <a:pt x="938" y="2540"/>
                  </a:lnTo>
                  <a:lnTo>
                    <a:pt x="940" y="2542"/>
                  </a:lnTo>
                  <a:lnTo>
                    <a:pt x="970" y="2554"/>
                  </a:lnTo>
                  <a:lnTo>
                    <a:pt x="970" y="2554"/>
                  </a:lnTo>
                  <a:lnTo>
                    <a:pt x="976" y="2558"/>
                  </a:lnTo>
                  <a:lnTo>
                    <a:pt x="982" y="2564"/>
                  </a:lnTo>
                  <a:lnTo>
                    <a:pt x="992" y="2578"/>
                  </a:lnTo>
                  <a:lnTo>
                    <a:pt x="992" y="2578"/>
                  </a:lnTo>
                  <a:lnTo>
                    <a:pt x="996" y="2586"/>
                  </a:lnTo>
                  <a:lnTo>
                    <a:pt x="998" y="2594"/>
                  </a:lnTo>
                  <a:lnTo>
                    <a:pt x="1008" y="2692"/>
                  </a:lnTo>
                  <a:lnTo>
                    <a:pt x="1008" y="2692"/>
                  </a:lnTo>
                  <a:lnTo>
                    <a:pt x="1008" y="2706"/>
                  </a:lnTo>
                  <a:lnTo>
                    <a:pt x="1008" y="2706"/>
                  </a:lnTo>
                  <a:lnTo>
                    <a:pt x="1010" y="2712"/>
                  </a:lnTo>
                  <a:lnTo>
                    <a:pt x="1012" y="2718"/>
                  </a:lnTo>
                  <a:lnTo>
                    <a:pt x="1116" y="2860"/>
                  </a:lnTo>
                  <a:lnTo>
                    <a:pt x="1116" y="2860"/>
                  </a:lnTo>
                  <a:lnTo>
                    <a:pt x="1122" y="2864"/>
                  </a:lnTo>
                  <a:lnTo>
                    <a:pt x="1128" y="2866"/>
                  </a:lnTo>
                  <a:lnTo>
                    <a:pt x="1134" y="2868"/>
                  </a:lnTo>
                  <a:lnTo>
                    <a:pt x="1134" y="2868"/>
                  </a:lnTo>
                  <a:lnTo>
                    <a:pt x="1138" y="2868"/>
                  </a:lnTo>
                  <a:lnTo>
                    <a:pt x="1140" y="2870"/>
                  </a:lnTo>
                  <a:lnTo>
                    <a:pt x="1140" y="2872"/>
                  </a:lnTo>
                  <a:lnTo>
                    <a:pt x="1140" y="2876"/>
                  </a:lnTo>
                  <a:lnTo>
                    <a:pt x="1130" y="2900"/>
                  </a:lnTo>
                  <a:lnTo>
                    <a:pt x="1130" y="2900"/>
                  </a:lnTo>
                  <a:lnTo>
                    <a:pt x="1130" y="2906"/>
                  </a:lnTo>
                  <a:lnTo>
                    <a:pt x="1134" y="2912"/>
                  </a:lnTo>
                  <a:lnTo>
                    <a:pt x="1164" y="2934"/>
                  </a:lnTo>
                  <a:lnTo>
                    <a:pt x="1164" y="2934"/>
                  </a:lnTo>
                  <a:lnTo>
                    <a:pt x="1176" y="2946"/>
                  </a:lnTo>
                  <a:lnTo>
                    <a:pt x="1248" y="3028"/>
                  </a:lnTo>
                  <a:lnTo>
                    <a:pt x="1248" y="3028"/>
                  </a:lnTo>
                  <a:lnTo>
                    <a:pt x="1256" y="3040"/>
                  </a:lnTo>
                  <a:lnTo>
                    <a:pt x="1330" y="3176"/>
                  </a:lnTo>
                  <a:lnTo>
                    <a:pt x="1330" y="3176"/>
                  </a:lnTo>
                  <a:lnTo>
                    <a:pt x="1330" y="3182"/>
                  </a:lnTo>
                  <a:lnTo>
                    <a:pt x="1328" y="3188"/>
                  </a:lnTo>
                  <a:lnTo>
                    <a:pt x="1296" y="3226"/>
                  </a:lnTo>
                  <a:lnTo>
                    <a:pt x="1296" y="3226"/>
                  </a:lnTo>
                  <a:lnTo>
                    <a:pt x="1292" y="3232"/>
                  </a:lnTo>
                  <a:lnTo>
                    <a:pt x="1294" y="3240"/>
                  </a:lnTo>
                  <a:lnTo>
                    <a:pt x="1316" y="3284"/>
                  </a:lnTo>
                  <a:lnTo>
                    <a:pt x="1316" y="3284"/>
                  </a:lnTo>
                  <a:lnTo>
                    <a:pt x="1320" y="3290"/>
                  </a:lnTo>
                  <a:lnTo>
                    <a:pt x="1326" y="3296"/>
                  </a:lnTo>
                  <a:lnTo>
                    <a:pt x="1412" y="3368"/>
                  </a:lnTo>
                  <a:lnTo>
                    <a:pt x="1412" y="3368"/>
                  </a:lnTo>
                  <a:lnTo>
                    <a:pt x="1418" y="3372"/>
                  </a:lnTo>
                  <a:lnTo>
                    <a:pt x="1426" y="3374"/>
                  </a:lnTo>
                  <a:lnTo>
                    <a:pt x="1492" y="3382"/>
                  </a:lnTo>
                  <a:lnTo>
                    <a:pt x="1492" y="3382"/>
                  </a:lnTo>
                  <a:lnTo>
                    <a:pt x="1508" y="3386"/>
                  </a:lnTo>
                  <a:lnTo>
                    <a:pt x="1672" y="3470"/>
                  </a:lnTo>
                  <a:lnTo>
                    <a:pt x="1672" y="3470"/>
                  </a:lnTo>
                  <a:lnTo>
                    <a:pt x="1686" y="3478"/>
                  </a:lnTo>
                  <a:lnTo>
                    <a:pt x="1810" y="3542"/>
                  </a:lnTo>
                  <a:lnTo>
                    <a:pt x="1810" y="3542"/>
                  </a:lnTo>
                  <a:lnTo>
                    <a:pt x="1816" y="3544"/>
                  </a:lnTo>
                  <a:lnTo>
                    <a:pt x="1824" y="3542"/>
                  </a:lnTo>
                  <a:lnTo>
                    <a:pt x="1944" y="3508"/>
                  </a:lnTo>
                  <a:lnTo>
                    <a:pt x="1944" y="3508"/>
                  </a:lnTo>
                  <a:lnTo>
                    <a:pt x="1950" y="3508"/>
                  </a:lnTo>
                  <a:lnTo>
                    <a:pt x="1958" y="3512"/>
                  </a:lnTo>
                  <a:lnTo>
                    <a:pt x="2088" y="3614"/>
                  </a:lnTo>
                  <a:lnTo>
                    <a:pt x="2088" y="3614"/>
                  </a:lnTo>
                  <a:lnTo>
                    <a:pt x="2094" y="3618"/>
                  </a:lnTo>
                  <a:lnTo>
                    <a:pt x="2102" y="3620"/>
                  </a:lnTo>
                  <a:lnTo>
                    <a:pt x="2106" y="3620"/>
                  </a:lnTo>
                  <a:lnTo>
                    <a:pt x="2116" y="3616"/>
                  </a:lnTo>
                  <a:lnTo>
                    <a:pt x="2188" y="3596"/>
                  </a:lnTo>
                  <a:lnTo>
                    <a:pt x="2150" y="3542"/>
                  </a:lnTo>
                  <a:lnTo>
                    <a:pt x="2162" y="3462"/>
                  </a:lnTo>
                  <a:lnTo>
                    <a:pt x="2246" y="3442"/>
                  </a:lnTo>
                  <a:lnTo>
                    <a:pt x="2296" y="3428"/>
                  </a:lnTo>
                  <a:lnTo>
                    <a:pt x="2298" y="3414"/>
                  </a:lnTo>
                  <a:lnTo>
                    <a:pt x="2298" y="3414"/>
                  </a:lnTo>
                  <a:lnTo>
                    <a:pt x="2300" y="3406"/>
                  </a:lnTo>
                  <a:lnTo>
                    <a:pt x="2302" y="3400"/>
                  </a:lnTo>
                  <a:lnTo>
                    <a:pt x="2308" y="3390"/>
                  </a:lnTo>
                  <a:lnTo>
                    <a:pt x="2308" y="3390"/>
                  </a:lnTo>
                  <a:lnTo>
                    <a:pt x="2310" y="3382"/>
                  </a:lnTo>
                  <a:lnTo>
                    <a:pt x="2312" y="3376"/>
                  </a:lnTo>
                  <a:lnTo>
                    <a:pt x="2320" y="3308"/>
                  </a:lnTo>
                  <a:lnTo>
                    <a:pt x="2320" y="3308"/>
                  </a:lnTo>
                  <a:lnTo>
                    <a:pt x="2320" y="3300"/>
                  </a:lnTo>
                  <a:lnTo>
                    <a:pt x="2316" y="3294"/>
                  </a:lnTo>
                  <a:lnTo>
                    <a:pt x="2304" y="3284"/>
                  </a:lnTo>
                  <a:lnTo>
                    <a:pt x="2304" y="3284"/>
                  </a:lnTo>
                  <a:lnTo>
                    <a:pt x="2302" y="3282"/>
                  </a:lnTo>
                  <a:lnTo>
                    <a:pt x="2300" y="3280"/>
                  </a:lnTo>
                  <a:lnTo>
                    <a:pt x="2300" y="3276"/>
                  </a:lnTo>
                  <a:lnTo>
                    <a:pt x="2302" y="3274"/>
                  </a:lnTo>
                  <a:lnTo>
                    <a:pt x="2346" y="3224"/>
                  </a:lnTo>
                  <a:lnTo>
                    <a:pt x="2346" y="3224"/>
                  </a:lnTo>
                  <a:lnTo>
                    <a:pt x="2350" y="3218"/>
                  </a:lnTo>
                  <a:lnTo>
                    <a:pt x="2350" y="3210"/>
                  </a:lnTo>
                  <a:lnTo>
                    <a:pt x="2346" y="3200"/>
                  </a:lnTo>
                  <a:lnTo>
                    <a:pt x="2346" y="3200"/>
                  </a:lnTo>
                  <a:lnTo>
                    <a:pt x="2342" y="3194"/>
                  </a:lnTo>
                  <a:lnTo>
                    <a:pt x="2336" y="3190"/>
                  </a:lnTo>
                  <a:lnTo>
                    <a:pt x="2284" y="3184"/>
                  </a:lnTo>
                  <a:lnTo>
                    <a:pt x="2284" y="3184"/>
                  </a:lnTo>
                  <a:lnTo>
                    <a:pt x="2276" y="3184"/>
                  </a:lnTo>
                  <a:lnTo>
                    <a:pt x="2268" y="3186"/>
                  </a:lnTo>
                  <a:lnTo>
                    <a:pt x="2158" y="3222"/>
                  </a:lnTo>
                  <a:lnTo>
                    <a:pt x="2158" y="3222"/>
                  </a:lnTo>
                  <a:lnTo>
                    <a:pt x="2154" y="3226"/>
                  </a:lnTo>
                  <a:lnTo>
                    <a:pt x="2152" y="3234"/>
                  </a:lnTo>
                  <a:lnTo>
                    <a:pt x="2156" y="3272"/>
                  </a:lnTo>
                  <a:lnTo>
                    <a:pt x="2156" y="3272"/>
                  </a:lnTo>
                  <a:lnTo>
                    <a:pt x="2154" y="3280"/>
                  </a:lnTo>
                  <a:lnTo>
                    <a:pt x="2152" y="3286"/>
                  </a:lnTo>
                  <a:lnTo>
                    <a:pt x="2106" y="3336"/>
                  </a:lnTo>
                  <a:lnTo>
                    <a:pt x="2106" y="3336"/>
                  </a:lnTo>
                  <a:lnTo>
                    <a:pt x="2104" y="3342"/>
                  </a:lnTo>
                  <a:lnTo>
                    <a:pt x="2104" y="3348"/>
                  </a:lnTo>
                  <a:lnTo>
                    <a:pt x="2108" y="3352"/>
                  </a:lnTo>
                  <a:lnTo>
                    <a:pt x="2108" y="3352"/>
                  </a:lnTo>
                  <a:lnTo>
                    <a:pt x="2108" y="3356"/>
                  </a:lnTo>
                  <a:lnTo>
                    <a:pt x="2108" y="3358"/>
                  </a:lnTo>
                  <a:lnTo>
                    <a:pt x="2106" y="3360"/>
                  </a:lnTo>
                  <a:lnTo>
                    <a:pt x="2102" y="3360"/>
                  </a:lnTo>
                  <a:lnTo>
                    <a:pt x="2036" y="3362"/>
                  </a:lnTo>
                  <a:lnTo>
                    <a:pt x="2036" y="3362"/>
                  </a:lnTo>
                  <a:lnTo>
                    <a:pt x="2020" y="3364"/>
                  </a:lnTo>
                  <a:lnTo>
                    <a:pt x="1926" y="3378"/>
                  </a:lnTo>
                  <a:lnTo>
                    <a:pt x="1926" y="3378"/>
                  </a:lnTo>
                  <a:lnTo>
                    <a:pt x="1918" y="3378"/>
                  </a:lnTo>
                  <a:lnTo>
                    <a:pt x="1914" y="3374"/>
                  </a:lnTo>
                  <a:lnTo>
                    <a:pt x="1902" y="3354"/>
                  </a:lnTo>
                  <a:lnTo>
                    <a:pt x="1902" y="3354"/>
                  </a:lnTo>
                  <a:lnTo>
                    <a:pt x="1898" y="3350"/>
                  </a:lnTo>
                  <a:lnTo>
                    <a:pt x="1890" y="3346"/>
                  </a:lnTo>
                  <a:lnTo>
                    <a:pt x="1848" y="3342"/>
                  </a:lnTo>
                  <a:lnTo>
                    <a:pt x="1848" y="3342"/>
                  </a:lnTo>
                  <a:lnTo>
                    <a:pt x="1842" y="3338"/>
                  </a:lnTo>
                  <a:lnTo>
                    <a:pt x="1838" y="3334"/>
                  </a:lnTo>
                  <a:lnTo>
                    <a:pt x="1824" y="3290"/>
                  </a:lnTo>
                  <a:lnTo>
                    <a:pt x="1824" y="3290"/>
                  </a:lnTo>
                  <a:lnTo>
                    <a:pt x="1820" y="3282"/>
                  </a:lnTo>
                  <a:lnTo>
                    <a:pt x="1814" y="3278"/>
                  </a:lnTo>
                  <a:lnTo>
                    <a:pt x="1762" y="3250"/>
                  </a:lnTo>
                  <a:lnTo>
                    <a:pt x="1762" y="3250"/>
                  </a:lnTo>
                  <a:lnTo>
                    <a:pt x="1758" y="3244"/>
                  </a:lnTo>
                  <a:lnTo>
                    <a:pt x="1756" y="3238"/>
                  </a:lnTo>
                  <a:lnTo>
                    <a:pt x="1770" y="3200"/>
                  </a:lnTo>
                  <a:lnTo>
                    <a:pt x="1770" y="3200"/>
                  </a:lnTo>
                  <a:lnTo>
                    <a:pt x="1770" y="3194"/>
                  </a:lnTo>
                  <a:lnTo>
                    <a:pt x="1768" y="3186"/>
                  </a:lnTo>
                  <a:lnTo>
                    <a:pt x="1736" y="3138"/>
                  </a:lnTo>
                  <a:lnTo>
                    <a:pt x="1736" y="3138"/>
                  </a:lnTo>
                  <a:lnTo>
                    <a:pt x="1734" y="3132"/>
                  </a:lnTo>
                  <a:lnTo>
                    <a:pt x="1734" y="3124"/>
                  </a:lnTo>
                  <a:lnTo>
                    <a:pt x="1786" y="2966"/>
                  </a:lnTo>
                  <a:lnTo>
                    <a:pt x="1786" y="2966"/>
                  </a:lnTo>
                  <a:lnTo>
                    <a:pt x="1788" y="2958"/>
                  </a:lnTo>
                  <a:lnTo>
                    <a:pt x="1786" y="2950"/>
                  </a:lnTo>
                  <a:lnTo>
                    <a:pt x="1776" y="2896"/>
                  </a:lnTo>
                  <a:lnTo>
                    <a:pt x="1776" y="2896"/>
                  </a:lnTo>
                  <a:lnTo>
                    <a:pt x="1776" y="2890"/>
                  </a:lnTo>
                  <a:lnTo>
                    <a:pt x="1780" y="2884"/>
                  </a:lnTo>
                  <a:lnTo>
                    <a:pt x="1898" y="2810"/>
                  </a:lnTo>
                  <a:lnTo>
                    <a:pt x="1898" y="2810"/>
                  </a:lnTo>
                  <a:lnTo>
                    <a:pt x="1910" y="2802"/>
                  </a:lnTo>
                  <a:lnTo>
                    <a:pt x="1948" y="2776"/>
                  </a:lnTo>
                  <a:lnTo>
                    <a:pt x="1948" y="2776"/>
                  </a:lnTo>
                  <a:lnTo>
                    <a:pt x="1956" y="2772"/>
                  </a:lnTo>
                  <a:lnTo>
                    <a:pt x="1962" y="2774"/>
                  </a:lnTo>
                  <a:lnTo>
                    <a:pt x="2004" y="2790"/>
                  </a:lnTo>
                  <a:lnTo>
                    <a:pt x="2004" y="2790"/>
                  </a:lnTo>
                  <a:lnTo>
                    <a:pt x="2012" y="2790"/>
                  </a:lnTo>
                  <a:lnTo>
                    <a:pt x="2020" y="2790"/>
                  </a:lnTo>
                  <a:lnTo>
                    <a:pt x="2052" y="2784"/>
                  </a:lnTo>
                  <a:lnTo>
                    <a:pt x="2052" y="2784"/>
                  </a:lnTo>
                  <a:lnTo>
                    <a:pt x="2058" y="2784"/>
                  </a:lnTo>
                  <a:lnTo>
                    <a:pt x="2066" y="2786"/>
                  </a:lnTo>
                  <a:lnTo>
                    <a:pt x="2098" y="2800"/>
                  </a:lnTo>
                  <a:lnTo>
                    <a:pt x="2098" y="2800"/>
                  </a:lnTo>
                  <a:lnTo>
                    <a:pt x="2106" y="2802"/>
                  </a:lnTo>
                  <a:lnTo>
                    <a:pt x="2114" y="2802"/>
                  </a:lnTo>
                  <a:lnTo>
                    <a:pt x="2158" y="2796"/>
                  </a:lnTo>
                  <a:lnTo>
                    <a:pt x="2158" y="2796"/>
                  </a:lnTo>
                  <a:lnTo>
                    <a:pt x="2166" y="2796"/>
                  </a:lnTo>
                  <a:lnTo>
                    <a:pt x="2172" y="2798"/>
                  </a:lnTo>
                  <a:lnTo>
                    <a:pt x="2204" y="2812"/>
                  </a:lnTo>
                  <a:lnTo>
                    <a:pt x="2204" y="2812"/>
                  </a:lnTo>
                  <a:lnTo>
                    <a:pt x="2206" y="2814"/>
                  </a:lnTo>
                  <a:lnTo>
                    <a:pt x="2208" y="2812"/>
                  </a:lnTo>
                  <a:lnTo>
                    <a:pt x="2210" y="2810"/>
                  </a:lnTo>
                  <a:lnTo>
                    <a:pt x="2208" y="2808"/>
                  </a:lnTo>
                  <a:lnTo>
                    <a:pt x="2198" y="2778"/>
                  </a:lnTo>
                  <a:lnTo>
                    <a:pt x="2198" y="2778"/>
                  </a:lnTo>
                  <a:lnTo>
                    <a:pt x="2190" y="2764"/>
                  </a:lnTo>
                  <a:lnTo>
                    <a:pt x="2188" y="2762"/>
                  </a:lnTo>
                  <a:lnTo>
                    <a:pt x="2188" y="2762"/>
                  </a:lnTo>
                  <a:lnTo>
                    <a:pt x="2186" y="2760"/>
                  </a:lnTo>
                  <a:lnTo>
                    <a:pt x="2186" y="2756"/>
                  </a:lnTo>
                  <a:lnTo>
                    <a:pt x="2186" y="2754"/>
                  </a:lnTo>
                  <a:lnTo>
                    <a:pt x="2188" y="2752"/>
                  </a:lnTo>
                  <a:lnTo>
                    <a:pt x="2216" y="2734"/>
                  </a:lnTo>
                  <a:lnTo>
                    <a:pt x="2216" y="2734"/>
                  </a:lnTo>
                  <a:lnTo>
                    <a:pt x="2222" y="2732"/>
                  </a:lnTo>
                  <a:lnTo>
                    <a:pt x="2228" y="2734"/>
                  </a:lnTo>
                  <a:lnTo>
                    <a:pt x="2246" y="2746"/>
                  </a:lnTo>
                  <a:lnTo>
                    <a:pt x="2246" y="2746"/>
                  </a:lnTo>
                  <a:lnTo>
                    <a:pt x="2252" y="2748"/>
                  </a:lnTo>
                  <a:lnTo>
                    <a:pt x="2260" y="2748"/>
                  </a:lnTo>
                  <a:lnTo>
                    <a:pt x="2296" y="2730"/>
                  </a:lnTo>
                  <a:lnTo>
                    <a:pt x="2296" y="2730"/>
                  </a:lnTo>
                  <a:lnTo>
                    <a:pt x="2304" y="2728"/>
                  </a:lnTo>
                  <a:lnTo>
                    <a:pt x="2312" y="2728"/>
                  </a:lnTo>
                  <a:lnTo>
                    <a:pt x="2370" y="2734"/>
                  </a:lnTo>
                  <a:lnTo>
                    <a:pt x="2370" y="2734"/>
                  </a:lnTo>
                  <a:lnTo>
                    <a:pt x="2374" y="2736"/>
                  </a:lnTo>
                  <a:lnTo>
                    <a:pt x="2376" y="2738"/>
                  </a:lnTo>
                  <a:lnTo>
                    <a:pt x="2378" y="2740"/>
                  </a:lnTo>
                  <a:lnTo>
                    <a:pt x="2378" y="2744"/>
                  </a:lnTo>
                  <a:lnTo>
                    <a:pt x="2376" y="2758"/>
                  </a:lnTo>
                  <a:lnTo>
                    <a:pt x="2376" y="2758"/>
                  </a:lnTo>
                  <a:lnTo>
                    <a:pt x="2376" y="2760"/>
                  </a:lnTo>
                  <a:lnTo>
                    <a:pt x="2378" y="2762"/>
                  </a:lnTo>
                  <a:lnTo>
                    <a:pt x="2380" y="2762"/>
                  </a:lnTo>
                  <a:lnTo>
                    <a:pt x="2382" y="2762"/>
                  </a:lnTo>
                  <a:lnTo>
                    <a:pt x="2438" y="2734"/>
                  </a:lnTo>
                  <a:lnTo>
                    <a:pt x="2438" y="2734"/>
                  </a:lnTo>
                  <a:lnTo>
                    <a:pt x="2446" y="2734"/>
                  </a:lnTo>
                  <a:lnTo>
                    <a:pt x="2450" y="2736"/>
                  </a:lnTo>
                  <a:lnTo>
                    <a:pt x="2484" y="2772"/>
                  </a:lnTo>
                  <a:lnTo>
                    <a:pt x="2484" y="2772"/>
                  </a:lnTo>
                  <a:lnTo>
                    <a:pt x="2494" y="2784"/>
                  </a:lnTo>
                  <a:lnTo>
                    <a:pt x="2516" y="2804"/>
                  </a:lnTo>
                  <a:lnTo>
                    <a:pt x="2516" y="2804"/>
                  </a:lnTo>
                  <a:lnTo>
                    <a:pt x="2520" y="2810"/>
                  </a:lnTo>
                  <a:lnTo>
                    <a:pt x="2522" y="2816"/>
                  </a:lnTo>
                  <a:lnTo>
                    <a:pt x="2526" y="2846"/>
                  </a:lnTo>
                  <a:lnTo>
                    <a:pt x="2526" y="2846"/>
                  </a:lnTo>
                  <a:lnTo>
                    <a:pt x="2528" y="2852"/>
                  </a:lnTo>
                  <a:lnTo>
                    <a:pt x="2532" y="2858"/>
                  </a:lnTo>
                  <a:lnTo>
                    <a:pt x="2616" y="2954"/>
                  </a:lnTo>
                  <a:lnTo>
                    <a:pt x="2616" y="2954"/>
                  </a:lnTo>
                  <a:lnTo>
                    <a:pt x="2620" y="2960"/>
                  </a:lnTo>
                  <a:lnTo>
                    <a:pt x="2622" y="2966"/>
                  </a:lnTo>
                  <a:lnTo>
                    <a:pt x="2622" y="2966"/>
                  </a:lnTo>
                  <a:lnTo>
                    <a:pt x="2622" y="2972"/>
                  </a:lnTo>
                  <a:lnTo>
                    <a:pt x="2626" y="2976"/>
                  </a:lnTo>
                  <a:lnTo>
                    <a:pt x="2636" y="2986"/>
                  </a:lnTo>
                  <a:lnTo>
                    <a:pt x="2636" y="2986"/>
                  </a:lnTo>
                  <a:lnTo>
                    <a:pt x="2642" y="2988"/>
                  </a:lnTo>
                  <a:lnTo>
                    <a:pt x="2650" y="2988"/>
                  </a:lnTo>
                  <a:lnTo>
                    <a:pt x="2672" y="2980"/>
                  </a:lnTo>
                  <a:lnTo>
                    <a:pt x="2672" y="2980"/>
                  </a:lnTo>
                  <a:lnTo>
                    <a:pt x="2676" y="2976"/>
                  </a:lnTo>
                  <a:lnTo>
                    <a:pt x="2678" y="2970"/>
                  </a:lnTo>
                  <a:lnTo>
                    <a:pt x="2680" y="2864"/>
                  </a:lnTo>
                  <a:lnTo>
                    <a:pt x="2680" y="2864"/>
                  </a:lnTo>
                  <a:lnTo>
                    <a:pt x="2680" y="2856"/>
                  </a:lnTo>
                  <a:lnTo>
                    <a:pt x="2676" y="2850"/>
                  </a:lnTo>
                  <a:lnTo>
                    <a:pt x="2644" y="2816"/>
                  </a:lnTo>
                  <a:lnTo>
                    <a:pt x="2644" y="2816"/>
                  </a:lnTo>
                  <a:lnTo>
                    <a:pt x="2642" y="2810"/>
                  </a:lnTo>
                  <a:lnTo>
                    <a:pt x="2640" y="2804"/>
                  </a:lnTo>
                  <a:lnTo>
                    <a:pt x="2640" y="2804"/>
                  </a:lnTo>
                  <a:lnTo>
                    <a:pt x="2640" y="2796"/>
                  </a:lnTo>
                  <a:lnTo>
                    <a:pt x="2636" y="2790"/>
                  </a:lnTo>
                  <a:lnTo>
                    <a:pt x="2586" y="2712"/>
                  </a:lnTo>
                  <a:lnTo>
                    <a:pt x="2586" y="2712"/>
                  </a:lnTo>
                  <a:lnTo>
                    <a:pt x="2582" y="2704"/>
                  </a:lnTo>
                  <a:lnTo>
                    <a:pt x="2580" y="2696"/>
                  </a:lnTo>
                  <a:lnTo>
                    <a:pt x="2578" y="2644"/>
                  </a:lnTo>
                  <a:lnTo>
                    <a:pt x="2578" y="2644"/>
                  </a:lnTo>
                  <a:lnTo>
                    <a:pt x="2580" y="2638"/>
                  </a:lnTo>
                  <a:lnTo>
                    <a:pt x="2584" y="2632"/>
                  </a:lnTo>
                  <a:lnTo>
                    <a:pt x="2664" y="2554"/>
                  </a:lnTo>
                  <a:lnTo>
                    <a:pt x="2664" y="2554"/>
                  </a:lnTo>
                  <a:lnTo>
                    <a:pt x="2670" y="2546"/>
                  </a:lnTo>
                  <a:lnTo>
                    <a:pt x="2672" y="2540"/>
                  </a:lnTo>
                  <a:lnTo>
                    <a:pt x="2674" y="2516"/>
                  </a:lnTo>
                  <a:lnTo>
                    <a:pt x="2674" y="2516"/>
                  </a:lnTo>
                  <a:lnTo>
                    <a:pt x="2678" y="2508"/>
                  </a:lnTo>
                  <a:lnTo>
                    <a:pt x="2684" y="2506"/>
                  </a:lnTo>
                  <a:lnTo>
                    <a:pt x="2704" y="2500"/>
                  </a:lnTo>
                  <a:lnTo>
                    <a:pt x="2704" y="2500"/>
                  </a:lnTo>
                  <a:lnTo>
                    <a:pt x="2708" y="2496"/>
                  </a:lnTo>
                  <a:lnTo>
                    <a:pt x="2712" y="2490"/>
                  </a:lnTo>
                  <a:lnTo>
                    <a:pt x="2714" y="2478"/>
                  </a:lnTo>
                  <a:lnTo>
                    <a:pt x="2714" y="2478"/>
                  </a:lnTo>
                  <a:lnTo>
                    <a:pt x="2716" y="2472"/>
                  </a:lnTo>
                  <a:lnTo>
                    <a:pt x="2720" y="2466"/>
                  </a:lnTo>
                  <a:lnTo>
                    <a:pt x="2748" y="2448"/>
                  </a:lnTo>
                  <a:lnTo>
                    <a:pt x="2748" y="2448"/>
                  </a:lnTo>
                  <a:lnTo>
                    <a:pt x="2754" y="2446"/>
                  </a:lnTo>
                  <a:lnTo>
                    <a:pt x="2760" y="2446"/>
                  </a:lnTo>
                  <a:lnTo>
                    <a:pt x="2760" y="2446"/>
                  </a:lnTo>
                  <a:lnTo>
                    <a:pt x="2766" y="2444"/>
                  </a:lnTo>
                  <a:lnTo>
                    <a:pt x="2772" y="2440"/>
                  </a:lnTo>
                  <a:lnTo>
                    <a:pt x="2804" y="2402"/>
                  </a:lnTo>
                  <a:lnTo>
                    <a:pt x="2804" y="2402"/>
                  </a:lnTo>
                  <a:lnTo>
                    <a:pt x="2806" y="2396"/>
                  </a:lnTo>
                  <a:lnTo>
                    <a:pt x="2804" y="2390"/>
                  </a:lnTo>
                  <a:lnTo>
                    <a:pt x="2802" y="2388"/>
                  </a:lnTo>
                  <a:lnTo>
                    <a:pt x="2802" y="2388"/>
                  </a:lnTo>
                  <a:lnTo>
                    <a:pt x="2794" y="2374"/>
                  </a:lnTo>
                  <a:lnTo>
                    <a:pt x="2772" y="2316"/>
                  </a:lnTo>
                  <a:lnTo>
                    <a:pt x="2772" y="2316"/>
                  </a:lnTo>
                  <a:lnTo>
                    <a:pt x="2772" y="2308"/>
                  </a:lnTo>
                  <a:lnTo>
                    <a:pt x="2772" y="2302"/>
                  </a:lnTo>
                  <a:lnTo>
                    <a:pt x="2788" y="2250"/>
                  </a:lnTo>
                  <a:lnTo>
                    <a:pt x="2788" y="2250"/>
                  </a:lnTo>
                  <a:lnTo>
                    <a:pt x="2790" y="2234"/>
                  </a:lnTo>
                  <a:lnTo>
                    <a:pt x="2796" y="2196"/>
                  </a:lnTo>
                  <a:lnTo>
                    <a:pt x="2796" y="2196"/>
                  </a:lnTo>
                  <a:lnTo>
                    <a:pt x="2798" y="2188"/>
                  </a:lnTo>
                  <a:lnTo>
                    <a:pt x="2802" y="2182"/>
                  </a:lnTo>
                  <a:lnTo>
                    <a:pt x="2806" y="2180"/>
                  </a:lnTo>
                  <a:lnTo>
                    <a:pt x="2806" y="2180"/>
                  </a:lnTo>
                  <a:lnTo>
                    <a:pt x="2810" y="2174"/>
                  </a:lnTo>
                  <a:lnTo>
                    <a:pt x="2812" y="2166"/>
                  </a:lnTo>
                  <a:lnTo>
                    <a:pt x="2806" y="2112"/>
                  </a:lnTo>
                  <a:lnTo>
                    <a:pt x="2806" y="2112"/>
                  </a:lnTo>
                  <a:lnTo>
                    <a:pt x="2808" y="2110"/>
                  </a:lnTo>
                  <a:lnTo>
                    <a:pt x="2808" y="2106"/>
                  </a:lnTo>
                  <a:lnTo>
                    <a:pt x="2812" y="2104"/>
                  </a:lnTo>
                  <a:lnTo>
                    <a:pt x="2814" y="2102"/>
                  </a:lnTo>
                  <a:lnTo>
                    <a:pt x="2856" y="2094"/>
                  </a:lnTo>
                  <a:lnTo>
                    <a:pt x="2856" y="2094"/>
                  </a:lnTo>
                  <a:lnTo>
                    <a:pt x="2862" y="2090"/>
                  </a:lnTo>
                  <a:lnTo>
                    <a:pt x="2868" y="2086"/>
                  </a:lnTo>
                  <a:lnTo>
                    <a:pt x="2916" y="2038"/>
                  </a:lnTo>
                  <a:lnTo>
                    <a:pt x="2916" y="2038"/>
                  </a:lnTo>
                  <a:lnTo>
                    <a:pt x="2920" y="2038"/>
                  </a:lnTo>
                  <a:lnTo>
                    <a:pt x="2922" y="2036"/>
                  </a:lnTo>
                  <a:lnTo>
                    <a:pt x="2924" y="2038"/>
                  </a:lnTo>
                  <a:lnTo>
                    <a:pt x="2926" y="2040"/>
                  </a:lnTo>
                  <a:lnTo>
                    <a:pt x="2928" y="2044"/>
                  </a:lnTo>
                  <a:lnTo>
                    <a:pt x="2928" y="2044"/>
                  </a:lnTo>
                  <a:lnTo>
                    <a:pt x="2934" y="2050"/>
                  </a:lnTo>
                  <a:lnTo>
                    <a:pt x="2940" y="2052"/>
                  </a:lnTo>
                  <a:lnTo>
                    <a:pt x="2958" y="2054"/>
                  </a:lnTo>
                  <a:lnTo>
                    <a:pt x="2958" y="2054"/>
                  </a:lnTo>
                  <a:lnTo>
                    <a:pt x="2962" y="2054"/>
                  </a:lnTo>
                  <a:lnTo>
                    <a:pt x="2964" y="2052"/>
                  </a:lnTo>
                  <a:lnTo>
                    <a:pt x="2966" y="2050"/>
                  </a:lnTo>
                  <a:lnTo>
                    <a:pt x="2968" y="2048"/>
                  </a:lnTo>
                  <a:lnTo>
                    <a:pt x="2970" y="2034"/>
                  </a:lnTo>
                  <a:lnTo>
                    <a:pt x="2970" y="2034"/>
                  </a:lnTo>
                  <a:lnTo>
                    <a:pt x="2968" y="2026"/>
                  </a:lnTo>
                  <a:lnTo>
                    <a:pt x="2966" y="2018"/>
                  </a:lnTo>
                  <a:lnTo>
                    <a:pt x="2954" y="2002"/>
                  </a:lnTo>
                  <a:lnTo>
                    <a:pt x="2954" y="2002"/>
                  </a:lnTo>
                  <a:lnTo>
                    <a:pt x="2952" y="2000"/>
                  </a:lnTo>
                  <a:lnTo>
                    <a:pt x="2950" y="2000"/>
                  </a:lnTo>
                  <a:lnTo>
                    <a:pt x="2946" y="2000"/>
                  </a:lnTo>
                  <a:lnTo>
                    <a:pt x="2944" y="2002"/>
                  </a:lnTo>
                  <a:lnTo>
                    <a:pt x="2942" y="2006"/>
                  </a:lnTo>
                  <a:lnTo>
                    <a:pt x="2942" y="2006"/>
                  </a:lnTo>
                  <a:lnTo>
                    <a:pt x="2940" y="2008"/>
                  </a:lnTo>
                  <a:lnTo>
                    <a:pt x="2938" y="2008"/>
                  </a:lnTo>
                  <a:lnTo>
                    <a:pt x="2936" y="2008"/>
                  </a:lnTo>
                  <a:lnTo>
                    <a:pt x="2934" y="2004"/>
                  </a:lnTo>
                  <a:lnTo>
                    <a:pt x="2922" y="1972"/>
                  </a:lnTo>
                  <a:lnTo>
                    <a:pt x="2922" y="1972"/>
                  </a:lnTo>
                  <a:lnTo>
                    <a:pt x="2918" y="1956"/>
                  </a:lnTo>
                  <a:lnTo>
                    <a:pt x="2914" y="1932"/>
                  </a:lnTo>
                  <a:lnTo>
                    <a:pt x="2914" y="1932"/>
                  </a:lnTo>
                  <a:lnTo>
                    <a:pt x="2916" y="1924"/>
                  </a:lnTo>
                  <a:lnTo>
                    <a:pt x="2920" y="1918"/>
                  </a:lnTo>
                  <a:lnTo>
                    <a:pt x="2982" y="1880"/>
                  </a:lnTo>
                  <a:lnTo>
                    <a:pt x="2982" y="1880"/>
                  </a:lnTo>
                  <a:lnTo>
                    <a:pt x="2986" y="1874"/>
                  </a:lnTo>
                  <a:lnTo>
                    <a:pt x="2990" y="1868"/>
                  </a:lnTo>
                  <a:lnTo>
                    <a:pt x="3004" y="1816"/>
                  </a:lnTo>
                  <a:lnTo>
                    <a:pt x="3004" y="1816"/>
                  </a:lnTo>
                  <a:lnTo>
                    <a:pt x="3008" y="1808"/>
                  </a:lnTo>
                  <a:lnTo>
                    <a:pt x="3012" y="1802"/>
                  </a:lnTo>
                  <a:lnTo>
                    <a:pt x="3056" y="1766"/>
                  </a:lnTo>
                  <a:lnTo>
                    <a:pt x="3056" y="1766"/>
                  </a:lnTo>
                  <a:lnTo>
                    <a:pt x="3060" y="1764"/>
                  </a:lnTo>
                  <a:lnTo>
                    <a:pt x="3060" y="1768"/>
                  </a:lnTo>
                  <a:lnTo>
                    <a:pt x="3042" y="1820"/>
                  </a:lnTo>
                  <a:lnTo>
                    <a:pt x="3042" y="1820"/>
                  </a:lnTo>
                  <a:lnTo>
                    <a:pt x="3042" y="1826"/>
                  </a:lnTo>
                  <a:lnTo>
                    <a:pt x="3046" y="1834"/>
                  </a:lnTo>
                  <a:lnTo>
                    <a:pt x="3058" y="1852"/>
                  </a:lnTo>
                  <a:lnTo>
                    <a:pt x="3058" y="1852"/>
                  </a:lnTo>
                  <a:lnTo>
                    <a:pt x="3070" y="1862"/>
                  </a:lnTo>
                  <a:lnTo>
                    <a:pt x="3086" y="1872"/>
                  </a:lnTo>
                  <a:lnTo>
                    <a:pt x="3086" y="1872"/>
                  </a:lnTo>
                  <a:lnTo>
                    <a:pt x="3090" y="1874"/>
                  </a:lnTo>
                  <a:lnTo>
                    <a:pt x="3092" y="1874"/>
                  </a:lnTo>
                  <a:lnTo>
                    <a:pt x="3096" y="1872"/>
                  </a:lnTo>
                  <a:lnTo>
                    <a:pt x="3098" y="1870"/>
                  </a:lnTo>
                  <a:lnTo>
                    <a:pt x="3136" y="1816"/>
                  </a:lnTo>
                  <a:lnTo>
                    <a:pt x="3136" y="1816"/>
                  </a:lnTo>
                  <a:lnTo>
                    <a:pt x="3138" y="1814"/>
                  </a:lnTo>
                  <a:lnTo>
                    <a:pt x="3138" y="1810"/>
                  </a:lnTo>
                  <a:lnTo>
                    <a:pt x="3136" y="1808"/>
                  </a:lnTo>
                  <a:lnTo>
                    <a:pt x="3134" y="1806"/>
                  </a:lnTo>
                  <a:lnTo>
                    <a:pt x="3124" y="1798"/>
                  </a:lnTo>
                  <a:lnTo>
                    <a:pt x="3124" y="1798"/>
                  </a:lnTo>
                  <a:lnTo>
                    <a:pt x="3122" y="1796"/>
                  </a:lnTo>
                  <a:lnTo>
                    <a:pt x="3122" y="1794"/>
                  </a:lnTo>
                  <a:lnTo>
                    <a:pt x="3122" y="1792"/>
                  </a:lnTo>
                  <a:lnTo>
                    <a:pt x="3124" y="1790"/>
                  </a:lnTo>
                  <a:lnTo>
                    <a:pt x="3216" y="1726"/>
                  </a:lnTo>
                  <a:lnTo>
                    <a:pt x="3216" y="1726"/>
                  </a:lnTo>
                  <a:lnTo>
                    <a:pt x="3220" y="1722"/>
                  </a:lnTo>
                  <a:lnTo>
                    <a:pt x="3222" y="1716"/>
                  </a:lnTo>
                  <a:lnTo>
                    <a:pt x="3222" y="1716"/>
                  </a:lnTo>
                  <a:lnTo>
                    <a:pt x="3226" y="1710"/>
                  </a:lnTo>
                  <a:lnTo>
                    <a:pt x="3230" y="1704"/>
                  </a:lnTo>
                  <a:lnTo>
                    <a:pt x="3246" y="1690"/>
                  </a:lnTo>
                  <a:lnTo>
                    <a:pt x="3246" y="1690"/>
                  </a:lnTo>
                  <a:lnTo>
                    <a:pt x="3250" y="1684"/>
                  </a:lnTo>
                  <a:lnTo>
                    <a:pt x="3252" y="1676"/>
                  </a:lnTo>
                  <a:lnTo>
                    <a:pt x="3256" y="1650"/>
                  </a:lnTo>
                  <a:lnTo>
                    <a:pt x="3256" y="1650"/>
                  </a:lnTo>
                  <a:lnTo>
                    <a:pt x="3254" y="1646"/>
                  </a:lnTo>
                  <a:lnTo>
                    <a:pt x="3254" y="1644"/>
                  </a:lnTo>
                  <a:lnTo>
                    <a:pt x="3252" y="1642"/>
                  </a:lnTo>
                  <a:lnTo>
                    <a:pt x="3248" y="1640"/>
                  </a:lnTo>
                  <a:lnTo>
                    <a:pt x="3226" y="1638"/>
                  </a:lnTo>
                  <a:lnTo>
                    <a:pt x="3226" y="1638"/>
                  </a:lnTo>
                  <a:lnTo>
                    <a:pt x="3220" y="1634"/>
                  </a:lnTo>
                  <a:lnTo>
                    <a:pt x="3216" y="1628"/>
                  </a:lnTo>
                  <a:lnTo>
                    <a:pt x="3214" y="1618"/>
                  </a:lnTo>
                  <a:lnTo>
                    <a:pt x="3214" y="1618"/>
                  </a:lnTo>
                  <a:lnTo>
                    <a:pt x="3214" y="1614"/>
                  </a:lnTo>
                  <a:lnTo>
                    <a:pt x="3212" y="1614"/>
                  </a:lnTo>
                  <a:lnTo>
                    <a:pt x="3208" y="1612"/>
                  </a:lnTo>
                  <a:lnTo>
                    <a:pt x="3206" y="1614"/>
                  </a:lnTo>
                  <a:lnTo>
                    <a:pt x="3194" y="1618"/>
                  </a:lnTo>
                  <a:lnTo>
                    <a:pt x="3194" y="1618"/>
                  </a:lnTo>
                  <a:lnTo>
                    <a:pt x="3190" y="1624"/>
                  </a:lnTo>
                  <a:lnTo>
                    <a:pt x="3186" y="1630"/>
                  </a:lnTo>
                  <a:lnTo>
                    <a:pt x="3178" y="1696"/>
                  </a:lnTo>
                  <a:lnTo>
                    <a:pt x="3178" y="1696"/>
                  </a:lnTo>
                  <a:lnTo>
                    <a:pt x="3176" y="1702"/>
                  </a:lnTo>
                  <a:lnTo>
                    <a:pt x="3170" y="1704"/>
                  </a:lnTo>
                  <a:lnTo>
                    <a:pt x="3136" y="1710"/>
                  </a:lnTo>
                  <a:lnTo>
                    <a:pt x="3136" y="1710"/>
                  </a:lnTo>
                  <a:lnTo>
                    <a:pt x="3128" y="1710"/>
                  </a:lnTo>
                  <a:lnTo>
                    <a:pt x="3120" y="1708"/>
                  </a:lnTo>
                  <a:lnTo>
                    <a:pt x="3040" y="1688"/>
                  </a:lnTo>
                  <a:lnTo>
                    <a:pt x="3040" y="1688"/>
                  </a:lnTo>
                  <a:lnTo>
                    <a:pt x="3036" y="1684"/>
                  </a:lnTo>
                  <a:lnTo>
                    <a:pt x="3034" y="1678"/>
                  </a:lnTo>
                  <a:lnTo>
                    <a:pt x="3042" y="1612"/>
                  </a:lnTo>
                  <a:lnTo>
                    <a:pt x="3042" y="1612"/>
                  </a:lnTo>
                  <a:lnTo>
                    <a:pt x="3040" y="1606"/>
                  </a:lnTo>
                  <a:lnTo>
                    <a:pt x="3036" y="1600"/>
                  </a:lnTo>
                  <a:lnTo>
                    <a:pt x="3020" y="1590"/>
                  </a:lnTo>
                  <a:lnTo>
                    <a:pt x="3020" y="1590"/>
                  </a:lnTo>
                  <a:lnTo>
                    <a:pt x="3012" y="1588"/>
                  </a:lnTo>
                  <a:lnTo>
                    <a:pt x="3004" y="1586"/>
                  </a:lnTo>
                  <a:lnTo>
                    <a:pt x="2948" y="1578"/>
                  </a:lnTo>
                  <a:lnTo>
                    <a:pt x="2948" y="1578"/>
                  </a:lnTo>
                  <a:lnTo>
                    <a:pt x="2940" y="1580"/>
                  </a:lnTo>
                  <a:lnTo>
                    <a:pt x="2934" y="1584"/>
                  </a:lnTo>
                  <a:lnTo>
                    <a:pt x="2862" y="1672"/>
                  </a:lnTo>
                  <a:lnTo>
                    <a:pt x="2862" y="1672"/>
                  </a:lnTo>
                  <a:lnTo>
                    <a:pt x="2860" y="1676"/>
                  </a:lnTo>
                  <a:lnTo>
                    <a:pt x="2860" y="1672"/>
                  </a:lnTo>
                  <a:lnTo>
                    <a:pt x="2900" y="1596"/>
                  </a:lnTo>
                  <a:lnTo>
                    <a:pt x="2900" y="1596"/>
                  </a:lnTo>
                  <a:lnTo>
                    <a:pt x="2904" y="1580"/>
                  </a:lnTo>
                  <a:lnTo>
                    <a:pt x="2908" y="1554"/>
                  </a:lnTo>
                  <a:lnTo>
                    <a:pt x="2908" y="1554"/>
                  </a:lnTo>
                  <a:lnTo>
                    <a:pt x="2910" y="1546"/>
                  </a:lnTo>
                  <a:lnTo>
                    <a:pt x="2916" y="1542"/>
                  </a:lnTo>
                  <a:lnTo>
                    <a:pt x="3000" y="1506"/>
                  </a:lnTo>
                  <a:lnTo>
                    <a:pt x="3000" y="1506"/>
                  </a:lnTo>
                  <a:lnTo>
                    <a:pt x="3016" y="1500"/>
                  </a:lnTo>
                  <a:lnTo>
                    <a:pt x="3062" y="1486"/>
                  </a:lnTo>
                  <a:lnTo>
                    <a:pt x="3062" y="1486"/>
                  </a:lnTo>
                  <a:lnTo>
                    <a:pt x="3066" y="1486"/>
                  </a:lnTo>
                  <a:lnTo>
                    <a:pt x="3068" y="1488"/>
                  </a:lnTo>
                  <a:lnTo>
                    <a:pt x="3072" y="1490"/>
                  </a:lnTo>
                  <a:lnTo>
                    <a:pt x="3072" y="1492"/>
                  </a:lnTo>
                  <a:lnTo>
                    <a:pt x="3074" y="1496"/>
                  </a:lnTo>
                  <a:lnTo>
                    <a:pt x="3074" y="1496"/>
                  </a:lnTo>
                  <a:lnTo>
                    <a:pt x="3076" y="1498"/>
                  </a:lnTo>
                  <a:lnTo>
                    <a:pt x="3078" y="1500"/>
                  </a:lnTo>
                  <a:lnTo>
                    <a:pt x="3080" y="1502"/>
                  </a:lnTo>
                  <a:lnTo>
                    <a:pt x="3084" y="1500"/>
                  </a:lnTo>
                  <a:lnTo>
                    <a:pt x="3118" y="1490"/>
                  </a:lnTo>
                  <a:lnTo>
                    <a:pt x="3118" y="1490"/>
                  </a:lnTo>
                  <a:lnTo>
                    <a:pt x="3122" y="1488"/>
                  </a:lnTo>
                  <a:lnTo>
                    <a:pt x="3120" y="1486"/>
                  </a:lnTo>
                  <a:lnTo>
                    <a:pt x="3102" y="1480"/>
                  </a:lnTo>
                  <a:lnTo>
                    <a:pt x="3102" y="1480"/>
                  </a:lnTo>
                  <a:lnTo>
                    <a:pt x="3100" y="1478"/>
                  </a:lnTo>
                  <a:lnTo>
                    <a:pt x="3102" y="1474"/>
                  </a:lnTo>
                  <a:lnTo>
                    <a:pt x="3134" y="1464"/>
                  </a:lnTo>
                  <a:lnTo>
                    <a:pt x="3134" y="1464"/>
                  </a:lnTo>
                  <a:lnTo>
                    <a:pt x="3142" y="1460"/>
                  </a:lnTo>
                  <a:lnTo>
                    <a:pt x="3146" y="1454"/>
                  </a:lnTo>
                  <a:lnTo>
                    <a:pt x="3190" y="1362"/>
                  </a:lnTo>
                  <a:lnTo>
                    <a:pt x="3190" y="1362"/>
                  </a:lnTo>
                  <a:lnTo>
                    <a:pt x="3194" y="1360"/>
                  </a:lnTo>
                  <a:lnTo>
                    <a:pt x="3196" y="1362"/>
                  </a:lnTo>
                  <a:lnTo>
                    <a:pt x="3216" y="1452"/>
                  </a:lnTo>
                  <a:lnTo>
                    <a:pt x="3216" y="1452"/>
                  </a:lnTo>
                  <a:lnTo>
                    <a:pt x="3220" y="1458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6" y="1472"/>
                  </a:lnTo>
                  <a:lnTo>
                    <a:pt x="3226" y="1480"/>
                  </a:lnTo>
                  <a:lnTo>
                    <a:pt x="3200" y="1532"/>
                  </a:lnTo>
                  <a:lnTo>
                    <a:pt x="3200" y="1532"/>
                  </a:lnTo>
                  <a:lnTo>
                    <a:pt x="3200" y="1534"/>
                  </a:lnTo>
                  <a:lnTo>
                    <a:pt x="3200" y="1536"/>
                  </a:lnTo>
                  <a:lnTo>
                    <a:pt x="3202" y="1536"/>
                  </a:lnTo>
                  <a:lnTo>
                    <a:pt x="3204" y="1536"/>
                  </a:lnTo>
                  <a:lnTo>
                    <a:pt x="3222" y="1530"/>
                  </a:lnTo>
                  <a:lnTo>
                    <a:pt x="3222" y="1530"/>
                  </a:lnTo>
                  <a:lnTo>
                    <a:pt x="3226" y="1530"/>
                  </a:lnTo>
                  <a:lnTo>
                    <a:pt x="3228" y="1532"/>
                  </a:lnTo>
                  <a:lnTo>
                    <a:pt x="3228" y="1534"/>
                  </a:lnTo>
                  <a:lnTo>
                    <a:pt x="3228" y="1536"/>
                  </a:lnTo>
                  <a:lnTo>
                    <a:pt x="3218" y="1574"/>
                  </a:lnTo>
                  <a:lnTo>
                    <a:pt x="3218" y="1574"/>
                  </a:lnTo>
                  <a:lnTo>
                    <a:pt x="3218" y="1576"/>
                  </a:lnTo>
                  <a:lnTo>
                    <a:pt x="3220" y="1578"/>
                  </a:lnTo>
                  <a:lnTo>
                    <a:pt x="3220" y="1580"/>
                  </a:lnTo>
                  <a:lnTo>
                    <a:pt x="3224" y="1578"/>
                  </a:lnTo>
                  <a:lnTo>
                    <a:pt x="3320" y="1542"/>
                  </a:lnTo>
                  <a:lnTo>
                    <a:pt x="3320" y="1542"/>
                  </a:lnTo>
                  <a:lnTo>
                    <a:pt x="3326" y="1540"/>
                  </a:lnTo>
                  <a:lnTo>
                    <a:pt x="3332" y="1534"/>
                  </a:lnTo>
                  <a:lnTo>
                    <a:pt x="3360" y="1508"/>
                  </a:lnTo>
                  <a:lnTo>
                    <a:pt x="3360" y="1508"/>
                  </a:lnTo>
                  <a:lnTo>
                    <a:pt x="3362" y="1506"/>
                  </a:lnTo>
                  <a:lnTo>
                    <a:pt x="3362" y="1508"/>
                  </a:lnTo>
                  <a:lnTo>
                    <a:pt x="3338" y="1548"/>
                  </a:lnTo>
                  <a:lnTo>
                    <a:pt x="3338" y="1548"/>
                  </a:lnTo>
                  <a:lnTo>
                    <a:pt x="3336" y="1554"/>
                  </a:lnTo>
                  <a:lnTo>
                    <a:pt x="3336" y="1562"/>
                  </a:lnTo>
                  <a:lnTo>
                    <a:pt x="3340" y="1588"/>
                  </a:lnTo>
                  <a:lnTo>
                    <a:pt x="3340" y="1588"/>
                  </a:lnTo>
                  <a:lnTo>
                    <a:pt x="3342" y="1592"/>
                  </a:lnTo>
                  <a:lnTo>
                    <a:pt x="3344" y="1592"/>
                  </a:lnTo>
                  <a:lnTo>
                    <a:pt x="3346" y="1592"/>
                  </a:lnTo>
                  <a:lnTo>
                    <a:pt x="3348" y="1592"/>
                  </a:lnTo>
                  <a:lnTo>
                    <a:pt x="3364" y="1578"/>
                  </a:lnTo>
                  <a:lnTo>
                    <a:pt x="3364" y="1578"/>
                  </a:lnTo>
                  <a:lnTo>
                    <a:pt x="3374" y="1568"/>
                  </a:lnTo>
                  <a:lnTo>
                    <a:pt x="3382" y="1554"/>
                  </a:lnTo>
                  <a:lnTo>
                    <a:pt x="3382" y="1554"/>
                  </a:lnTo>
                  <a:lnTo>
                    <a:pt x="3386" y="1546"/>
                  </a:lnTo>
                  <a:lnTo>
                    <a:pt x="3388" y="1540"/>
                  </a:lnTo>
                  <a:lnTo>
                    <a:pt x="3390" y="1526"/>
                  </a:lnTo>
                  <a:lnTo>
                    <a:pt x="3390" y="1526"/>
                  </a:lnTo>
                  <a:lnTo>
                    <a:pt x="3390" y="1522"/>
                  </a:lnTo>
                  <a:lnTo>
                    <a:pt x="3392" y="1520"/>
                  </a:lnTo>
                  <a:lnTo>
                    <a:pt x="3396" y="1520"/>
                  </a:lnTo>
                  <a:lnTo>
                    <a:pt x="3398" y="1518"/>
                  </a:lnTo>
                  <a:lnTo>
                    <a:pt x="3416" y="1520"/>
                  </a:lnTo>
                  <a:lnTo>
                    <a:pt x="3416" y="1520"/>
                  </a:lnTo>
                  <a:lnTo>
                    <a:pt x="3432" y="1520"/>
                  </a:lnTo>
                  <a:lnTo>
                    <a:pt x="3466" y="1516"/>
                  </a:lnTo>
                  <a:lnTo>
                    <a:pt x="3466" y="1516"/>
                  </a:lnTo>
                  <a:lnTo>
                    <a:pt x="3470" y="1514"/>
                  </a:lnTo>
                  <a:lnTo>
                    <a:pt x="3472" y="1512"/>
                  </a:lnTo>
                  <a:lnTo>
                    <a:pt x="3472" y="1510"/>
                  </a:lnTo>
                  <a:lnTo>
                    <a:pt x="3474" y="1506"/>
                  </a:lnTo>
                  <a:lnTo>
                    <a:pt x="3468" y="1466"/>
                  </a:lnTo>
                  <a:close/>
                  <a:moveTo>
                    <a:pt x="1246" y="678"/>
                  </a:moveTo>
                  <a:lnTo>
                    <a:pt x="1246" y="678"/>
                  </a:lnTo>
                  <a:lnTo>
                    <a:pt x="1246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2" y="672"/>
                  </a:lnTo>
                  <a:lnTo>
                    <a:pt x="1274" y="674"/>
                  </a:lnTo>
                  <a:lnTo>
                    <a:pt x="1274" y="674"/>
                  </a:lnTo>
                  <a:lnTo>
                    <a:pt x="1288" y="678"/>
                  </a:lnTo>
                  <a:lnTo>
                    <a:pt x="1306" y="686"/>
                  </a:lnTo>
                  <a:lnTo>
                    <a:pt x="1306" y="686"/>
                  </a:lnTo>
                  <a:lnTo>
                    <a:pt x="1308" y="686"/>
                  </a:lnTo>
                  <a:lnTo>
                    <a:pt x="1310" y="688"/>
                  </a:lnTo>
                  <a:lnTo>
                    <a:pt x="1308" y="690"/>
                  </a:lnTo>
                  <a:lnTo>
                    <a:pt x="1306" y="692"/>
                  </a:lnTo>
                  <a:lnTo>
                    <a:pt x="1292" y="704"/>
                  </a:lnTo>
                  <a:lnTo>
                    <a:pt x="1292" y="704"/>
                  </a:lnTo>
                  <a:lnTo>
                    <a:pt x="1286" y="706"/>
                  </a:lnTo>
                  <a:lnTo>
                    <a:pt x="1278" y="704"/>
                  </a:lnTo>
                  <a:lnTo>
                    <a:pt x="1260" y="698"/>
                  </a:lnTo>
                  <a:lnTo>
                    <a:pt x="1260" y="698"/>
                  </a:lnTo>
                  <a:lnTo>
                    <a:pt x="1254" y="692"/>
                  </a:lnTo>
                  <a:lnTo>
                    <a:pt x="1250" y="686"/>
                  </a:lnTo>
                  <a:lnTo>
                    <a:pt x="1246" y="678"/>
                  </a:lnTo>
                  <a:close/>
                  <a:moveTo>
                    <a:pt x="1284" y="768"/>
                  </a:moveTo>
                  <a:lnTo>
                    <a:pt x="1252" y="764"/>
                  </a:lnTo>
                  <a:lnTo>
                    <a:pt x="1252" y="764"/>
                  </a:lnTo>
                  <a:lnTo>
                    <a:pt x="1250" y="762"/>
                  </a:lnTo>
                  <a:lnTo>
                    <a:pt x="1248" y="762"/>
                  </a:lnTo>
                  <a:lnTo>
                    <a:pt x="1250" y="760"/>
                  </a:lnTo>
                  <a:lnTo>
                    <a:pt x="1250" y="758"/>
                  </a:lnTo>
                  <a:lnTo>
                    <a:pt x="1274" y="742"/>
                  </a:lnTo>
                  <a:lnTo>
                    <a:pt x="1274" y="742"/>
                  </a:lnTo>
                  <a:lnTo>
                    <a:pt x="1282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8" y="738"/>
                  </a:lnTo>
                  <a:lnTo>
                    <a:pt x="1304" y="736"/>
                  </a:lnTo>
                  <a:lnTo>
                    <a:pt x="1326" y="730"/>
                  </a:lnTo>
                  <a:lnTo>
                    <a:pt x="1326" y="730"/>
                  </a:lnTo>
                  <a:lnTo>
                    <a:pt x="1334" y="730"/>
                  </a:lnTo>
                  <a:lnTo>
                    <a:pt x="1342" y="730"/>
                  </a:lnTo>
                  <a:lnTo>
                    <a:pt x="1346" y="730"/>
                  </a:lnTo>
                  <a:lnTo>
                    <a:pt x="1346" y="730"/>
                  </a:lnTo>
                  <a:lnTo>
                    <a:pt x="1354" y="732"/>
                  </a:lnTo>
                  <a:lnTo>
                    <a:pt x="1354" y="732"/>
                  </a:lnTo>
                  <a:lnTo>
                    <a:pt x="1360" y="732"/>
                  </a:lnTo>
                  <a:lnTo>
                    <a:pt x="1360" y="732"/>
                  </a:lnTo>
                  <a:lnTo>
                    <a:pt x="1368" y="732"/>
                  </a:lnTo>
                  <a:lnTo>
                    <a:pt x="1368" y="732"/>
                  </a:lnTo>
                  <a:lnTo>
                    <a:pt x="1374" y="732"/>
                  </a:lnTo>
                  <a:lnTo>
                    <a:pt x="1374" y="732"/>
                  </a:lnTo>
                  <a:lnTo>
                    <a:pt x="1382" y="730"/>
                  </a:lnTo>
                  <a:lnTo>
                    <a:pt x="1400" y="726"/>
                  </a:lnTo>
                  <a:lnTo>
                    <a:pt x="1400" y="726"/>
                  </a:lnTo>
                  <a:lnTo>
                    <a:pt x="1404" y="728"/>
                  </a:lnTo>
                  <a:lnTo>
                    <a:pt x="1402" y="730"/>
                  </a:lnTo>
                  <a:lnTo>
                    <a:pt x="1372" y="756"/>
                  </a:lnTo>
                  <a:lnTo>
                    <a:pt x="1372" y="756"/>
                  </a:lnTo>
                  <a:lnTo>
                    <a:pt x="1366" y="760"/>
                  </a:lnTo>
                  <a:lnTo>
                    <a:pt x="1360" y="762"/>
                  </a:lnTo>
                  <a:lnTo>
                    <a:pt x="1336" y="758"/>
                  </a:lnTo>
                  <a:lnTo>
                    <a:pt x="1336" y="758"/>
                  </a:lnTo>
                  <a:lnTo>
                    <a:pt x="1328" y="758"/>
                  </a:lnTo>
                  <a:lnTo>
                    <a:pt x="1320" y="760"/>
                  </a:lnTo>
                  <a:lnTo>
                    <a:pt x="1300" y="766"/>
                  </a:lnTo>
                  <a:lnTo>
                    <a:pt x="1300" y="766"/>
                  </a:lnTo>
                  <a:lnTo>
                    <a:pt x="1292" y="768"/>
                  </a:lnTo>
                  <a:lnTo>
                    <a:pt x="1284" y="768"/>
                  </a:lnTo>
                  <a:lnTo>
                    <a:pt x="1284" y="768"/>
                  </a:lnTo>
                  <a:close/>
                  <a:moveTo>
                    <a:pt x="1464" y="1000"/>
                  </a:moveTo>
                  <a:lnTo>
                    <a:pt x="1450" y="1016"/>
                  </a:lnTo>
                  <a:lnTo>
                    <a:pt x="1450" y="1016"/>
                  </a:lnTo>
                  <a:lnTo>
                    <a:pt x="1444" y="1020"/>
                  </a:lnTo>
                  <a:lnTo>
                    <a:pt x="1436" y="1020"/>
                  </a:lnTo>
                  <a:lnTo>
                    <a:pt x="1414" y="1018"/>
                  </a:lnTo>
                  <a:lnTo>
                    <a:pt x="1414" y="1018"/>
                  </a:lnTo>
                  <a:lnTo>
                    <a:pt x="1410" y="1018"/>
                  </a:lnTo>
                  <a:lnTo>
                    <a:pt x="1408" y="1020"/>
                  </a:lnTo>
                  <a:lnTo>
                    <a:pt x="1404" y="1022"/>
                  </a:lnTo>
                  <a:lnTo>
                    <a:pt x="1404" y="1024"/>
                  </a:lnTo>
                  <a:lnTo>
                    <a:pt x="1404" y="1026"/>
                  </a:lnTo>
                  <a:lnTo>
                    <a:pt x="1404" y="1026"/>
                  </a:lnTo>
                  <a:lnTo>
                    <a:pt x="1400" y="1032"/>
                  </a:lnTo>
                  <a:lnTo>
                    <a:pt x="1394" y="1036"/>
                  </a:lnTo>
                  <a:lnTo>
                    <a:pt x="1340" y="1046"/>
                  </a:lnTo>
                  <a:lnTo>
                    <a:pt x="1340" y="1046"/>
                  </a:lnTo>
                  <a:lnTo>
                    <a:pt x="1334" y="1046"/>
                  </a:lnTo>
                  <a:lnTo>
                    <a:pt x="1328" y="1042"/>
                  </a:lnTo>
                  <a:lnTo>
                    <a:pt x="1312" y="1026"/>
                  </a:lnTo>
                  <a:lnTo>
                    <a:pt x="1312" y="1026"/>
                  </a:lnTo>
                  <a:lnTo>
                    <a:pt x="1312" y="1024"/>
                  </a:lnTo>
                  <a:lnTo>
                    <a:pt x="1312" y="1022"/>
                  </a:lnTo>
                  <a:lnTo>
                    <a:pt x="1312" y="1020"/>
                  </a:lnTo>
                  <a:lnTo>
                    <a:pt x="1316" y="1018"/>
                  </a:lnTo>
                  <a:lnTo>
                    <a:pt x="1324" y="1016"/>
                  </a:lnTo>
                  <a:lnTo>
                    <a:pt x="1324" y="1016"/>
                  </a:lnTo>
                  <a:lnTo>
                    <a:pt x="1332" y="1014"/>
                  </a:lnTo>
                  <a:lnTo>
                    <a:pt x="1336" y="1016"/>
                  </a:lnTo>
                  <a:lnTo>
                    <a:pt x="1336" y="1016"/>
                  </a:lnTo>
                  <a:lnTo>
                    <a:pt x="1340" y="1018"/>
                  </a:lnTo>
                  <a:lnTo>
                    <a:pt x="1346" y="1018"/>
                  </a:lnTo>
                  <a:lnTo>
                    <a:pt x="1398" y="1006"/>
                  </a:lnTo>
                  <a:lnTo>
                    <a:pt x="1398" y="1006"/>
                  </a:lnTo>
                  <a:lnTo>
                    <a:pt x="1404" y="1002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2" y="990"/>
                  </a:lnTo>
                  <a:lnTo>
                    <a:pt x="1416" y="988"/>
                  </a:lnTo>
                  <a:lnTo>
                    <a:pt x="1416" y="988"/>
                  </a:lnTo>
                  <a:lnTo>
                    <a:pt x="1422" y="990"/>
                  </a:lnTo>
                  <a:lnTo>
                    <a:pt x="1422" y="990"/>
                  </a:lnTo>
                  <a:lnTo>
                    <a:pt x="1430" y="990"/>
                  </a:lnTo>
                  <a:lnTo>
                    <a:pt x="1462" y="994"/>
                  </a:lnTo>
                  <a:lnTo>
                    <a:pt x="1462" y="994"/>
                  </a:lnTo>
                  <a:lnTo>
                    <a:pt x="1464" y="994"/>
                  </a:lnTo>
                  <a:lnTo>
                    <a:pt x="1466" y="996"/>
                  </a:lnTo>
                  <a:lnTo>
                    <a:pt x="1466" y="998"/>
                  </a:lnTo>
                  <a:lnTo>
                    <a:pt x="1464" y="1000"/>
                  </a:lnTo>
                  <a:lnTo>
                    <a:pt x="1464" y="1000"/>
                  </a:lnTo>
                  <a:close/>
                  <a:moveTo>
                    <a:pt x="1822" y="1574"/>
                  </a:moveTo>
                  <a:lnTo>
                    <a:pt x="1798" y="1588"/>
                  </a:lnTo>
                  <a:lnTo>
                    <a:pt x="1798" y="1588"/>
                  </a:lnTo>
                  <a:lnTo>
                    <a:pt x="1796" y="1590"/>
                  </a:lnTo>
                  <a:lnTo>
                    <a:pt x="1792" y="1588"/>
                  </a:lnTo>
                  <a:lnTo>
                    <a:pt x="1790" y="1588"/>
                  </a:lnTo>
                  <a:lnTo>
                    <a:pt x="1788" y="1584"/>
                  </a:lnTo>
                  <a:lnTo>
                    <a:pt x="1776" y="1554"/>
                  </a:lnTo>
                  <a:lnTo>
                    <a:pt x="1776" y="1554"/>
                  </a:lnTo>
                  <a:lnTo>
                    <a:pt x="1774" y="1548"/>
                  </a:lnTo>
                  <a:lnTo>
                    <a:pt x="1774" y="1542"/>
                  </a:lnTo>
                  <a:lnTo>
                    <a:pt x="1774" y="1542"/>
                  </a:lnTo>
                  <a:lnTo>
                    <a:pt x="1772" y="1536"/>
                  </a:lnTo>
                  <a:lnTo>
                    <a:pt x="1768" y="1534"/>
                  </a:lnTo>
                  <a:lnTo>
                    <a:pt x="1768" y="1534"/>
                  </a:lnTo>
                  <a:lnTo>
                    <a:pt x="1766" y="1534"/>
                  </a:lnTo>
                  <a:lnTo>
                    <a:pt x="1764" y="1532"/>
                  </a:lnTo>
                  <a:lnTo>
                    <a:pt x="1762" y="1526"/>
                  </a:lnTo>
                  <a:lnTo>
                    <a:pt x="1768" y="1486"/>
                  </a:lnTo>
                  <a:lnTo>
                    <a:pt x="1768" y="1486"/>
                  </a:lnTo>
                  <a:lnTo>
                    <a:pt x="1768" y="1478"/>
                  </a:lnTo>
                  <a:lnTo>
                    <a:pt x="1768" y="1478"/>
                  </a:lnTo>
                  <a:lnTo>
                    <a:pt x="1768" y="1486"/>
                  </a:lnTo>
                  <a:lnTo>
                    <a:pt x="1768" y="1496"/>
                  </a:lnTo>
                  <a:lnTo>
                    <a:pt x="1768" y="1496"/>
                  </a:lnTo>
                  <a:lnTo>
                    <a:pt x="1768" y="1502"/>
                  </a:lnTo>
                  <a:lnTo>
                    <a:pt x="1770" y="1504"/>
                  </a:lnTo>
                  <a:lnTo>
                    <a:pt x="1772" y="1506"/>
                  </a:lnTo>
                  <a:lnTo>
                    <a:pt x="1772" y="1506"/>
                  </a:lnTo>
                  <a:lnTo>
                    <a:pt x="1776" y="1508"/>
                  </a:lnTo>
                  <a:lnTo>
                    <a:pt x="1778" y="1512"/>
                  </a:lnTo>
                  <a:lnTo>
                    <a:pt x="1778" y="1512"/>
                  </a:lnTo>
                  <a:lnTo>
                    <a:pt x="1778" y="1518"/>
                  </a:lnTo>
                  <a:lnTo>
                    <a:pt x="1780" y="1524"/>
                  </a:lnTo>
                  <a:lnTo>
                    <a:pt x="1794" y="1556"/>
                  </a:lnTo>
                  <a:lnTo>
                    <a:pt x="1794" y="1556"/>
                  </a:lnTo>
                  <a:lnTo>
                    <a:pt x="1794" y="1558"/>
                  </a:lnTo>
                  <a:lnTo>
                    <a:pt x="1798" y="1560"/>
                  </a:lnTo>
                  <a:lnTo>
                    <a:pt x="1800" y="1560"/>
                  </a:lnTo>
                  <a:lnTo>
                    <a:pt x="1802" y="1558"/>
                  </a:lnTo>
                  <a:lnTo>
                    <a:pt x="1812" y="1552"/>
                  </a:lnTo>
                  <a:lnTo>
                    <a:pt x="1812" y="1552"/>
                  </a:lnTo>
                  <a:lnTo>
                    <a:pt x="1816" y="1552"/>
                  </a:lnTo>
                  <a:lnTo>
                    <a:pt x="1818" y="1552"/>
                  </a:lnTo>
                  <a:lnTo>
                    <a:pt x="1820" y="1554"/>
                  </a:lnTo>
                  <a:lnTo>
                    <a:pt x="1822" y="1556"/>
                  </a:lnTo>
                  <a:lnTo>
                    <a:pt x="1826" y="1562"/>
                  </a:lnTo>
                  <a:lnTo>
                    <a:pt x="1826" y="1562"/>
                  </a:lnTo>
                  <a:lnTo>
                    <a:pt x="1826" y="1564"/>
                  </a:lnTo>
                  <a:lnTo>
                    <a:pt x="1826" y="1568"/>
                  </a:lnTo>
                  <a:lnTo>
                    <a:pt x="1824" y="1570"/>
                  </a:lnTo>
                  <a:lnTo>
                    <a:pt x="1822" y="1574"/>
                  </a:lnTo>
                  <a:lnTo>
                    <a:pt x="1822" y="1574"/>
                  </a:lnTo>
                  <a:close/>
                  <a:moveTo>
                    <a:pt x="2266" y="1642"/>
                  </a:moveTo>
                  <a:lnTo>
                    <a:pt x="2266" y="1642"/>
                  </a:lnTo>
                  <a:lnTo>
                    <a:pt x="2266" y="1642"/>
                  </a:lnTo>
                  <a:lnTo>
                    <a:pt x="2264" y="1640"/>
                  </a:lnTo>
                  <a:lnTo>
                    <a:pt x="2260" y="1642"/>
                  </a:lnTo>
                  <a:lnTo>
                    <a:pt x="2256" y="1642"/>
                  </a:lnTo>
                  <a:lnTo>
                    <a:pt x="2254" y="1644"/>
                  </a:lnTo>
                  <a:lnTo>
                    <a:pt x="2250" y="1650"/>
                  </a:lnTo>
                  <a:lnTo>
                    <a:pt x="2250" y="1650"/>
                  </a:lnTo>
                  <a:lnTo>
                    <a:pt x="2240" y="1664"/>
                  </a:lnTo>
                  <a:lnTo>
                    <a:pt x="2236" y="1666"/>
                  </a:lnTo>
                  <a:lnTo>
                    <a:pt x="2236" y="1666"/>
                  </a:lnTo>
                  <a:lnTo>
                    <a:pt x="2230" y="1670"/>
                  </a:lnTo>
                  <a:lnTo>
                    <a:pt x="2224" y="1672"/>
                  </a:lnTo>
                  <a:lnTo>
                    <a:pt x="2222" y="1672"/>
                  </a:lnTo>
                  <a:lnTo>
                    <a:pt x="2222" y="1672"/>
                  </a:lnTo>
                  <a:lnTo>
                    <a:pt x="2206" y="1676"/>
                  </a:lnTo>
                  <a:lnTo>
                    <a:pt x="2150" y="1684"/>
                  </a:lnTo>
                  <a:lnTo>
                    <a:pt x="2150" y="1684"/>
                  </a:lnTo>
                  <a:lnTo>
                    <a:pt x="2136" y="1686"/>
                  </a:lnTo>
                  <a:lnTo>
                    <a:pt x="2136" y="1686"/>
                  </a:lnTo>
                  <a:lnTo>
                    <a:pt x="2132" y="1684"/>
                  </a:lnTo>
                  <a:lnTo>
                    <a:pt x="2130" y="1678"/>
                  </a:lnTo>
                  <a:lnTo>
                    <a:pt x="2128" y="1666"/>
                  </a:lnTo>
                  <a:lnTo>
                    <a:pt x="2128" y="1666"/>
                  </a:lnTo>
                  <a:lnTo>
                    <a:pt x="2130" y="1658"/>
                  </a:lnTo>
                  <a:lnTo>
                    <a:pt x="2134" y="1654"/>
                  </a:lnTo>
                  <a:lnTo>
                    <a:pt x="2174" y="1628"/>
                  </a:lnTo>
                  <a:lnTo>
                    <a:pt x="2174" y="1628"/>
                  </a:lnTo>
                  <a:lnTo>
                    <a:pt x="2188" y="1620"/>
                  </a:lnTo>
                  <a:lnTo>
                    <a:pt x="2200" y="1612"/>
                  </a:lnTo>
                  <a:lnTo>
                    <a:pt x="2200" y="1612"/>
                  </a:lnTo>
                  <a:lnTo>
                    <a:pt x="2214" y="1604"/>
                  </a:lnTo>
                  <a:lnTo>
                    <a:pt x="2238" y="1588"/>
                  </a:lnTo>
                  <a:lnTo>
                    <a:pt x="2238" y="1588"/>
                  </a:lnTo>
                  <a:lnTo>
                    <a:pt x="2252" y="1580"/>
                  </a:lnTo>
                  <a:lnTo>
                    <a:pt x="2264" y="1572"/>
                  </a:lnTo>
                  <a:lnTo>
                    <a:pt x="2264" y="1572"/>
                  </a:lnTo>
                  <a:lnTo>
                    <a:pt x="2278" y="1564"/>
                  </a:lnTo>
                  <a:lnTo>
                    <a:pt x="2278" y="1564"/>
                  </a:lnTo>
                  <a:lnTo>
                    <a:pt x="2286" y="1560"/>
                  </a:lnTo>
                  <a:lnTo>
                    <a:pt x="2298" y="1556"/>
                  </a:lnTo>
                  <a:lnTo>
                    <a:pt x="2312" y="1554"/>
                  </a:lnTo>
                  <a:lnTo>
                    <a:pt x="2312" y="1554"/>
                  </a:lnTo>
                  <a:lnTo>
                    <a:pt x="2326" y="1554"/>
                  </a:lnTo>
                  <a:lnTo>
                    <a:pt x="2336" y="1556"/>
                  </a:lnTo>
                  <a:lnTo>
                    <a:pt x="2342" y="1558"/>
                  </a:lnTo>
                  <a:lnTo>
                    <a:pt x="2342" y="1560"/>
                  </a:lnTo>
                  <a:lnTo>
                    <a:pt x="2342" y="1560"/>
                  </a:lnTo>
                  <a:lnTo>
                    <a:pt x="2350" y="1564"/>
                  </a:lnTo>
                  <a:lnTo>
                    <a:pt x="2356" y="1568"/>
                  </a:lnTo>
                  <a:lnTo>
                    <a:pt x="2356" y="1568"/>
                  </a:lnTo>
                  <a:lnTo>
                    <a:pt x="2362" y="1576"/>
                  </a:lnTo>
                  <a:lnTo>
                    <a:pt x="2362" y="1576"/>
                  </a:lnTo>
                  <a:lnTo>
                    <a:pt x="2370" y="1584"/>
                  </a:lnTo>
                  <a:lnTo>
                    <a:pt x="2378" y="1592"/>
                  </a:lnTo>
                  <a:lnTo>
                    <a:pt x="2398" y="1610"/>
                  </a:lnTo>
                  <a:lnTo>
                    <a:pt x="2398" y="1610"/>
                  </a:lnTo>
                  <a:lnTo>
                    <a:pt x="2406" y="1618"/>
                  </a:lnTo>
                  <a:lnTo>
                    <a:pt x="2410" y="1628"/>
                  </a:lnTo>
                  <a:lnTo>
                    <a:pt x="2418" y="1646"/>
                  </a:lnTo>
                  <a:lnTo>
                    <a:pt x="2418" y="1646"/>
                  </a:lnTo>
                  <a:lnTo>
                    <a:pt x="2418" y="1648"/>
                  </a:lnTo>
                  <a:lnTo>
                    <a:pt x="2418" y="1650"/>
                  </a:lnTo>
                  <a:lnTo>
                    <a:pt x="2414" y="1656"/>
                  </a:lnTo>
                  <a:lnTo>
                    <a:pt x="2398" y="1664"/>
                  </a:lnTo>
                  <a:lnTo>
                    <a:pt x="2374" y="1672"/>
                  </a:lnTo>
                  <a:lnTo>
                    <a:pt x="2374" y="1672"/>
                  </a:lnTo>
                  <a:lnTo>
                    <a:pt x="2358" y="1674"/>
                  </a:lnTo>
                  <a:lnTo>
                    <a:pt x="2292" y="1670"/>
                  </a:lnTo>
                  <a:lnTo>
                    <a:pt x="2292" y="1670"/>
                  </a:lnTo>
                  <a:lnTo>
                    <a:pt x="2286" y="1666"/>
                  </a:lnTo>
                  <a:lnTo>
                    <a:pt x="2280" y="1662"/>
                  </a:lnTo>
                  <a:lnTo>
                    <a:pt x="2276" y="1654"/>
                  </a:lnTo>
                  <a:lnTo>
                    <a:pt x="2276" y="1654"/>
                  </a:lnTo>
                  <a:lnTo>
                    <a:pt x="2272" y="1648"/>
                  </a:lnTo>
                  <a:lnTo>
                    <a:pt x="2266" y="1642"/>
                  </a:lnTo>
                  <a:lnTo>
                    <a:pt x="2266" y="1642"/>
                  </a:lnTo>
                  <a:close/>
                  <a:moveTo>
                    <a:pt x="2504" y="1860"/>
                  </a:moveTo>
                  <a:lnTo>
                    <a:pt x="2480" y="1838"/>
                  </a:lnTo>
                  <a:lnTo>
                    <a:pt x="2480" y="1838"/>
                  </a:lnTo>
                  <a:lnTo>
                    <a:pt x="2476" y="1832"/>
                  </a:lnTo>
                  <a:lnTo>
                    <a:pt x="2476" y="1826"/>
                  </a:lnTo>
                  <a:lnTo>
                    <a:pt x="2476" y="1816"/>
                  </a:lnTo>
                  <a:lnTo>
                    <a:pt x="2476" y="1816"/>
                  </a:lnTo>
                  <a:lnTo>
                    <a:pt x="2478" y="1800"/>
                  </a:lnTo>
                  <a:lnTo>
                    <a:pt x="2478" y="1794"/>
                  </a:lnTo>
                  <a:lnTo>
                    <a:pt x="2478" y="1794"/>
                  </a:lnTo>
                  <a:lnTo>
                    <a:pt x="2478" y="1790"/>
                  </a:lnTo>
                  <a:lnTo>
                    <a:pt x="2478" y="1788"/>
                  </a:lnTo>
                  <a:lnTo>
                    <a:pt x="2476" y="1786"/>
                  </a:lnTo>
                  <a:lnTo>
                    <a:pt x="2472" y="1784"/>
                  </a:lnTo>
                  <a:lnTo>
                    <a:pt x="2458" y="1782"/>
                  </a:lnTo>
                  <a:lnTo>
                    <a:pt x="2458" y="1782"/>
                  </a:lnTo>
                  <a:lnTo>
                    <a:pt x="2442" y="1778"/>
                  </a:lnTo>
                  <a:lnTo>
                    <a:pt x="2416" y="1772"/>
                  </a:lnTo>
                  <a:lnTo>
                    <a:pt x="2416" y="1772"/>
                  </a:lnTo>
                  <a:lnTo>
                    <a:pt x="2410" y="1768"/>
                  </a:lnTo>
                  <a:lnTo>
                    <a:pt x="2406" y="1762"/>
                  </a:lnTo>
                  <a:lnTo>
                    <a:pt x="2406" y="1762"/>
                  </a:lnTo>
                  <a:lnTo>
                    <a:pt x="2406" y="1760"/>
                  </a:lnTo>
                  <a:lnTo>
                    <a:pt x="2404" y="1760"/>
                  </a:lnTo>
                  <a:lnTo>
                    <a:pt x="2400" y="1762"/>
                  </a:lnTo>
                  <a:lnTo>
                    <a:pt x="2378" y="1794"/>
                  </a:lnTo>
                  <a:lnTo>
                    <a:pt x="2378" y="1794"/>
                  </a:lnTo>
                  <a:lnTo>
                    <a:pt x="2376" y="1800"/>
                  </a:lnTo>
                  <a:lnTo>
                    <a:pt x="2374" y="1808"/>
                  </a:lnTo>
                  <a:lnTo>
                    <a:pt x="2372" y="1848"/>
                  </a:lnTo>
                  <a:lnTo>
                    <a:pt x="2372" y="1848"/>
                  </a:lnTo>
                  <a:lnTo>
                    <a:pt x="2370" y="1864"/>
                  </a:lnTo>
                  <a:lnTo>
                    <a:pt x="2362" y="1916"/>
                  </a:lnTo>
                  <a:lnTo>
                    <a:pt x="2362" y="1916"/>
                  </a:lnTo>
                  <a:lnTo>
                    <a:pt x="2358" y="1922"/>
                  </a:lnTo>
                  <a:lnTo>
                    <a:pt x="2354" y="1928"/>
                  </a:lnTo>
                  <a:lnTo>
                    <a:pt x="2324" y="1952"/>
                  </a:lnTo>
                  <a:lnTo>
                    <a:pt x="2324" y="1952"/>
                  </a:lnTo>
                  <a:lnTo>
                    <a:pt x="2322" y="1952"/>
                  </a:lnTo>
                  <a:lnTo>
                    <a:pt x="2318" y="1954"/>
                  </a:lnTo>
                  <a:lnTo>
                    <a:pt x="2316" y="1952"/>
                  </a:lnTo>
                  <a:lnTo>
                    <a:pt x="2314" y="1950"/>
                  </a:lnTo>
                  <a:lnTo>
                    <a:pt x="2284" y="1908"/>
                  </a:lnTo>
                  <a:lnTo>
                    <a:pt x="2284" y="1908"/>
                  </a:lnTo>
                  <a:lnTo>
                    <a:pt x="2280" y="1900"/>
                  </a:lnTo>
                  <a:lnTo>
                    <a:pt x="2280" y="1892"/>
                  </a:lnTo>
                  <a:lnTo>
                    <a:pt x="2300" y="1808"/>
                  </a:lnTo>
                  <a:lnTo>
                    <a:pt x="2300" y="1808"/>
                  </a:lnTo>
                  <a:lnTo>
                    <a:pt x="2306" y="1794"/>
                  </a:lnTo>
                  <a:lnTo>
                    <a:pt x="2342" y="1734"/>
                  </a:lnTo>
                  <a:lnTo>
                    <a:pt x="2342" y="1734"/>
                  </a:lnTo>
                  <a:lnTo>
                    <a:pt x="2346" y="1728"/>
                  </a:lnTo>
                  <a:lnTo>
                    <a:pt x="2354" y="1726"/>
                  </a:lnTo>
                  <a:lnTo>
                    <a:pt x="2416" y="1712"/>
                  </a:lnTo>
                  <a:lnTo>
                    <a:pt x="2416" y="1712"/>
                  </a:lnTo>
                  <a:lnTo>
                    <a:pt x="2432" y="1710"/>
                  </a:lnTo>
                  <a:lnTo>
                    <a:pt x="2470" y="1704"/>
                  </a:lnTo>
                  <a:lnTo>
                    <a:pt x="2470" y="1704"/>
                  </a:lnTo>
                  <a:lnTo>
                    <a:pt x="2486" y="1702"/>
                  </a:lnTo>
                  <a:lnTo>
                    <a:pt x="2502" y="1702"/>
                  </a:lnTo>
                  <a:lnTo>
                    <a:pt x="2502" y="1702"/>
                  </a:lnTo>
                  <a:lnTo>
                    <a:pt x="2518" y="1704"/>
                  </a:lnTo>
                  <a:lnTo>
                    <a:pt x="2576" y="1714"/>
                  </a:lnTo>
                  <a:lnTo>
                    <a:pt x="2576" y="1714"/>
                  </a:lnTo>
                  <a:lnTo>
                    <a:pt x="2590" y="1720"/>
                  </a:lnTo>
                  <a:lnTo>
                    <a:pt x="2648" y="1748"/>
                  </a:lnTo>
                  <a:lnTo>
                    <a:pt x="2648" y="1748"/>
                  </a:lnTo>
                  <a:lnTo>
                    <a:pt x="2652" y="1750"/>
                  </a:lnTo>
                  <a:lnTo>
                    <a:pt x="2652" y="1754"/>
                  </a:lnTo>
                  <a:lnTo>
                    <a:pt x="2654" y="1756"/>
                  </a:lnTo>
                  <a:lnTo>
                    <a:pt x="2652" y="1760"/>
                  </a:lnTo>
                  <a:lnTo>
                    <a:pt x="2650" y="1764"/>
                  </a:lnTo>
                  <a:lnTo>
                    <a:pt x="2650" y="1764"/>
                  </a:lnTo>
                  <a:lnTo>
                    <a:pt x="2646" y="1770"/>
                  </a:lnTo>
                  <a:lnTo>
                    <a:pt x="2640" y="1772"/>
                  </a:lnTo>
                  <a:lnTo>
                    <a:pt x="2594" y="1774"/>
                  </a:lnTo>
                  <a:lnTo>
                    <a:pt x="2594" y="1774"/>
                  </a:lnTo>
                  <a:lnTo>
                    <a:pt x="2588" y="1776"/>
                  </a:lnTo>
                  <a:lnTo>
                    <a:pt x="2582" y="1782"/>
                  </a:lnTo>
                  <a:lnTo>
                    <a:pt x="2574" y="1794"/>
                  </a:lnTo>
                  <a:lnTo>
                    <a:pt x="2574" y="1794"/>
                  </a:lnTo>
                  <a:lnTo>
                    <a:pt x="2568" y="1808"/>
                  </a:lnTo>
                  <a:lnTo>
                    <a:pt x="2568" y="1808"/>
                  </a:lnTo>
                  <a:lnTo>
                    <a:pt x="2564" y="1820"/>
                  </a:lnTo>
                  <a:lnTo>
                    <a:pt x="2562" y="1830"/>
                  </a:lnTo>
                  <a:lnTo>
                    <a:pt x="2562" y="1840"/>
                  </a:lnTo>
                  <a:lnTo>
                    <a:pt x="2562" y="1840"/>
                  </a:lnTo>
                  <a:lnTo>
                    <a:pt x="2560" y="1848"/>
                  </a:lnTo>
                  <a:lnTo>
                    <a:pt x="2558" y="1860"/>
                  </a:lnTo>
                  <a:lnTo>
                    <a:pt x="2554" y="1870"/>
                  </a:lnTo>
                  <a:lnTo>
                    <a:pt x="2554" y="1870"/>
                  </a:lnTo>
                  <a:lnTo>
                    <a:pt x="2554" y="1874"/>
                  </a:lnTo>
                  <a:lnTo>
                    <a:pt x="2552" y="1876"/>
                  </a:lnTo>
                  <a:lnTo>
                    <a:pt x="2548" y="1876"/>
                  </a:lnTo>
                  <a:lnTo>
                    <a:pt x="2546" y="1876"/>
                  </a:lnTo>
                  <a:lnTo>
                    <a:pt x="2518" y="1866"/>
                  </a:lnTo>
                  <a:lnTo>
                    <a:pt x="2518" y="1866"/>
                  </a:lnTo>
                  <a:lnTo>
                    <a:pt x="2512" y="1864"/>
                  </a:lnTo>
                  <a:lnTo>
                    <a:pt x="2504" y="1860"/>
                  </a:lnTo>
                  <a:lnTo>
                    <a:pt x="2504" y="1860"/>
                  </a:lnTo>
                  <a:close/>
                  <a:moveTo>
                    <a:pt x="2668" y="1914"/>
                  </a:moveTo>
                  <a:lnTo>
                    <a:pt x="2624" y="1926"/>
                  </a:lnTo>
                  <a:lnTo>
                    <a:pt x="2624" y="1926"/>
                  </a:lnTo>
                  <a:lnTo>
                    <a:pt x="2610" y="1932"/>
                  </a:lnTo>
                  <a:lnTo>
                    <a:pt x="2568" y="1958"/>
                  </a:lnTo>
                  <a:lnTo>
                    <a:pt x="2568" y="1958"/>
                  </a:lnTo>
                  <a:lnTo>
                    <a:pt x="2560" y="1960"/>
                  </a:lnTo>
                  <a:lnTo>
                    <a:pt x="2554" y="1962"/>
                  </a:lnTo>
                  <a:lnTo>
                    <a:pt x="2524" y="1960"/>
                  </a:lnTo>
                  <a:lnTo>
                    <a:pt x="2524" y="1960"/>
                  </a:lnTo>
                  <a:lnTo>
                    <a:pt x="2522" y="1960"/>
                  </a:lnTo>
                  <a:lnTo>
                    <a:pt x="2520" y="1958"/>
                  </a:lnTo>
                  <a:lnTo>
                    <a:pt x="2518" y="1954"/>
                  </a:lnTo>
                  <a:lnTo>
                    <a:pt x="2520" y="1952"/>
                  </a:lnTo>
                  <a:lnTo>
                    <a:pt x="2530" y="1924"/>
                  </a:lnTo>
                  <a:lnTo>
                    <a:pt x="2530" y="1924"/>
                  </a:lnTo>
                  <a:lnTo>
                    <a:pt x="2534" y="1918"/>
                  </a:lnTo>
                  <a:lnTo>
                    <a:pt x="2540" y="1916"/>
                  </a:lnTo>
                  <a:lnTo>
                    <a:pt x="2584" y="1902"/>
                  </a:lnTo>
                  <a:lnTo>
                    <a:pt x="2584" y="1902"/>
                  </a:lnTo>
                  <a:lnTo>
                    <a:pt x="2600" y="1898"/>
                  </a:lnTo>
                  <a:lnTo>
                    <a:pt x="2638" y="1892"/>
                  </a:lnTo>
                  <a:lnTo>
                    <a:pt x="2638" y="1892"/>
                  </a:lnTo>
                  <a:lnTo>
                    <a:pt x="2644" y="1892"/>
                  </a:lnTo>
                  <a:lnTo>
                    <a:pt x="2652" y="1894"/>
                  </a:lnTo>
                  <a:lnTo>
                    <a:pt x="2670" y="1908"/>
                  </a:lnTo>
                  <a:lnTo>
                    <a:pt x="2670" y="1908"/>
                  </a:lnTo>
                  <a:lnTo>
                    <a:pt x="2672" y="1910"/>
                  </a:lnTo>
                  <a:lnTo>
                    <a:pt x="2672" y="1912"/>
                  </a:lnTo>
                  <a:lnTo>
                    <a:pt x="2670" y="1912"/>
                  </a:lnTo>
                  <a:lnTo>
                    <a:pt x="2668" y="1914"/>
                  </a:lnTo>
                  <a:lnTo>
                    <a:pt x="2668" y="1914"/>
                  </a:lnTo>
                  <a:close/>
                  <a:moveTo>
                    <a:pt x="2806" y="1832"/>
                  </a:moveTo>
                  <a:lnTo>
                    <a:pt x="2802" y="1842"/>
                  </a:lnTo>
                  <a:lnTo>
                    <a:pt x="2802" y="1842"/>
                  </a:lnTo>
                  <a:lnTo>
                    <a:pt x="2798" y="1850"/>
                  </a:lnTo>
                  <a:lnTo>
                    <a:pt x="2792" y="1854"/>
                  </a:lnTo>
                  <a:lnTo>
                    <a:pt x="2764" y="1872"/>
                  </a:lnTo>
                  <a:lnTo>
                    <a:pt x="2764" y="1872"/>
                  </a:lnTo>
                  <a:lnTo>
                    <a:pt x="2756" y="1874"/>
                  </a:lnTo>
                  <a:lnTo>
                    <a:pt x="2748" y="1876"/>
                  </a:lnTo>
                  <a:lnTo>
                    <a:pt x="2708" y="1878"/>
                  </a:lnTo>
                  <a:lnTo>
                    <a:pt x="2708" y="1878"/>
                  </a:lnTo>
                  <a:lnTo>
                    <a:pt x="2692" y="1878"/>
                  </a:lnTo>
                  <a:lnTo>
                    <a:pt x="2684" y="1878"/>
                  </a:lnTo>
                  <a:lnTo>
                    <a:pt x="2684" y="1878"/>
                  </a:lnTo>
                  <a:lnTo>
                    <a:pt x="2676" y="1876"/>
                  </a:lnTo>
                  <a:lnTo>
                    <a:pt x="2670" y="1872"/>
                  </a:lnTo>
                  <a:lnTo>
                    <a:pt x="2670" y="1872"/>
                  </a:lnTo>
                  <a:lnTo>
                    <a:pt x="2660" y="1860"/>
                  </a:lnTo>
                  <a:lnTo>
                    <a:pt x="2660" y="1860"/>
                  </a:lnTo>
                  <a:lnTo>
                    <a:pt x="2660" y="1858"/>
                  </a:lnTo>
                  <a:lnTo>
                    <a:pt x="2662" y="1854"/>
                  </a:lnTo>
                  <a:lnTo>
                    <a:pt x="2664" y="1852"/>
                  </a:lnTo>
                  <a:lnTo>
                    <a:pt x="2668" y="1850"/>
                  </a:lnTo>
                  <a:lnTo>
                    <a:pt x="2676" y="1850"/>
                  </a:lnTo>
                  <a:lnTo>
                    <a:pt x="2686" y="1850"/>
                  </a:lnTo>
                  <a:lnTo>
                    <a:pt x="2686" y="1850"/>
                  </a:lnTo>
                  <a:lnTo>
                    <a:pt x="2738" y="1852"/>
                  </a:lnTo>
                  <a:lnTo>
                    <a:pt x="2766" y="1854"/>
                  </a:lnTo>
                  <a:lnTo>
                    <a:pt x="2766" y="1854"/>
                  </a:lnTo>
                  <a:lnTo>
                    <a:pt x="2772" y="1852"/>
                  </a:lnTo>
                  <a:lnTo>
                    <a:pt x="2780" y="1848"/>
                  </a:lnTo>
                  <a:lnTo>
                    <a:pt x="2804" y="1830"/>
                  </a:lnTo>
                  <a:lnTo>
                    <a:pt x="2804" y="1830"/>
                  </a:lnTo>
                  <a:lnTo>
                    <a:pt x="2806" y="1828"/>
                  </a:lnTo>
                  <a:lnTo>
                    <a:pt x="2806" y="1832"/>
                  </a:lnTo>
                  <a:lnTo>
                    <a:pt x="2806" y="18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grpSp>
          <p:nvGrpSpPr>
            <p:cNvPr id="3" name="Gruppe 112"/>
            <p:cNvGrpSpPr/>
            <p:nvPr/>
          </p:nvGrpSpPr>
          <p:grpSpPr>
            <a:xfrm>
              <a:off x="-2343150" y="638175"/>
              <a:ext cx="4883150" cy="1625600"/>
              <a:chOff x="-2343150" y="638175"/>
              <a:chExt cx="4883150" cy="1625600"/>
            </a:xfrm>
            <a:grpFill/>
          </p:grpSpPr>
          <p:sp>
            <p:nvSpPr>
              <p:cNvPr id="95" name="Freeform 109"/>
              <p:cNvSpPr>
                <a:spLocks/>
              </p:cNvSpPr>
              <p:nvPr/>
            </p:nvSpPr>
            <p:spPr bwMode="auto">
              <a:xfrm>
                <a:off x="371475" y="1758950"/>
                <a:ext cx="15875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auto">
              <a:xfrm>
                <a:off x="422275" y="21971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3" name="Freeform 112"/>
              <p:cNvSpPr>
                <a:spLocks/>
              </p:cNvSpPr>
              <p:nvPr/>
            </p:nvSpPr>
            <p:spPr bwMode="auto">
              <a:xfrm>
                <a:off x="-1225550" y="688975"/>
                <a:ext cx="60325" cy="85725"/>
              </a:xfrm>
              <a:custGeom>
                <a:avLst/>
                <a:gdLst/>
                <a:ahLst/>
                <a:cxnLst>
                  <a:cxn ang="0">
                    <a:pos x="14" y="52"/>
                  </a:cxn>
                  <a:cxn ang="0">
                    <a:pos x="14" y="52"/>
                  </a:cxn>
                  <a:cxn ang="0">
                    <a:pos x="14" y="54"/>
                  </a:cxn>
                  <a:cxn ang="0">
                    <a:pos x="16" y="54"/>
                  </a:cxn>
                  <a:cxn ang="0">
                    <a:pos x="18" y="54"/>
                  </a:cxn>
                  <a:cxn ang="0">
                    <a:pos x="20" y="52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38" y="4"/>
                  </a:cxn>
                  <a:cxn ang="0">
                    <a:pos x="38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14" y="52"/>
                  </a:cxn>
                </a:cxnLst>
                <a:rect l="0" t="0" r="r" b="b"/>
                <a:pathLst>
                  <a:path w="38" h="54">
                    <a:moveTo>
                      <a:pt x="14" y="52"/>
                    </a:moveTo>
                    <a:lnTo>
                      <a:pt x="14" y="52"/>
                    </a:lnTo>
                    <a:lnTo>
                      <a:pt x="14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2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14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5" name="Freeform 113"/>
              <p:cNvSpPr>
                <a:spLocks/>
              </p:cNvSpPr>
              <p:nvPr/>
            </p:nvSpPr>
            <p:spPr bwMode="auto">
              <a:xfrm>
                <a:off x="444500" y="1095375"/>
                <a:ext cx="339725" cy="304800"/>
              </a:xfrm>
              <a:custGeom>
                <a:avLst/>
                <a:gdLst/>
                <a:ahLst/>
                <a:cxnLst>
                  <a:cxn ang="0">
                    <a:pos x="12" y="138"/>
                  </a:cxn>
                  <a:cxn ang="0">
                    <a:pos x="12" y="138"/>
                  </a:cxn>
                  <a:cxn ang="0">
                    <a:pos x="16" y="142"/>
                  </a:cxn>
                  <a:cxn ang="0">
                    <a:pos x="18" y="150"/>
                  </a:cxn>
                  <a:cxn ang="0">
                    <a:pos x="12" y="188"/>
                  </a:cxn>
                  <a:cxn ang="0">
                    <a:pos x="12" y="188"/>
                  </a:cxn>
                  <a:cxn ang="0">
                    <a:pos x="12" y="190"/>
                  </a:cxn>
                  <a:cxn ang="0">
                    <a:pos x="14" y="192"/>
                  </a:cxn>
                  <a:cxn ang="0">
                    <a:pos x="16" y="192"/>
                  </a:cxn>
                  <a:cxn ang="0">
                    <a:pos x="18" y="192"/>
                  </a:cxn>
                  <a:cxn ang="0">
                    <a:pos x="86" y="142"/>
                  </a:cxn>
                  <a:cxn ang="0">
                    <a:pos x="86" y="142"/>
                  </a:cxn>
                  <a:cxn ang="0">
                    <a:pos x="98" y="134"/>
                  </a:cxn>
                  <a:cxn ang="0">
                    <a:pos x="210" y="72"/>
                  </a:cxn>
                  <a:cxn ang="0">
                    <a:pos x="210" y="72"/>
                  </a:cxn>
                  <a:cxn ang="0">
                    <a:pos x="214" y="70"/>
                  </a:cxn>
                  <a:cxn ang="0">
                    <a:pos x="214" y="68"/>
                  </a:cxn>
                  <a:cxn ang="0">
                    <a:pos x="214" y="64"/>
                  </a:cxn>
                  <a:cxn ang="0">
                    <a:pos x="212" y="62"/>
                  </a:cxn>
                  <a:cxn ang="0">
                    <a:pos x="200" y="52"/>
                  </a:cxn>
                  <a:cxn ang="0">
                    <a:pos x="200" y="52"/>
                  </a:cxn>
                  <a:cxn ang="0">
                    <a:pos x="186" y="44"/>
                  </a:cxn>
                  <a:cxn ang="0">
                    <a:pos x="148" y="22"/>
                  </a:cxn>
                  <a:cxn ang="0">
                    <a:pos x="148" y="22"/>
                  </a:cxn>
                  <a:cxn ang="0">
                    <a:pos x="134" y="14"/>
                  </a:cxn>
                  <a:cxn ang="0">
                    <a:pos x="102" y="2"/>
                  </a:cxn>
                  <a:cxn ang="0">
                    <a:pos x="102" y="2"/>
                  </a:cxn>
                  <a:cxn ang="0">
                    <a:pos x="98" y="0"/>
                  </a:cxn>
                  <a:cxn ang="0">
                    <a:pos x="96" y="2"/>
                  </a:cxn>
                  <a:cxn ang="0">
                    <a:pos x="94" y="2"/>
                  </a:cxn>
                  <a:cxn ang="0">
                    <a:pos x="92" y="6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2" y="62"/>
                  </a:cxn>
                  <a:cxn ang="0">
                    <a:pos x="68" y="68"/>
                  </a:cxn>
                  <a:cxn ang="0">
                    <a:pos x="2" y="122"/>
                  </a:cxn>
                  <a:cxn ang="0">
                    <a:pos x="2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0" y="128"/>
                  </a:cxn>
                  <a:cxn ang="0">
                    <a:pos x="2" y="130"/>
                  </a:cxn>
                  <a:cxn ang="0">
                    <a:pos x="12" y="138"/>
                  </a:cxn>
                </a:cxnLst>
                <a:rect l="0" t="0" r="r" b="b"/>
                <a:pathLst>
                  <a:path w="214" h="192">
                    <a:moveTo>
                      <a:pt x="12" y="138"/>
                    </a:moveTo>
                    <a:lnTo>
                      <a:pt x="12" y="138"/>
                    </a:lnTo>
                    <a:lnTo>
                      <a:pt x="16" y="142"/>
                    </a:lnTo>
                    <a:lnTo>
                      <a:pt x="18" y="150"/>
                    </a:lnTo>
                    <a:lnTo>
                      <a:pt x="12" y="188"/>
                    </a:lnTo>
                    <a:lnTo>
                      <a:pt x="12" y="188"/>
                    </a:lnTo>
                    <a:lnTo>
                      <a:pt x="12" y="190"/>
                    </a:lnTo>
                    <a:lnTo>
                      <a:pt x="14" y="192"/>
                    </a:lnTo>
                    <a:lnTo>
                      <a:pt x="16" y="192"/>
                    </a:lnTo>
                    <a:lnTo>
                      <a:pt x="18" y="192"/>
                    </a:lnTo>
                    <a:lnTo>
                      <a:pt x="86" y="142"/>
                    </a:lnTo>
                    <a:lnTo>
                      <a:pt x="86" y="142"/>
                    </a:lnTo>
                    <a:lnTo>
                      <a:pt x="98" y="134"/>
                    </a:lnTo>
                    <a:lnTo>
                      <a:pt x="210" y="72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4" y="68"/>
                    </a:lnTo>
                    <a:lnTo>
                      <a:pt x="214" y="64"/>
                    </a:lnTo>
                    <a:lnTo>
                      <a:pt x="212" y="62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186" y="44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34" y="14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2" y="6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2" y="62"/>
                    </a:lnTo>
                    <a:lnTo>
                      <a:pt x="68" y="68"/>
                    </a:lnTo>
                    <a:lnTo>
                      <a:pt x="2" y="122"/>
                    </a:lnTo>
                    <a:lnTo>
                      <a:pt x="2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2" y="130"/>
                    </a:lnTo>
                    <a:lnTo>
                      <a:pt x="12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2" name="Freeform 114"/>
              <p:cNvSpPr>
                <a:spLocks/>
              </p:cNvSpPr>
              <p:nvPr/>
            </p:nvSpPr>
            <p:spPr bwMode="auto">
              <a:xfrm>
                <a:off x="584200" y="12731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3" name="Freeform 115"/>
              <p:cNvSpPr>
                <a:spLocks/>
              </p:cNvSpPr>
              <p:nvPr/>
            </p:nvSpPr>
            <p:spPr bwMode="auto">
              <a:xfrm>
                <a:off x="1130300" y="1047750"/>
                <a:ext cx="107950" cy="177800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62" y="112"/>
                  </a:cxn>
                  <a:cxn ang="0">
                    <a:pos x="62" y="112"/>
                  </a:cxn>
                  <a:cxn ang="0">
                    <a:pos x="66" y="112"/>
                  </a:cxn>
                  <a:cxn ang="0">
                    <a:pos x="68" y="112"/>
                  </a:cxn>
                  <a:cxn ang="0">
                    <a:pos x="68" y="110"/>
                  </a:cxn>
                  <a:cxn ang="0">
                    <a:pos x="68" y="106"/>
                  </a:cxn>
                  <a:cxn ang="0">
                    <a:pos x="54" y="52"/>
                  </a:cxn>
                  <a:cxn ang="0">
                    <a:pos x="54" y="52"/>
                  </a:cxn>
                  <a:cxn ang="0">
                    <a:pos x="50" y="46"/>
                  </a:cxn>
                  <a:cxn ang="0">
                    <a:pos x="44" y="44"/>
                  </a:cxn>
                  <a:cxn ang="0">
                    <a:pos x="38" y="42"/>
                  </a:cxn>
                  <a:cxn ang="0">
                    <a:pos x="38" y="42"/>
                  </a:cxn>
                  <a:cxn ang="0">
                    <a:pos x="32" y="40"/>
                  </a:cxn>
                  <a:cxn ang="0">
                    <a:pos x="26" y="36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2" y="94"/>
                  </a:cxn>
                  <a:cxn ang="0">
                    <a:pos x="8" y="98"/>
                  </a:cxn>
                  <a:cxn ang="0">
                    <a:pos x="8" y="98"/>
                  </a:cxn>
                </a:cxnLst>
                <a:rect l="0" t="0" r="r" b="b"/>
                <a:pathLst>
                  <a:path w="68" h="112">
                    <a:moveTo>
                      <a:pt x="8" y="98"/>
                    </a:moveTo>
                    <a:lnTo>
                      <a:pt x="62" y="112"/>
                    </a:lnTo>
                    <a:lnTo>
                      <a:pt x="62" y="112"/>
                    </a:lnTo>
                    <a:lnTo>
                      <a:pt x="66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6"/>
                    </a:lnTo>
                    <a:lnTo>
                      <a:pt x="54" y="52"/>
                    </a:lnTo>
                    <a:lnTo>
                      <a:pt x="54" y="52"/>
                    </a:lnTo>
                    <a:lnTo>
                      <a:pt x="50" y="46"/>
                    </a:lnTo>
                    <a:lnTo>
                      <a:pt x="44" y="44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2" y="40"/>
                    </a:lnTo>
                    <a:lnTo>
                      <a:pt x="26" y="3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94"/>
                    </a:lnTo>
                    <a:lnTo>
                      <a:pt x="8" y="98"/>
                    </a:lnTo>
                    <a:lnTo>
                      <a:pt x="8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4" name="Freeform 116"/>
              <p:cNvSpPr>
                <a:spLocks/>
              </p:cNvSpPr>
              <p:nvPr/>
            </p:nvSpPr>
            <p:spPr bwMode="auto">
              <a:xfrm>
                <a:off x="1133475" y="1323975"/>
                <a:ext cx="238125" cy="381000"/>
              </a:xfrm>
              <a:custGeom>
                <a:avLst/>
                <a:gdLst/>
                <a:ahLst/>
                <a:cxnLst>
                  <a:cxn ang="0">
                    <a:pos x="92" y="100"/>
                  </a:cxn>
                  <a:cxn ang="0">
                    <a:pos x="122" y="104"/>
                  </a:cxn>
                  <a:cxn ang="0">
                    <a:pos x="122" y="104"/>
                  </a:cxn>
                  <a:cxn ang="0">
                    <a:pos x="126" y="104"/>
                  </a:cxn>
                  <a:cxn ang="0">
                    <a:pos x="128" y="102"/>
                  </a:cxn>
                  <a:cxn ang="0">
                    <a:pos x="130" y="100"/>
                  </a:cxn>
                  <a:cxn ang="0">
                    <a:pos x="132" y="96"/>
                  </a:cxn>
                  <a:cxn ang="0">
                    <a:pos x="140" y="28"/>
                  </a:cxn>
                  <a:cxn ang="0">
                    <a:pos x="140" y="28"/>
                  </a:cxn>
                  <a:cxn ang="0">
                    <a:pos x="140" y="26"/>
                  </a:cxn>
                  <a:cxn ang="0">
                    <a:pos x="138" y="22"/>
                  </a:cxn>
                  <a:cxn ang="0">
                    <a:pos x="136" y="20"/>
                  </a:cxn>
                  <a:cxn ang="0">
                    <a:pos x="132" y="18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2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8" y="220"/>
                  </a:cxn>
                  <a:cxn ang="0">
                    <a:pos x="8" y="220"/>
                  </a:cxn>
                  <a:cxn ang="0">
                    <a:pos x="10" y="226"/>
                  </a:cxn>
                  <a:cxn ang="0">
                    <a:pos x="16" y="230"/>
                  </a:cxn>
                  <a:cxn ang="0">
                    <a:pos x="106" y="240"/>
                  </a:cxn>
                  <a:cxn ang="0">
                    <a:pos x="106" y="240"/>
                  </a:cxn>
                  <a:cxn ang="0">
                    <a:pos x="114" y="240"/>
                  </a:cxn>
                  <a:cxn ang="0">
                    <a:pos x="122" y="238"/>
                  </a:cxn>
                  <a:cxn ang="0">
                    <a:pos x="148" y="220"/>
                  </a:cxn>
                  <a:cxn ang="0">
                    <a:pos x="148" y="220"/>
                  </a:cxn>
                  <a:cxn ang="0">
                    <a:pos x="150" y="218"/>
                  </a:cxn>
                  <a:cxn ang="0">
                    <a:pos x="150" y="216"/>
                  </a:cxn>
                  <a:cxn ang="0">
                    <a:pos x="150" y="212"/>
                  </a:cxn>
                  <a:cxn ang="0">
                    <a:pos x="150" y="208"/>
                  </a:cxn>
                  <a:cxn ang="0">
                    <a:pos x="88" y="106"/>
                  </a:cxn>
                  <a:cxn ang="0">
                    <a:pos x="88" y="106"/>
                  </a:cxn>
                  <a:cxn ang="0">
                    <a:pos x="88" y="104"/>
                  </a:cxn>
                  <a:cxn ang="0">
                    <a:pos x="88" y="102"/>
                  </a:cxn>
                  <a:cxn ang="0">
                    <a:pos x="90" y="100"/>
                  </a:cxn>
                  <a:cxn ang="0">
                    <a:pos x="92" y="100"/>
                  </a:cxn>
                  <a:cxn ang="0">
                    <a:pos x="92" y="100"/>
                  </a:cxn>
                </a:cxnLst>
                <a:rect l="0" t="0" r="r" b="b"/>
                <a:pathLst>
                  <a:path w="150" h="240">
                    <a:moveTo>
                      <a:pt x="92" y="100"/>
                    </a:moveTo>
                    <a:lnTo>
                      <a:pt x="122" y="104"/>
                    </a:lnTo>
                    <a:lnTo>
                      <a:pt x="122" y="104"/>
                    </a:lnTo>
                    <a:lnTo>
                      <a:pt x="126" y="104"/>
                    </a:lnTo>
                    <a:lnTo>
                      <a:pt x="128" y="102"/>
                    </a:lnTo>
                    <a:lnTo>
                      <a:pt x="130" y="100"/>
                    </a:lnTo>
                    <a:lnTo>
                      <a:pt x="132" y="96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6"/>
                    </a:lnTo>
                    <a:lnTo>
                      <a:pt x="138" y="22"/>
                    </a:lnTo>
                    <a:lnTo>
                      <a:pt x="136" y="20"/>
                    </a:lnTo>
                    <a:lnTo>
                      <a:pt x="132" y="18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2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8" y="220"/>
                    </a:lnTo>
                    <a:lnTo>
                      <a:pt x="8" y="220"/>
                    </a:lnTo>
                    <a:lnTo>
                      <a:pt x="10" y="226"/>
                    </a:lnTo>
                    <a:lnTo>
                      <a:pt x="16" y="230"/>
                    </a:lnTo>
                    <a:lnTo>
                      <a:pt x="106" y="240"/>
                    </a:lnTo>
                    <a:lnTo>
                      <a:pt x="106" y="240"/>
                    </a:lnTo>
                    <a:lnTo>
                      <a:pt x="114" y="240"/>
                    </a:lnTo>
                    <a:lnTo>
                      <a:pt x="122" y="238"/>
                    </a:lnTo>
                    <a:lnTo>
                      <a:pt x="148" y="220"/>
                    </a:lnTo>
                    <a:lnTo>
                      <a:pt x="148" y="220"/>
                    </a:lnTo>
                    <a:lnTo>
                      <a:pt x="150" y="218"/>
                    </a:lnTo>
                    <a:lnTo>
                      <a:pt x="150" y="216"/>
                    </a:lnTo>
                    <a:lnTo>
                      <a:pt x="150" y="212"/>
                    </a:lnTo>
                    <a:lnTo>
                      <a:pt x="150" y="20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8" y="104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100"/>
                    </a:lnTo>
                    <a:lnTo>
                      <a:pt x="92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5" name="Freeform 117"/>
              <p:cNvSpPr>
                <a:spLocks/>
              </p:cNvSpPr>
              <p:nvPr/>
            </p:nvSpPr>
            <p:spPr bwMode="auto">
              <a:xfrm>
                <a:off x="942975" y="895350"/>
                <a:ext cx="92075" cy="50800"/>
              </a:xfrm>
              <a:custGeom>
                <a:avLst/>
                <a:gdLst/>
                <a:ahLst/>
                <a:cxnLst>
                  <a:cxn ang="0">
                    <a:pos x="6" y="26"/>
                  </a:cxn>
                  <a:cxn ang="0">
                    <a:pos x="6" y="26"/>
                  </a:cxn>
                  <a:cxn ang="0">
                    <a:pos x="8" y="30"/>
                  </a:cxn>
                  <a:cxn ang="0">
                    <a:pos x="10" y="32"/>
                  </a:cxn>
                  <a:cxn ang="0">
                    <a:pos x="12" y="32"/>
                  </a:cxn>
                  <a:cxn ang="0">
                    <a:pos x="16" y="32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58" y="20"/>
                  </a:cxn>
                  <a:cxn ang="0">
                    <a:pos x="56" y="1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6" y="26"/>
                  </a:cxn>
                </a:cxnLst>
                <a:rect l="0" t="0" r="r" b="b"/>
                <a:pathLst>
                  <a:path w="58" h="32">
                    <a:moveTo>
                      <a:pt x="6" y="26"/>
                    </a:moveTo>
                    <a:lnTo>
                      <a:pt x="6" y="26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56" y="1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6" name="Freeform 118"/>
              <p:cNvSpPr>
                <a:spLocks/>
              </p:cNvSpPr>
              <p:nvPr/>
            </p:nvSpPr>
            <p:spPr bwMode="auto">
              <a:xfrm>
                <a:off x="-2343150" y="6381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7" name="Freeform 119"/>
              <p:cNvSpPr>
                <a:spLocks/>
              </p:cNvSpPr>
              <p:nvPr/>
            </p:nvSpPr>
            <p:spPr bwMode="auto">
              <a:xfrm>
                <a:off x="701675" y="908050"/>
                <a:ext cx="355600" cy="317500"/>
              </a:xfrm>
              <a:custGeom>
                <a:avLst/>
                <a:gdLst/>
                <a:ahLst/>
                <a:cxnLst>
                  <a:cxn ang="0">
                    <a:pos x="24" y="70"/>
                  </a:cxn>
                  <a:cxn ang="0">
                    <a:pos x="30" y="74"/>
                  </a:cxn>
                  <a:cxn ang="0">
                    <a:pos x="86" y="196"/>
                  </a:cxn>
                  <a:cxn ang="0">
                    <a:pos x="90" y="200"/>
                  </a:cxn>
                  <a:cxn ang="0">
                    <a:pos x="156" y="184"/>
                  </a:cxn>
                  <a:cxn ang="0">
                    <a:pos x="164" y="184"/>
                  </a:cxn>
                  <a:cxn ang="0">
                    <a:pos x="190" y="198"/>
                  </a:cxn>
                  <a:cxn ang="0">
                    <a:pos x="192" y="198"/>
                  </a:cxn>
                  <a:cxn ang="0">
                    <a:pos x="198" y="198"/>
                  </a:cxn>
                  <a:cxn ang="0">
                    <a:pos x="222" y="158"/>
                  </a:cxn>
                  <a:cxn ang="0">
                    <a:pos x="224" y="150"/>
                  </a:cxn>
                  <a:cxn ang="0">
                    <a:pos x="190" y="80"/>
                  </a:cxn>
                  <a:cxn ang="0">
                    <a:pos x="188" y="78"/>
                  </a:cxn>
                  <a:cxn ang="0">
                    <a:pos x="184" y="78"/>
                  </a:cxn>
                  <a:cxn ang="0">
                    <a:pos x="166" y="96"/>
                  </a:cxn>
                  <a:cxn ang="0">
                    <a:pos x="164" y="102"/>
                  </a:cxn>
                  <a:cxn ang="0">
                    <a:pos x="166" y="108"/>
                  </a:cxn>
                  <a:cxn ang="0">
                    <a:pos x="168" y="112"/>
                  </a:cxn>
                  <a:cxn ang="0">
                    <a:pos x="168" y="118"/>
                  </a:cxn>
                  <a:cxn ang="0">
                    <a:pos x="152" y="136"/>
                  </a:cxn>
                  <a:cxn ang="0">
                    <a:pos x="150" y="138"/>
                  </a:cxn>
                  <a:cxn ang="0">
                    <a:pos x="144" y="136"/>
                  </a:cxn>
                  <a:cxn ang="0">
                    <a:pos x="98" y="68"/>
                  </a:cxn>
                  <a:cxn ang="0">
                    <a:pos x="94" y="62"/>
                  </a:cxn>
                  <a:cxn ang="0">
                    <a:pos x="98" y="18"/>
                  </a:cxn>
                  <a:cxn ang="0">
                    <a:pos x="98" y="14"/>
                  </a:cxn>
                  <a:cxn ang="0">
                    <a:pos x="94" y="10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0" y="60"/>
                  </a:cxn>
                  <a:cxn ang="0">
                    <a:pos x="0" y="62"/>
                  </a:cxn>
                  <a:cxn ang="0">
                    <a:pos x="4" y="68"/>
                  </a:cxn>
                  <a:cxn ang="0">
                    <a:pos x="6" y="68"/>
                  </a:cxn>
                </a:cxnLst>
                <a:rect l="0" t="0" r="r" b="b"/>
                <a:pathLst>
                  <a:path w="224" h="200">
                    <a:moveTo>
                      <a:pt x="6" y="68"/>
                    </a:moveTo>
                    <a:lnTo>
                      <a:pt x="24" y="70"/>
                    </a:lnTo>
                    <a:lnTo>
                      <a:pt x="24" y="70"/>
                    </a:lnTo>
                    <a:lnTo>
                      <a:pt x="30" y="74"/>
                    </a:lnTo>
                    <a:lnTo>
                      <a:pt x="34" y="78"/>
                    </a:lnTo>
                    <a:lnTo>
                      <a:pt x="86" y="196"/>
                    </a:lnTo>
                    <a:lnTo>
                      <a:pt x="86" y="196"/>
                    </a:lnTo>
                    <a:lnTo>
                      <a:pt x="90" y="200"/>
                    </a:lnTo>
                    <a:lnTo>
                      <a:pt x="96" y="200"/>
                    </a:lnTo>
                    <a:lnTo>
                      <a:pt x="156" y="184"/>
                    </a:lnTo>
                    <a:lnTo>
                      <a:pt x="156" y="184"/>
                    </a:lnTo>
                    <a:lnTo>
                      <a:pt x="164" y="184"/>
                    </a:lnTo>
                    <a:lnTo>
                      <a:pt x="170" y="186"/>
                    </a:lnTo>
                    <a:lnTo>
                      <a:pt x="190" y="198"/>
                    </a:lnTo>
                    <a:lnTo>
                      <a:pt x="190" y="198"/>
                    </a:lnTo>
                    <a:lnTo>
                      <a:pt x="192" y="198"/>
                    </a:lnTo>
                    <a:lnTo>
                      <a:pt x="196" y="198"/>
                    </a:lnTo>
                    <a:lnTo>
                      <a:pt x="198" y="198"/>
                    </a:lnTo>
                    <a:lnTo>
                      <a:pt x="200" y="196"/>
                    </a:lnTo>
                    <a:lnTo>
                      <a:pt x="222" y="158"/>
                    </a:lnTo>
                    <a:lnTo>
                      <a:pt x="222" y="158"/>
                    </a:lnTo>
                    <a:lnTo>
                      <a:pt x="224" y="150"/>
                    </a:lnTo>
                    <a:lnTo>
                      <a:pt x="224" y="144"/>
                    </a:lnTo>
                    <a:lnTo>
                      <a:pt x="190" y="80"/>
                    </a:lnTo>
                    <a:lnTo>
                      <a:pt x="190" y="80"/>
                    </a:lnTo>
                    <a:lnTo>
                      <a:pt x="188" y="78"/>
                    </a:lnTo>
                    <a:lnTo>
                      <a:pt x="186" y="76"/>
                    </a:lnTo>
                    <a:lnTo>
                      <a:pt x="184" y="78"/>
                    </a:lnTo>
                    <a:lnTo>
                      <a:pt x="182" y="80"/>
                    </a:lnTo>
                    <a:lnTo>
                      <a:pt x="166" y="96"/>
                    </a:lnTo>
                    <a:lnTo>
                      <a:pt x="166" y="96"/>
                    </a:lnTo>
                    <a:lnTo>
                      <a:pt x="164" y="102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8" y="112"/>
                    </a:lnTo>
                    <a:lnTo>
                      <a:pt x="168" y="114"/>
                    </a:lnTo>
                    <a:lnTo>
                      <a:pt x="168" y="118"/>
                    </a:lnTo>
                    <a:lnTo>
                      <a:pt x="166" y="120"/>
                    </a:lnTo>
                    <a:lnTo>
                      <a:pt x="152" y="136"/>
                    </a:lnTo>
                    <a:lnTo>
                      <a:pt x="152" y="136"/>
                    </a:lnTo>
                    <a:lnTo>
                      <a:pt x="150" y="138"/>
                    </a:lnTo>
                    <a:lnTo>
                      <a:pt x="146" y="138"/>
                    </a:lnTo>
                    <a:lnTo>
                      <a:pt x="144" y="136"/>
                    </a:lnTo>
                    <a:lnTo>
                      <a:pt x="142" y="134"/>
                    </a:lnTo>
                    <a:lnTo>
                      <a:pt x="98" y="68"/>
                    </a:lnTo>
                    <a:lnTo>
                      <a:pt x="98" y="68"/>
                    </a:lnTo>
                    <a:lnTo>
                      <a:pt x="94" y="62"/>
                    </a:lnTo>
                    <a:lnTo>
                      <a:pt x="94" y="54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4"/>
                    </a:lnTo>
                    <a:lnTo>
                      <a:pt x="96" y="12"/>
                    </a:lnTo>
                    <a:lnTo>
                      <a:pt x="94" y="10"/>
                    </a:lnTo>
                    <a:lnTo>
                      <a:pt x="92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4" y="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6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8" name="Freeform 120"/>
              <p:cNvSpPr>
                <a:spLocks/>
              </p:cNvSpPr>
              <p:nvPr/>
            </p:nvSpPr>
            <p:spPr bwMode="auto">
              <a:xfrm>
                <a:off x="1409700" y="1377950"/>
                <a:ext cx="1130300" cy="758825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" y="18"/>
                  </a:cxn>
                  <a:cxn ang="0">
                    <a:pos x="2" y="22"/>
                  </a:cxn>
                  <a:cxn ang="0">
                    <a:pos x="14" y="82"/>
                  </a:cxn>
                  <a:cxn ang="0">
                    <a:pos x="22" y="94"/>
                  </a:cxn>
                  <a:cxn ang="0">
                    <a:pos x="46" y="108"/>
                  </a:cxn>
                  <a:cxn ang="0">
                    <a:pos x="44" y="140"/>
                  </a:cxn>
                  <a:cxn ang="0">
                    <a:pos x="48" y="148"/>
                  </a:cxn>
                  <a:cxn ang="0">
                    <a:pos x="190" y="166"/>
                  </a:cxn>
                  <a:cxn ang="0">
                    <a:pos x="244" y="124"/>
                  </a:cxn>
                  <a:cxn ang="0">
                    <a:pos x="256" y="122"/>
                  </a:cxn>
                  <a:cxn ang="0">
                    <a:pos x="324" y="156"/>
                  </a:cxn>
                  <a:cxn ang="0">
                    <a:pos x="324" y="164"/>
                  </a:cxn>
                  <a:cxn ang="0">
                    <a:pos x="316" y="176"/>
                  </a:cxn>
                  <a:cxn ang="0">
                    <a:pos x="320" y="184"/>
                  </a:cxn>
                  <a:cxn ang="0">
                    <a:pos x="424" y="236"/>
                  </a:cxn>
                  <a:cxn ang="0">
                    <a:pos x="410" y="294"/>
                  </a:cxn>
                  <a:cxn ang="0">
                    <a:pos x="422" y="328"/>
                  </a:cxn>
                  <a:cxn ang="0">
                    <a:pos x="420" y="342"/>
                  </a:cxn>
                  <a:cxn ang="0">
                    <a:pos x="398" y="370"/>
                  </a:cxn>
                  <a:cxn ang="0">
                    <a:pos x="360" y="368"/>
                  </a:cxn>
                  <a:cxn ang="0">
                    <a:pos x="352" y="372"/>
                  </a:cxn>
                  <a:cxn ang="0">
                    <a:pos x="346" y="414"/>
                  </a:cxn>
                  <a:cxn ang="0">
                    <a:pos x="374" y="436"/>
                  </a:cxn>
                  <a:cxn ang="0">
                    <a:pos x="388" y="438"/>
                  </a:cxn>
                  <a:cxn ang="0">
                    <a:pos x="510" y="442"/>
                  </a:cxn>
                  <a:cxn ang="0">
                    <a:pos x="568" y="474"/>
                  </a:cxn>
                  <a:cxn ang="0">
                    <a:pos x="676" y="474"/>
                  </a:cxn>
                  <a:cxn ang="0">
                    <a:pos x="676" y="470"/>
                  </a:cxn>
                  <a:cxn ang="0">
                    <a:pos x="610" y="426"/>
                  </a:cxn>
                  <a:cxn ang="0">
                    <a:pos x="704" y="436"/>
                  </a:cxn>
                  <a:cxn ang="0">
                    <a:pos x="712" y="432"/>
                  </a:cxn>
                  <a:cxn ang="0">
                    <a:pos x="708" y="388"/>
                  </a:cxn>
                  <a:cxn ang="0">
                    <a:pos x="638" y="320"/>
                  </a:cxn>
                  <a:cxn ang="0">
                    <a:pos x="626" y="314"/>
                  </a:cxn>
                  <a:cxn ang="0">
                    <a:pos x="584" y="298"/>
                  </a:cxn>
                  <a:cxn ang="0">
                    <a:pos x="576" y="288"/>
                  </a:cxn>
                  <a:cxn ang="0">
                    <a:pos x="570" y="256"/>
                  </a:cxn>
                  <a:cxn ang="0">
                    <a:pos x="576" y="256"/>
                  </a:cxn>
                  <a:cxn ang="0">
                    <a:pos x="674" y="306"/>
                  </a:cxn>
                  <a:cxn ang="0">
                    <a:pos x="678" y="300"/>
                  </a:cxn>
                  <a:cxn ang="0">
                    <a:pos x="680" y="184"/>
                  </a:cxn>
                  <a:cxn ang="0">
                    <a:pos x="514" y="150"/>
                  </a:cxn>
                  <a:cxn ang="0">
                    <a:pos x="396" y="56"/>
                  </a:cxn>
                  <a:cxn ang="0">
                    <a:pos x="382" y="50"/>
                  </a:cxn>
                  <a:cxn ang="0">
                    <a:pos x="192" y="42"/>
                  </a:cxn>
                  <a:cxn ang="0">
                    <a:pos x="98" y="14"/>
                  </a:cxn>
                </a:cxnLst>
                <a:rect l="0" t="0" r="r" b="b"/>
                <a:pathLst>
                  <a:path w="712" h="478">
                    <a:moveTo>
                      <a:pt x="98" y="14"/>
                    </a:moveTo>
                    <a:lnTo>
                      <a:pt x="68" y="0"/>
                    </a:lnTo>
                    <a:lnTo>
                      <a:pt x="68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14" y="82"/>
                    </a:lnTo>
                    <a:lnTo>
                      <a:pt x="14" y="82"/>
                    </a:lnTo>
                    <a:lnTo>
                      <a:pt x="16" y="90"/>
                    </a:lnTo>
                    <a:lnTo>
                      <a:pt x="22" y="94"/>
                    </a:lnTo>
                    <a:lnTo>
                      <a:pt x="40" y="104"/>
                    </a:lnTo>
                    <a:lnTo>
                      <a:pt x="40" y="104"/>
                    </a:lnTo>
                    <a:lnTo>
                      <a:pt x="46" y="108"/>
                    </a:lnTo>
                    <a:lnTo>
                      <a:pt x="46" y="116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44" y="144"/>
                    </a:lnTo>
                    <a:lnTo>
                      <a:pt x="46" y="146"/>
                    </a:lnTo>
                    <a:lnTo>
                      <a:pt x="48" y="148"/>
                    </a:lnTo>
                    <a:lnTo>
                      <a:pt x="50" y="150"/>
                    </a:lnTo>
                    <a:lnTo>
                      <a:pt x="190" y="166"/>
                    </a:lnTo>
                    <a:lnTo>
                      <a:pt x="190" y="166"/>
                    </a:lnTo>
                    <a:lnTo>
                      <a:pt x="196" y="164"/>
                    </a:lnTo>
                    <a:lnTo>
                      <a:pt x="204" y="162"/>
                    </a:lnTo>
                    <a:lnTo>
                      <a:pt x="244" y="124"/>
                    </a:lnTo>
                    <a:lnTo>
                      <a:pt x="244" y="124"/>
                    </a:lnTo>
                    <a:lnTo>
                      <a:pt x="250" y="120"/>
                    </a:lnTo>
                    <a:lnTo>
                      <a:pt x="256" y="122"/>
                    </a:lnTo>
                    <a:lnTo>
                      <a:pt x="322" y="154"/>
                    </a:lnTo>
                    <a:lnTo>
                      <a:pt x="322" y="154"/>
                    </a:lnTo>
                    <a:lnTo>
                      <a:pt x="324" y="156"/>
                    </a:lnTo>
                    <a:lnTo>
                      <a:pt x="326" y="158"/>
                    </a:lnTo>
                    <a:lnTo>
                      <a:pt x="326" y="160"/>
                    </a:lnTo>
                    <a:lnTo>
                      <a:pt x="324" y="164"/>
                    </a:lnTo>
                    <a:lnTo>
                      <a:pt x="318" y="174"/>
                    </a:lnTo>
                    <a:lnTo>
                      <a:pt x="318" y="174"/>
                    </a:lnTo>
                    <a:lnTo>
                      <a:pt x="316" y="176"/>
                    </a:lnTo>
                    <a:lnTo>
                      <a:pt x="318" y="180"/>
                    </a:lnTo>
                    <a:lnTo>
                      <a:pt x="318" y="182"/>
                    </a:lnTo>
                    <a:lnTo>
                      <a:pt x="320" y="184"/>
                    </a:lnTo>
                    <a:lnTo>
                      <a:pt x="420" y="232"/>
                    </a:lnTo>
                    <a:lnTo>
                      <a:pt x="420" y="232"/>
                    </a:lnTo>
                    <a:lnTo>
                      <a:pt x="424" y="236"/>
                    </a:lnTo>
                    <a:lnTo>
                      <a:pt x="424" y="242"/>
                    </a:lnTo>
                    <a:lnTo>
                      <a:pt x="410" y="294"/>
                    </a:lnTo>
                    <a:lnTo>
                      <a:pt x="410" y="294"/>
                    </a:lnTo>
                    <a:lnTo>
                      <a:pt x="408" y="302"/>
                    </a:lnTo>
                    <a:lnTo>
                      <a:pt x="410" y="308"/>
                    </a:lnTo>
                    <a:lnTo>
                      <a:pt x="422" y="328"/>
                    </a:lnTo>
                    <a:lnTo>
                      <a:pt x="422" y="328"/>
                    </a:lnTo>
                    <a:lnTo>
                      <a:pt x="424" y="334"/>
                    </a:lnTo>
                    <a:lnTo>
                      <a:pt x="420" y="342"/>
                    </a:lnTo>
                    <a:lnTo>
                      <a:pt x="404" y="366"/>
                    </a:lnTo>
                    <a:lnTo>
                      <a:pt x="404" y="366"/>
                    </a:lnTo>
                    <a:lnTo>
                      <a:pt x="398" y="370"/>
                    </a:lnTo>
                    <a:lnTo>
                      <a:pt x="390" y="372"/>
                    </a:lnTo>
                    <a:lnTo>
                      <a:pt x="360" y="368"/>
                    </a:lnTo>
                    <a:lnTo>
                      <a:pt x="360" y="368"/>
                    </a:lnTo>
                    <a:lnTo>
                      <a:pt x="358" y="368"/>
                    </a:lnTo>
                    <a:lnTo>
                      <a:pt x="354" y="370"/>
                    </a:lnTo>
                    <a:lnTo>
                      <a:pt x="352" y="372"/>
                    </a:lnTo>
                    <a:lnTo>
                      <a:pt x="352" y="376"/>
                    </a:lnTo>
                    <a:lnTo>
                      <a:pt x="346" y="414"/>
                    </a:lnTo>
                    <a:lnTo>
                      <a:pt x="346" y="414"/>
                    </a:lnTo>
                    <a:lnTo>
                      <a:pt x="348" y="420"/>
                    </a:lnTo>
                    <a:lnTo>
                      <a:pt x="354" y="426"/>
                    </a:lnTo>
                    <a:lnTo>
                      <a:pt x="374" y="436"/>
                    </a:lnTo>
                    <a:lnTo>
                      <a:pt x="374" y="436"/>
                    </a:lnTo>
                    <a:lnTo>
                      <a:pt x="380" y="438"/>
                    </a:lnTo>
                    <a:lnTo>
                      <a:pt x="388" y="438"/>
                    </a:lnTo>
                    <a:lnTo>
                      <a:pt x="502" y="440"/>
                    </a:lnTo>
                    <a:lnTo>
                      <a:pt x="502" y="440"/>
                    </a:lnTo>
                    <a:lnTo>
                      <a:pt x="510" y="442"/>
                    </a:lnTo>
                    <a:lnTo>
                      <a:pt x="518" y="444"/>
                    </a:lnTo>
                    <a:lnTo>
                      <a:pt x="568" y="474"/>
                    </a:lnTo>
                    <a:lnTo>
                      <a:pt x="568" y="474"/>
                    </a:lnTo>
                    <a:lnTo>
                      <a:pt x="576" y="478"/>
                    </a:lnTo>
                    <a:lnTo>
                      <a:pt x="584" y="478"/>
                    </a:lnTo>
                    <a:lnTo>
                      <a:pt x="676" y="474"/>
                    </a:lnTo>
                    <a:lnTo>
                      <a:pt x="676" y="474"/>
                    </a:lnTo>
                    <a:lnTo>
                      <a:pt x="680" y="474"/>
                    </a:lnTo>
                    <a:lnTo>
                      <a:pt x="676" y="470"/>
                    </a:lnTo>
                    <a:lnTo>
                      <a:pt x="612" y="428"/>
                    </a:lnTo>
                    <a:lnTo>
                      <a:pt x="612" y="428"/>
                    </a:lnTo>
                    <a:lnTo>
                      <a:pt x="610" y="426"/>
                    </a:lnTo>
                    <a:lnTo>
                      <a:pt x="614" y="424"/>
                    </a:lnTo>
                    <a:lnTo>
                      <a:pt x="704" y="436"/>
                    </a:lnTo>
                    <a:lnTo>
                      <a:pt x="704" y="436"/>
                    </a:lnTo>
                    <a:lnTo>
                      <a:pt x="708" y="436"/>
                    </a:lnTo>
                    <a:lnTo>
                      <a:pt x="710" y="434"/>
                    </a:lnTo>
                    <a:lnTo>
                      <a:pt x="712" y="432"/>
                    </a:lnTo>
                    <a:lnTo>
                      <a:pt x="712" y="428"/>
                    </a:lnTo>
                    <a:lnTo>
                      <a:pt x="708" y="388"/>
                    </a:lnTo>
                    <a:lnTo>
                      <a:pt x="708" y="388"/>
                    </a:lnTo>
                    <a:lnTo>
                      <a:pt x="706" y="380"/>
                    </a:lnTo>
                    <a:lnTo>
                      <a:pt x="700" y="374"/>
                    </a:lnTo>
                    <a:lnTo>
                      <a:pt x="638" y="320"/>
                    </a:lnTo>
                    <a:lnTo>
                      <a:pt x="638" y="320"/>
                    </a:lnTo>
                    <a:lnTo>
                      <a:pt x="632" y="316"/>
                    </a:lnTo>
                    <a:lnTo>
                      <a:pt x="626" y="314"/>
                    </a:lnTo>
                    <a:lnTo>
                      <a:pt x="626" y="314"/>
                    </a:lnTo>
                    <a:lnTo>
                      <a:pt x="612" y="310"/>
                    </a:lnTo>
                    <a:lnTo>
                      <a:pt x="584" y="298"/>
                    </a:lnTo>
                    <a:lnTo>
                      <a:pt x="584" y="298"/>
                    </a:lnTo>
                    <a:lnTo>
                      <a:pt x="578" y="294"/>
                    </a:lnTo>
                    <a:lnTo>
                      <a:pt x="576" y="288"/>
                    </a:lnTo>
                    <a:lnTo>
                      <a:pt x="570" y="260"/>
                    </a:lnTo>
                    <a:lnTo>
                      <a:pt x="570" y="260"/>
                    </a:lnTo>
                    <a:lnTo>
                      <a:pt x="570" y="256"/>
                    </a:lnTo>
                    <a:lnTo>
                      <a:pt x="572" y="254"/>
                    </a:lnTo>
                    <a:lnTo>
                      <a:pt x="574" y="254"/>
                    </a:lnTo>
                    <a:lnTo>
                      <a:pt x="576" y="256"/>
                    </a:lnTo>
                    <a:lnTo>
                      <a:pt x="672" y="304"/>
                    </a:lnTo>
                    <a:lnTo>
                      <a:pt x="672" y="304"/>
                    </a:lnTo>
                    <a:lnTo>
                      <a:pt x="674" y="306"/>
                    </a:lnTo>
                    <a:lnTo>
                      <a:pt x="676" y="304"/>
                    </a:lnTo>
                    <a:lnTo>
                      <a:pt x="678" y="302"/>
                    </a:lnTo>
                    <a:lnTo>
                      <a:pt x="678" y="300"/>
                    </a:lnTo>
                    <a:lnTo>
                      <a:pt x="682" y="190"/>
                    </a:lnTo>
                    <a:lnTo>
                      <a:pt x="682" y="190"/>
                    </a:lnTo>
                    <a:lnTo>
                      <a:pt x="680" y="184"/>
                    </a:lnTo>
                    <a:lnTo>
                      <a:pt x="674" y="180"/>
                    </a:lnTo>
                    <a:lnTo>
                      <a:pt x="514" y="150"/>
                    </a:lnTo>
                    <a:lnTo>
                      <a:pt x="514" y="150"/>
                    </a:lnTo>
                    <a:lnTo>
                      <a:pt x="508" y="148"/>
                    </a:lnTo>
                    <a:lnTo>
                      <a:pt x="500" y="144"/>
                    </a:lnTo>
                    <a:lnTo>
                      <a:pt x="396" y="56"/>
                    </a:lnTo>
                    <a:lnTo>
                      <a:pt x="396" y="56"/>
                    </a:lnTo>
                    <a:lnTo>
                      <a:pt x="390" y="52"/>
                    </a:lnTo>
                    <a:lnTo>
                      <a:pt x="382" y="50"/>
                    </a:lnTo>
                    <a:lnTo>
                      <a:pt x="208" y="44"/>
                    </a:lnTo>
                    <a:lnTo>
                      <a:pt x="208" y="44"/>
                    </a:lnTo>
                    <a:lnTo>
                      <a:pt x="192" y="42"/>
                    </a:lnTo>
                    <a:lnTo>
                      <a:pt x="112" y="20"/>
                    </a:lnTo>
                    <a:lnTo>
                      <a:pt x="112" y="20"/>
                    </a:lnTo>
                    <a:lnTo>
                      <a:pt x="98" y="14"/>
                    </a:lnTo>
                    <a:lnTo>
                      <a:pt x="9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9" name="Freeform 121"/>
              <p:cNvSpPr>
                <a:spLocks/>
              </p:cNvSpPr>
              <p:nvPr/>
            </p:nvSpPr>
            <p:spPr bwMode="auto">
              <a:xfrm>
                <a:off x="1263650" y="1108075"/>
                <a:ext cx="406400" cy="238125"/>
              </a:xfrm>
              <a:custGeom>
                <a:avLst/>
                <a:gdLst/>
                <a:ahLst/>
                <a:cxnLst>
                  <a:cxn ang="0">
                    <a:pos x="42" y="68"/>
                  </a:cxn>
                  <a:cxn ang="0">
                    <a:pos x="42" y="68"/>
                  </a:cxn>
                  <a:cxn ang="0">
                    <a:pos x="44" y="74"/>
                  </a:cxn>
                  <a:cxn ang="0">
                    <a:pos x="46" y="82"/>
                  </a:cxn>
                  <a:cxn ang="0">
                    <a:pos x="50" y="120"/>
                  </a:cxn>
                  <a:cxn ang="0">
                    <a:pos x="50" y="120"/>
                  </a:cxn>
                  <a:cxn ang="0">
                    <a:pos x="54" y="126"/>
                  </a:cxn>
                  <a:cxn ang="0">
                    <a:pos x="60" y="128"/>
                  </a:cxn>
                  <a:cxn ang="0">
                    <a:pos x="242" y="150"/>
                  </a:cxn>
                  <a:cxn ang="0">
                    <a:pos x="242" y="150"/>
                  </a:cxn>
                  <a:cxn ang="0">
                    <a:pos x="246" y="150"/>
                  </a:cxn>
                  <a:cxn ang="0">
                    <a:pos x="248" y="148"/>
                  </a:cxn>
                  <a:cxn ang="0">
                    <a:pos x="250" y="146"/>
                  </a:cxn>
                  <a:cxn ang="0">
                    <a:pos x="252" y="144"/>
                  </a:cxn>
                  <a:cxn ang="0">
                    <a:pos x="256" y="106"/>
                  </a:cxn>
                  <a:cxn ang="0">
                    <a:pos x="256" y="106"/>
                  </a:cxn>
                  <a:cxn ang="0">
                    <a:pos x="254" y="100"/>
                  </a:cxn>
                  <a:cxn ang="0">
                    <a:pos x="252" y="92"/>
                  </a:cxn>
                  <a:cxn ang="0">
                    <a:pos x="218" y="56"/>
                  </a:cxn>
                  <a:cxn ang="0">
                    <a:pos x="218" y="56"/>
                  </a:cxn>
                  <a:cxn ang="0">
                    <a:pos x="212" y="52"/>
                  </a:cxn>
                  <a:cxn ang="0">
                    <a:pos x="206" y="50"/>
                  </a:cxn>
                  <a:cxn ang="0">
                    <a:pos x="94" y="36"/>
                  </a:cxn>
                  <a:cxn ang="0">
                    <a:pos x="94" y="36"/>
                  </a:cxn>
                  <a:cxn ang="0">
                    <a:pos x="88" y="34"/>
                  </a:cxn>
                  <a:cxn ang="0">
                    <a:pos x="82" y="30"/>
                  </a:cxn>
                  <a:cxn ang="0">
                    <a:pos x="60" y="10"/>
                  </a:cxn>
                  <a:cxn ang="0">
                    <a:pos x="60" y="10"/>
                  </a:cxn>
                  <a:cxn ang="0">
                    <a:pos x="54" y="6"/>
                  </a:cxn>
                  <a:cxn ang="0">
                    <a:pos x="4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42" y="68"/>
                  </a:cxn>
                </a:cxnLst>
                <a:rect l="0" t="0" r="r" b="b"/>
                <a:pathLst>
                  <a:path w="256" h="150">
                    <a:moveTo>
                      <a:pt x="42" y="68"/>
                    </a:moveTo>
                    <a:lnTo>
                      <a:pt x="42" y="68"/>
                    </a:lnTo>
                    <a:lnTo>
                      <a:pt x="44" y="74"/>
                    </a:lnTo>
                    <a:lnTo>
                      <a:pt x="46" y="82"/>
                    </a:lnTo>
                    <a:lnTo>
                      <a:pt x="50" y="120"/>
                    </a:lnTo>
                    <a:lnTo>
                      <a:pt x="50" y="120"/>
                    </a:lnTo>
                    <a:lnTo>
                      <a:pt x="54" y="126"/>
                    </a:lnTo>
                    <a:lnTo>
                      <a:pt x="60" y="128"/>
                    </a:lnTo>
                    <a:lnTo>
                      <a:pt x="242" y="150"/>
                    </a:lnTo>
                    <a:lnTo>
                      <a:pt x="242" y="150"/>
                    </a:lnTo>
                    <a:lnTo>
                      <a:pt x="246" y="150"/>
                    </a:lnTo>
                    <a:lnTo>
                      <a:pt x="248" y="148"/>
                    </a:lnTo>
                    <a:lnTo>
                      <a:pt x="250" y="146"/>
                    </a:lnTo>
                    <a:lnTo>
                      <a:pt x="252" y="144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54" y="100"/>
                    </a:lnTo>
                    <a:lnTo>
                      <a:pt x="252" y="92"/>
                    </a:lnTo>
                    <a:lnTo>
                      <a:pt x="218" y="56"/>
                    </a:lnTo>
                    <a:lnTo>
                      <a:pt x="218" y="56"/>
                    </a:lnTo>
                    <a:lnTo>
                      <a:pt x="212" y="52"/>
                    </a:lnTo>
                    <a:lnTo>
                      <a:pt x="206" y="50"/>
                    </a:lnTo>
                    <a:lnTo>
                      <a:pt x="94" y="36"/>
                    </a:lnTo>
                    <a:lnTo>
                      <a:pt x="94" y="36"/>
                    </a:lnTo>
                    <a:lnTo>
                      <a:pt x="88" y="34"/>
                    </a:lnTo>
                    <a:lnTo>
                      <a:pt x="82" y="30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4" y="6"/>
                    </a:lnTo>
                    <a:lnTo>
                      <a:pt x="4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0" name="Freeform 122"/>
              <p:cNvSpPr>
                <a:spLocks/>
              </p:cNvSpPr>
              <p:nvPr/>
            </p:nvSpPr>
            <p:spPr bwMode="auto">
              <a:xfrm>
                <a:off x="-2057400" y="11684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1" name="Freeform 123"/>
              <p:cNvSpPr>
                <a:spLocks/>
              </p:cNvSpPr>
              <p:nvPr/>
            </p:nvSpPr>
            <p:spPr bwMode="auto">
              <a:xfrm>
                <a:off x="-2311400" y="7524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2" name="Freeform 124"/>
              <p:cNvSpPr>
                <a:spLocks/>
              </p:cNvSpPr>
              <p:nvPr/>
            </p:nvSpPr>
            <p:spPr bwMode="auto">
              <a:xfrm>
                <a:off x="1774825" y="2206625"/>
                <a:ext cx="88900" cy="5715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6" y="2"/>
                  </a:cxn>
                </a:cxnLst>
                <a:rect l="0" t="0" r="r" b="b"/>
                <a:pathLst>
                  <a:path w="56" h="36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3" name="Freeform 125"/>
              <p:cNvSpPr>
                <a:spLocks/>
              </p:cNvSpPr>
              <p:nvPr/>
            </p:nvSpPr>
            <p:spPr bwMode="auto">
              <a:xfrm>
                <a:off x="1866900" y="1727200"/>
                <a:ext cx="85725" cy="6032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6" y="36"/>
                  </a:cxn>
                  <a:cxn ang="0">
                    <a:pos x="52" y="26"/>
                  </a:cxn>
                  <a:cxn ang="0">
                    <a:pos x="52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6" y="2"/>
                  </a:cxn>
                </a:cxnLst>
                <a:rect l="0" t="0" r="r" b="b"/>
                <a:pathLst>
                  <a:path w="54" h="38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52" y="26"/>
                    </a:lnTo>
                    <a:lnTo>
                      <a:pt x="52" y="26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r 5"/>
          <p:cNvGrpSpPr>
            <a:grpSpLocks/>
          </p:cNvGrpSpPr>
          <p:nvPr/>
        </p:nvGrpSpPr>
        <p:grpSpPr bwMode="auto">
          <a:xfrm>
            <a:off x="-38100" y="5900738"/>
            <a:ext cx="9296400" cy="957262"/>
            <a:chOff x="-38100" y="5366940"/>
            <a:chExt cx="9296400" cy="1135366"/>
          </a:xfrm>
        </p:grpSpPr>
        <p:sp>
          <p:nvSpPr>
            <p:cNvPr id="141" name="Rektangel 108"/>
            <p:cNvSpPr/>
            <p:nvPr/>
          </p:nvSpPr>
          <p:spPr>
            <a:xfrm>
              <a:off x="-3175" y="5549577"/>
              <a:ext cx="9226550" cy="952729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cs typeface="ＭＳ Ｐゴシック" pitchFamily="-108" charset="-128"/>
              </a:endParaRPr>
            </a:p>
          </p:txBody>
        </p:sp>
        <p:grpSp>
          <p:nvGrpSpPr>
            <p:cNvPr id="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63"/>
              <a:chOff x="0" y="1536702"/>
              <a:chExt cx="9144000" cy="317247"/>
            </a:xfrm>
          </p:grpSpPr>
          <p:sp>
            <p:nvSpPr>
              <p:cNvPr id="143" name="Rektangel 110"/>
              <p:cNvSpPr/>
              <p:nvPr/>
            </p:nvSpPr>
            <p:spPr>
              <a:xfrm>
                <a:off x="0" y="1536702"/>
                <a:ext cx="9144000" cy="317247"/>
              </a:xfrm>
              <a:prstGeom prst="rect">
                <a:avLst/>
              </a:prstGeom>
              <a:gradFill flip="none" rotWithShape="1">
                <a:gsLst>
                  <a:gs pos="44000">
                    <a:srgbClr val="124B90"/>
                  </a:gs>
                  <a:gs pos="100000">
                    <a:srgbClr val="74F4FF"/>
                  </a:gs>
                </a:gsLst>
                <a:lin ang="13500000" scaled="1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  <p:sp>
            <p:nvSpPr>
              <p:cNvPr id="144" name="Rektangel 11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</p:grpSp>
      </p:grpSp>
      <p:sp>
        <p:nvSpPr>
          <p:cNvPr id="145" name="TextBox 144"/>
          <p:cNvSpPr txBox="1"/>
          <p:nvPr/>
        </p:nvSpPr>
        <p:spPr>
          <a:xfrm>
            <a:off x="1898650" y="6067425"/>
            <a:ext cx="53213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rgbClr val="FFFFFF"/>
                </a:solidFill>
                <a:latin typeface="+mn-lt"/>
                <a:cs typeface="Arial" pitchFamily="34" charset="0"/>
              </a:rPr>
              <a:t>Contact Information</a:t>
            </a:r>
            <a:endParaRPr lang="en-US" sz="4400" kern="0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743075" y="1905000"/>
            <a:ext cx="6381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>
                    <a:lumMod val="10000"/>
                  </a:schemeClr>
                </a:solidFill>
              </a:rPr>
              <a:t>J. D. Payne</a:t>
            </a:r>
          </a:p>
          <a:p>
            <a:r>
              <a:rPr lang="en-US" sz="3000" b="1" dirty="0" smtClean="0">
                <a:solidFill>
                  <a:schemeClr val="bg1">
                    <a:lumMod val="10000"/>
                  </a:schemeClr>
                </a:solidFill>
              </a:rPr>
              <a:t>Email: jpayne@sbts.edu</a:t>
            </a:r>
          </a:p>
          <a:p>
            <a:r>
              <a:rPr lang="en-US" sz="3000" b="1" dirty="0" smtClean="0">
                <a:solidFill>
                  <a:schemeClr val="bg1">
                    <a:lumMod val="10000"/>
                  </a:schemeClr>
                </a:solidFill>
              </a:rPr>
              <a:t>Phone: 502-897-4307</a:t>
            </a:r>
          </a:p>
          <a:p>
            <a:r>
              <a:rPr lang="en-US" sz="3000" b="1" dirty="0" smtClean="0">
                <a:solidFill>
                  <a:schemeClr val="bg1">
                    <a:lumMod val="10000"/>
                  </a:schemeClr>
                </a:solidFill>
              </a:rPr>
              <a:t>Twitter: @</a:t>
            </a:r>
            <a:r>
              <a:rPr lang="en-US" sz="3000" b="1" dirty="0" err="1" smtClean="0">
                <a:solidFill>
                  <a:schemeClr val="bg1">
                    <a:lumMod val="10000"/>
                  </a:schemeClr>
                </a:solidFill>
              </a:rPr>
              <a:t>jd_payne</a:t>
            </a:r>
            <a:endParaRPr lang="en-US" sz="3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sz="3000" b="1" dirty="0" smtClean="0">
                <a:solidFill>
                  <a:schemeClr val="bg1">
                    <a:lumMod val="10000"/>
                  </a:schemeClr>
                </a:solidFill>
              </a:rPr>
              <a:t>Blog: www.jdpayne.org www.northamericanmissions.org</a:t>
            </a:r>
            <a:endParaRPr lang="en-US" sz="30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3" descr="world-ma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916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rc 6"/>
          <p:cNvSpPr/>
          <p:nvPr/>
        </p:nvSpPr>
        <p:spPr>
          <a:xfrm rot="21256720">
            <a:off x="927100" y="2397125"/>
            <a:ext cx="3860800" cy="1979613"/>
          </a:xfrm>
          <a:prstGeom prst="arc">
            <a:avLst>
              <a:gd name="adj1" fmla="val 14738186"/>
              <a:gd name="adj2" fmla="val 21520781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rc 7"/>
          <p:cNvSpPr/>
          <p:nvPr/>
        </p:nvSpPr>
        <p:spPr>
          <a:xfrm rot="19739507">
            <a:off x="1220788" y="1463675"/>
            <a:ext cx="4037012" cy="2603500"/>
          </a:xfrm>
          <a:prstGeom prst="arc">
            <a:avLst>
              <a:gd name="adj1" fmla="val 15020706"/>
              <a:gd name="adj2" fmla="val 2150893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rot="13993317" flipH="1">
            <a:off x="1535113" y="2384425"/>
            <a:ext cx="2757487" cy="1217613"/>
          </a:xfrm>
          <a:prstGeom prst="arc">
            <a:avLst>
              <a:gd name="adj1" fmla="val 13007636"/>
              <a:gd name="adj2" fmla="val 18284485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Arc 15"/>
          <p:cNvSpPr/>
          <p:nvPr/>
        </p:nvSpPr>
        <p:spPr>
          <a:xfrm rot="21256720">
            <a:off x="-180975" y="1952625"/>
            <a:ext cx="7981950" cy="4400550"/>
          </a:xfrm>
          <a:prstGeom prst="arc">
            <a:avLst>
              <a:gd name="adj1" fmla="val 14449806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10800000">
            <a:off x="1828800" y="2209800"/>
            <a:ext cx="304800" cy="1588"/>
          </a:xfrm>
          <a:prstGeom prst="line">
            <a:avLst/>
          </a:prstGeom>
          <a:ln w="889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714501" y="2324100"/>
            <a:ext cx="533400" cy="3175"/>
          </a:xfrm>
          <a:prstGeom prst="line">
            <a:avLst/>
          </a:prstGeom>
          <a:ln w="889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626" y="5962650"/>
            <a:ext cx="858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10000"/>
                  </a:schemeClr>
                </a:solidFill>
              </a:rPr>
              <a:t>From Baltimore to Nepal—From New York to West Africa</a:t>
            </a:r>
            <a:endParaRPr lang="en-US" sz="24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3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30"/>
          <p:cNvGrpSpPr/>
          <p:nvPr/>
        </p:nvGrpSpPr>
        <p:grpSpPr>
          <a:xfrm>
            <a:off x="1480326" y="961625"/>
            <a:ext cx="5211555" cy="4637591"/>
            <a:chOff x="-2343150" y="638175"/>
            <a:chExt cx="6673850" cy="5938838"/>
          </a:xfrm>
          <a:gradFill flip="none" rotWithShape="1">
            <a:gsLst>
              <a:gs pos="0">
                <a:schemeClr val="bg2">
                  <a:lumMod val="25000"/>
                </a:schemeClr>
              </a:gs>
              <a:gs pos="44000">
                <a:schemeClr val="bg2">
                  <a:lumMod val="90000"/>
                </a:schemeClr>
              </a:gs>
              <a:gs pos="73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13740000" scaled="0"/>
            <a:tileRect/>
          </a:gradFill>
        </p:grpSpPr>
        <p:sp>
          <p:nvSpPr>
            <p:cNvPr id="91" name="Freeform 111"/>
            <p:cNvSpPr>
              <a:spLocks noEditPoints="1"/>
            </p:cNvSpPr>
            <p:nvPr/>
          </p:nvSpPr>
          <p:spPr bwMode="auto">
            <a:xfrm>
              <a:off x="-1184275" y="830263"/>
              <a:ext cx="5514975" cy="5746750"/>
            </a:xfrm>
            <a:custGeom>
              <a:avLst/>
              <a:gdLst/>
              <a:ahLst/>
              <a:cxnLst>
                <a:cxn ang="0">
                  <a:pos x="3308" y="1436"/>
                </a:cxn>
                <a:cxn ang="0">
                  <a:pos x="3068" y="1206"/>
                </a:cxn>
                <a:cxn ang="0">
                  <a:pos x="2740" y="1096"/>
                </a:cxn>
                <a:cxn ang="0">
                  <a:pos x="2446" y="1000"/>
                </a:cxn>
                <a:cxn ang="0">
                  <a:pos x="2418" y="1146"/>
                </a:cxn>
                <a:cxn ang="0">
                  <a:pos x="2422" y="1460"/>
                </a:cxn>
                <a:cxn ang="0">
                  <a:pos x="2360" y="1520"/>
                </a:cxn>
                <a:cxn ang="0">
                  <a:pos x="2148" y="1382"/>
                </a:cxn>
                <a:cxn ang="0">
                  <a:pos x="1990" y="1030"/>
                </a:cxn>
                <a:cxn ang="0">
                  <a:pos x="2122" y="976"/>
                </a:cxn>
                <a:cxn ang="0">
                  <a:pos x="2276" y="932"/>
                </a:cxn>
                <a:cxn ang="0">
                  <a:pos x="2190" y="728"/>
                </a:cxn>
                <a:cxn ang="0">
                  <a:pos x="2052" y="726"/>
                </a:cxn>
                <a:cxn ang="0">
                  <a:pos x="1844" y="750"/>
                </a:cxn>
                <a:cxn ang="0">
                  <a:pos x="1522" y="698"/>
                </a:cxn>
                <a:cxn ang="0">
                  <a:pos x="1296" y="444"/>
                </a:cxn>
                <a:cxn ang="0">
                  <a:pos x="950" y="86"/>
                </a:cxn>
                <a:cxn ang="0">
                  <a:pos x="634" y="174"/>
                </a:cxn>
                <a:cxn ang="0">
                  <a:pos x="548" y="222"/>
                </a:cxn>
                <a:cxn ang="0">
                  <a:pos x="294" y="350"/>
                </a:cxn>
                <a:cxn ang="0">
                  <a:pos x="118" y="536"/>
                </a:cxn>
                <a:cxn ang="0">
                  <a:pos x="406" y="566"/>
                </a:cxn>
                <a:cxn ang="0">
                  <a:pos x="522" y="624"/>
                </a:cxn>
                <a:cxn ang="0">
                  <a:pos x="658" y="1166"/>
                </a:cxn>
                <a:cxn ang="0">
                  <a:pos x="776" y="1330"/>
                </a:cxn>
                <a:cxn ang="0">
                  <a:pos x="690" y="2198"/>
                </a:cxn>
                <a:cxn ang="0">
                  <a:pos x="920" y="2754"/>
                </a:cxn>
                <a:cxn ang="0">
                  <a:pos x="1072" y="3060"/>
                </a:cxn>
                <a:cxn ang="0">
                  <a:pos x="924" y="2632"/>
                </a:cxn>
                <a:cxn ang="0">
                  <a:pos x="1140" y="2872"/>
                </a:cxn>
                <a:cxn ang="0">
                  <a:pos x="1508" y="3386"/>
                </a:cxn>
                <a:cxn ang="0">
                  <a:pos x="2312" y="3376"/>
                </a:cxn>
                <a:cxn ang="0">
                  <a:pos x="2152" y="3286"/>
                </a:cxn>
                <a:cxn ang="0">
                  <a:pos x="1762" y="3250"/>
                </a:cxn>
                <a:cxn ang="0">
                  <a:pos x="2020" y="2790"/>
                </a:cxn>
                <a:cxn ang="0">
                  <a:pos x="2222" y="2732"/>
                </a:cxn>
                <a:cxn ang="0">
                  <a:pos x="2516" y="2804"/>
                </a:cxn>
                <a:cxn ang="0">
                  <a:pos x="2640" y="2804"/>
                </a:cxn>
                <a:cxn ang="0">
                  <a:pos x="2760" y="2446"/>
                </a:cxn>
                <a:cxn ang="0">
                  <a:pos x="2812" y="2104"/>
                </a:cxn>
                <a:cxn ang="0">
                  <a:pos x="2946" y="2000"/>
                </a:cxn>
                <a:cxn ang="0">
                  <a:pos x="3046" y="1834"/>
                </a:cxn>
                <a:cxn ang="0">
                  <a:pos x="3246" y="1690"/>
                </a:cxn>
                <a:cxn ang="0">
                  <a:pos x="3120" y="1708"/>
                </a:cxn>
                <a:cxn ang="0">
                  <a:pos x="3016" y="1500"/>
                </a:cxn>
                <a:cxn ang="0">
                  <a:pos x="3216" y="1452"/>
                </a:cxn>
                <a:cxn ang="0">
                  <a:pos x="3360" y="1508"/>
                </a:cxn>
                <a:cxn ang="0">
                  <a:pos x="3466" y="1516"/>
                </a:cxn>
                <a:cxn ang="0">
                  <a:pos x="1284" y="768"/>
                </a:cxn>
                <a:cxn ang="0">
                  <a:pos x="1400" y="726"/>
                </a:cxn>
                <a:cxn ang="0">
                  <a:pos x="1400" y="1032"/>
                </a:cxn>
                <a:cxn ang="0">
                  <a:pos x="1430" y="990"/>
                </a:cxn>
                <a:cxn ang="0">
                  <a:pos x="1768" y="1486"/>
                </a:cxn>
                <a:cxn ang="0">
                  <a:pos x="1822" y="1574"/>
                </a:cxn>
                <a:cxn ang="0">
                  <a:pos x="2188" y="1620"/>
                </a:cxn>
                <a:cxn ang="0">
                  <a:pos x="2410" y="1628"/>
                </a:cxn>
                <a:cxn ang="0">
                  <a:pos x="2478" y="1788"/>
                </a:cxn>
                <a:cxn ang="0">
                  <a:pos x="2314" y="1950"/>
                </a:cxn>
                <a:cxn ang="0">
                  <a:pos x="2650" y="1764"/>
                </a:cxn>
                <a:cxn ang="0">
                  <a:pos x="2624" y="1926"/>
                </a:cxn>
                <a:cxn ang="0">
                  <a:pos x="2668" y="1914"/>
                </a:cxn>
                <a:cxn ang="0">
                  <a:pos x="2772" y="1852"/>
                </a:cxn>
              </a:cxnLst>
              <a:rect l="0" t="0" r="r" b="b"/>
              <a:pathLst>
                <a:path w="3474" h="3620">
                  <a:moveTo>
                    <a:pt x="3468" y="1466"/>
                  </a:moveTo>
                  <a:lnTo>
                    <a:pt x="3468" y="1466"/>
                  </a:lnTo>
                  <a:lnTo>
                    <a:pt x="3466" y="1460"/>
                  </a:lnTo>
                  <a:lnTo>
                    <a:pt x="3460" y="1454"/>
                  </a:lnTo>
                  <a:lnTo>
                    <a:pt x="3452" y="1450"/>
                  </a:lnTo>
                  <a:lnTo>
                    <a:pt x="3452" y="1450"/>
                  </a:lnTo>
                  <a:lnTo>
                    <a:pt x="3438" y="1442"/>
                  </a:lnTo>
                  <a:lnTo>
                    <a:pt x="3408" y="1426"/>
                  </a:lnTo>
                  <a:lnTo>
                    <a:pt x="3408" y="1426"/>
                  </a:lnTo>
                  <a:lnTo>
                    <a:pt x="3394" y="1422"/>
                  </a:lnTo>
                  <a:lnTo>
                    <a:pt x="3394" y="1422"/>
                  </a:lnTo>
                  <a:lnTo>
                    <a:pt x="3388" y="1424"/>
                  </a:lnTo>
                  <a:lnTo>
                    <a:pt x="3382" y="1426"/>
                  </a:lnTo>
                  <a:lnTo>
                    <a:pt x="3378" y="1430"/>
                  </a:lnTo>
                  <a:lnTo>
                    <a:pt x="3378" y="1430"/>
                  </a:lnTo>
                  <a:lnTo>
                    <a:pt x="3376" y="1432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0"/>
                  </a:lnTo>
                  <a:lnTo>
                    <a:pt x="3370" y="1414"/>
                  </a:lnTo>
                  <a:lnTo>
                    <a:pt x="3350" y="1396"/>
                  </a:lnTo>
                  <a:lnTo>
                    <a:pt x="3350" y="1396"/>
                  </a:lnTo>
                  <a:lnTo>
                    <a:pt x="3348" y="1394"/>
                  </a:lnTo>
                  <a:lnTo>
                    <a:pt x="3344" y="1394"/>
                  </a:lnTo>
                  <a:lnTo>
                    <a:pt x="3342" y="1394"/>
                  </a:lnTo>
                  <a:lnTo>
                    <a:pt x="3340" y="1396"/>
                  </a:lnTo>
                  <a:lnTo>
                    <a:pt x="3310" y="1434"/>
                  </a:lnTo>
                  <a:lnTo>
                    <a:pt x="3310" y="1434"/>
                  </a:lnTo>
                  <a:lnTo>
                    <a:pt x="3308" y="1436"/>
                  </a:lnTo>
                  <a:lnTo>
                    <a:pt x="3306" y="1436"/>
                  </a:lnTo>
                  <a:lnTo>
                    <a:pt x="3304" y="1434"/>
                  </a:lnTo>
                  <a:lnTo>
                    <a:pt x="3302" y="1432"/>
                  </a:lnTo>
                  <a:lnTo>
                    <a:pt x="3298" y="1418"/>
                  </a:lnTo>
                  <a:lnTo>
                    <a:pt x="3298" y="1418"/>
                  </a:lnTo>
                  <a:lnTo>
                    <a:pt x="3296" y="1416"/>
                  </a:lnTo>
                  <a:lnTo>
                    <a:pt x="3294" y="1414"/>
                  </a:lnTo>
                  <a:lnTo>
                    <a:pt x="3292" y="1412"/>
                  </a:lnTo>
                  <a:lnTo>
                    <a:pt x="3288" y="1412"/>
                  </a:lnTo>
                  <a:lnTo>
                    <a:pt x="3266" y="1420"/>
                  </a:lnTo>
                  <a:lnTo>
                    <a:pt x="3266" y="1420"/>
                  </a:lnTo>
                  <a:lnTo>
                    <a:pt x="3262" y="1420"/>
                  </a:lnTo>
                  <a:lnTo>
                    <a:pt x="3260" y="1420"/>
                  </a:lnTo>
                  <a:lnTo>
                    <a:pt x="3258" y="1418"/>
                  </a:lnTo>
                  <a:lnTo>
                    <a:pt x="3256" y="1416"/>
                  </a:lnTo>
                  <a:lnTo>
                    <a:pt x="3248" y="1334"/>
                  </a:lnTo>
                  <a:lnTo>
                    <a:pt x="3248" y="1334"/>
                  </a:lnTo>
                  <a:lnTo>
                    <a:pt x="3244" y="1328"/>
                  </a:lnTo>
                  <a:lnTo>
                    <a:pt x="3238" y="1324"/>
                  </a:lnTo>
                  <a:lnTo>
                    <a:pt x="3230" y="1324"/>
                  </a:lnTo>
                  <a:lnTo>
                    <a:pt x="3230" y="1324"/>
                  </a:lnTo>
                  <a:lnTo>
                    <a:pt x="3224" y="1320"/>
                  </a:lnTo>
                  <a:lnTo>
                    <a:pt x="3218" y="1316"/>
                  </a:lnTo>
                  <a:lnTo>
                    <a:pt x="3186" y="1252"/>
                  </a:lnTo>
                  <a:lnTo>
                    <a:pt x="3186" y="1252"/>
                  </a:lnTo>
                  <a:lnTo>
                    <a:pt x="3182" y="1246"/>
                  </a:lnTo>
                  <a:lnTo>
                    <a:pt x="3174" y="1242"/>
                  </a:lnTo>
                  <a:lnTo>
                    <a:pt x="3074" y="1206"/>
                  </a:lnTo>
                  <a:lnTo>
                    <a:pt x="3074" y="1206"/>
                  </a:lnTo>
                  <a:lnTo>
                    <a:pt x="3068" y="1206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56" y="1214"/>
                  </a:lnTo>
                  <a:lnTo>
                    <a:pt x="3048" y="1214"/>
                  </a:lnTo>
                  <a:lnTo>
                    <a:pt x="2958" y="1192"/>
                  </a:lnTo>
                  <a:lnTo>
                    <a:pt x="2958" y="1192"/>
                  </a:lnTo>
                  <a:lnTo>
                    <a:pt x="2952" y="1190"/>
                  </a:lnTo>
                  <a:lnTo>
                    <a:pt x="2946" y="1184"/>
                  </a:lnTo>
                  <a:lnTo>
                    <a:pt x="2902" y="1136"/>
                  </a:lnTo>
                  <a:lnTo>
                    <a:pt x="2902" y="1136"/>
                  </a:lnTo>
                  <a:lnTo>
                    <a:pt x="2890" y="1126"/>
                  </a:lnTo>
                  <a:lnTo>
                    <a:pt x="2814" y="1080"/>
                  </a:lnTo>
                  <a:lnTo>
                    <a:pt x="2814" y="1080"/>
                  </a:lnTo>
                  <a:lnTo>
                    <a:pt x="2802" y="1070"/>
                  </a:lnTo>
                  <a:lnTo>
                    <a:pt x="2742" y="1002"/>
                  </a:lnTo>
                  <a:lnTo>
                    <a:pt x="2742" y="1002"/>
                  </a:lnTo>
                  <a:lnTo>
                    <a:pt x="2740" y="1000"/>
                  </a:lnTo>
                  <a:lnTo>
                    <a:pt x="2738" y="1000"/>
                  </a:lnTo>
                  <a:lnTo>
                    <a:pt x="2736" y="1000"/>
                  </a:lnTo>
                  <a:lnTo>
                    <a:pt x="2736" y="1004"/>
                  </a:lnTo>
                  <a:lnTo>
                    <a:pt x="2730" y="1046"/>
                  </a:lnTo>
                  <a:lnTo>
                    <a:pt x="2730" y="1046"/>
                  </a:lnTo>
                  <a:lnTo>
                    <a:pt x="2730" y="1054"/>
                  </a:lnTo>
                  <a:lnTo>
                    <a:pt x="2732" y="1060"/>
                  </a:lnTo>
                  <a:lnTo>
                    <a:pt x="2744" y="1090"/>
                  </a:lnTo>
                  <a:lnTo>
                    <a:pt x="2744" y="1090"/>
                  </a:lnTo>
                  <a:lnTo>
                    <a:pt x="2744" y="1094"/>
                  </a:lnTo>
                  <a:lnTo>
                    <a:pt x="2742" y="1096"/>
                  </a:lnTo>
                  <a:lnTo>
                    <a:pt x="2740" y="1096"/>
                  </a:lnTo>
                  <a:lnTo>
                    <a:pt x="2740" y="1096"/>
                  </a:lnTo>
                  <a:lnTo>
                    <a:pt x="2736" y="1098"/>
                  </a:lnTo>
                  <a:lnTo>
                    <a:pt x="2732" y="1102"/>
                  </a:lnTo>
                  <a:lnTo>
                    <a:pt x="2720" y="1138"/>
                  </a:lnTo>
                  <a:lnTo>
                    <a:pt x="2720" y="1138"/>
                  </a:lnTo>
                  <a:lnTo>
                    <a:pt x="2720" y="1142"/>
                  </a:lnTo>
                  <a:lnTo>
                    <a:pt x="2716" y="1144"/>
                  </a:lnTo>
                  <a:lnTo>
                    <a:pt x="2714" y="1144"/>
                  </a:lnTo>
                  <a:lnTo>
                    <a:pt x="2710" y="1144"/>
                  </a:lnTo>
                  <a:lnTo>
                    <a:pt x="2644" y="1116"/>
                  </a:lnTo>
                  <a:lnTo>
                    <a:pt x="2644" y="1116"/>
                  </a:lnTo>
                  <a:lnTo>
                    <a:pt x="2640" y="1110"/>
                  </a:lnTo>
                  <a:lnTo>
                    <a:pt x="2638" y="1104"/>
                  </a:lnTo>
                  <a:lnTo>
                    <a:pt x="2640" y="1092"/>
                  </a:lnTo>
                  <a:lnTo>
                    <a:pt x="2640" y="1092"/>
                  </a:lnTo>
                  <a:lnTo>
                    <a:pt x="2638" y="1084"/>
                  </a:lnTo>
                  <a:lnTo>
                    <a:pt x="2636" y="1078"/>
                  </a:lnTo>
                  <a:lnTo>
                    <a:pt x="2606" y="1030"/>
                  </a:lnTo>
                  <a:lnTo>
                    <a:pt x="2606" y="1030"/>
                  </a:lnTo>
                  <a:lnTo>
                    <a:pt x="2600" y="1026"/>
                  </a:lnTo>
                  <a:lnTo>
                    <a:pt x="2592" y="1024"/>
                  </a:lnTo>
                  <a:lnTo>
                    <a:pt x="2558" y="1030"/>
                  </a:lnTo>
                  <a:lnTo>
                    <a:pt x="2558" y="1030"/>
                  </a:lnTo>
                  <a:lnTo>
                    <a:pt x="2552" y="1030"/>
                  </a:lnTo>
                  <a:lnTo>
                    <a:pt x="2544" y="1028"/>
                  </a:lnTo>
                  <a:lnTo>
                    <a:pt x="2484" y="988"/>
                  </a:lnTo>
                  <a:lnTo>
                    <a:pt x="2484" y="988"/>
                  </a:lnTo>
                  <a:lnTo>
                    <a:pt x="2476" y="986"/>
                  </a:lnTo>
                  <a:lnTo>
                    <a:pt x="2470" y="988"/>
                  </a:lnTo>
                  <a:lnTo>
                    <a:pt x="2446" y="1000"/>
                  </a:lnTo>
                  <a:lnTo>
                    <a:pt x="2446" y="1000"/>
                  </a:lnTo>
                  <a:lnTo>
                    <a:pt x="2438" y="1002"/>
                  </a:lnTo>
                  <a:lnTo>
                    <a:pt x="2430" y="1002"/>
                  </a:lnTo>
                  <a:lnTo>
                    <a:pt x="2386" y="998"/>
                  </a:lnTo>
                  <a:lnTo>
                    <a:pt x="2386" y="998"/>
                  </a:lnTo>
                  <a:lnTo>
                    <a:pt x="2378" y="998"/>
                  </a:lnTo>
                  <a:lnTo>
                    <a:pt x="2370" y="998"/>
                  </a:lnTo>
                  <a:lnTo>
                    <a:pt x="2350" y="1006"/>
                  </a:lnTo>
                  <a:lnTo>
                    <a:pt x="2350" y="1006"/>
                  </a:lnTo>
                  <a:lnTo>
                    <a:pt x="2348" y="1006"/>
                  </a:lnTo>
                  <a:lnTo>
                    <a:pt x="2346" y="1010"/>
                  </a:lnTo>
                  <a:lnTo>
                    <a:pt x="2344" y="1012"/>
                  </a:lnTo>
                  <a:lnTo>
                    <a:pt x="2346" y="1016"/>
                  </a:lnTo>
                  <a:lnTo>
                    <a:pt x="2366" y="1060"/>
                  </a:lnTo>
                  <a:lnTo>
                    <a:pt x="2366" y="1060"/>
                  </a:lnTo>
                  <a:lnTo>
                    <a:pt x="2368" y="1068"/>
                  </a:lnTo>
                  <a:lnTo>
                    <a:pt x="2368" y="1076"/>
                  </a:lnTo>
                  <a:lnTo>
                    <a:pt x="2366" y="1096"/>
                  </a:lnTo>
                  <a:lnTo>
                    <a:pt x="2366" y="1096"/>
                  </a:lnTo>
                  <a:lnTo>
                    <a:pt x="2366" y="1100"/>
                  </a:lnTo>
                  <a:lnTo>
                    <a:pt x="2368" y="1102"/>
                  </a:lnTo>
                  <a:lnTo>
                    <a:pt x="2370" y="1104"/>
                  </a:lnTo>
                  <a:lnTo>
                    <a:pt x="2374" y="1104"/>
                  </a:lnTo>
                  <a:lnTo>
                    <a:pt x="2394" y="1100"/>
                  </a:lnTo>
                  <a:lnTo>
                    <a:pt x="2394" y="1100"/>
                  </a:lnTo>
                  <a:lnTo>
                    <a:pt x="2398" y="1100"/>
                  </a:lnTo>
                  <a:lnTo>
                    <a:pt x="2402" y="1100"/>
                  </a:lnTo>
                  <a:lnTo>
                    <a:pt x="2404" y="1102"/>
                  </a:lnTo>
                  <a:lnTo>
                    <a:pt x="2406" y="1106"/>
                  </a:lnTo>
                  <a:lnTo>
                    <a:pt x="2418" y="1146"/>
                  </a:lnTo>
                  <a:lnTo>
                    <a:pt x="2418" y="1146"/>
                  </a:lnTo>
                  <a:lnTo>
                    <a:pt x="2418" y="1154"/>
                  </a:lnTo>
                  <a:lnTo>
                    <a:pt x="2414" y="1160"/>
                  </a:lnTo>
                  <a:lnTo>
                    <a:pt x="2388" y="1186"/>
                  </a:lnTo>
                  <a:lnTo>
                    <a:pt x="2388" y="1186"/>
                  </a:lnTo>
                  <a:lnTo>
                    <a:pt x="2384" y="1192"/>
                  </a:lnTo>
                  <a:lnTo>
                    <a:pt x="2382" y="1198"/>
                  </a:lnTo>
                  <a:lnTo>
                    <a:pt x="2386" y="1216"/>
                  </a:lnTo>
                  <a:lnTo>
                    <a:pt x="2386" y="1216"/>
                  </a:lnTo>
                  <a:lnTo>
                    <a:pt x="2390" y="1222"/>
                  </a:lnTo>
                  <a:lnTo>
                    <a:pt x="2396" y="1226"/>
                  </a:lnTo>
                  <a:lnTo>
                    <a:pt x="2450" y="1240"/>
                  </a:lnTo>
                  <a:lnTo>
                    <a:pt x="2450" y="1240"/>
                  </a:lnTo>
                  <a:lnTo>
                    <a:pt x="2456" y="1244"/>
                  </a:lnTo>
                  <a:lnTo>
                    <a:pt x="2460" y="1248"/>
                  </a:lnTo>
                  <a:lnTo>
                    <a:pt x="2480" y="1296"/>
                  </a:lnTo>
                  <a:lnTo>
                    <a:pt x="2480" y="1296"/>
                  </a:lnTo>
                  <a:lnTo>
                    <a:pt x="2480" y="1302"/>
                  </a:lnTo>
                  <a:lnTo>
                    <a:pt x="2480" y="1310"/>
                  </a:lnTo>
                  <a:lnTo>
                    <a:pt x="2456" y="1372"/>
                  </a:lnTo>
                  <a:lnTo>
                    <a:pt x="2456" y="1372"/>
                  </a:lnTo>
                  <a:lnTo>
                    <a:pt x="2452" y="1380"/>
                  </a:lnTo>
                  <a:lnTo>
                    <a:pt x="2446" y="1384"/>
                  </a:lnTo>
                  <a:lnTo>
                    <a:pt x="2406" y="1412"/>
                  </a:lnTo>
                  <a:lnTo>
                    <a:pt x="2406" y="1412"/>
                  </a:lnTo>
                  <a:lnTo>
                    <a:pt x="2402" y="1418"/>
                  </a:lnTo>
                  <a:lnTo>
                    <a:pt x="2402" y="1424"/>
                  </a:lnTo>
                  <a:lnTo>
                    <a:pt x="2418" y="1454"/>
                  </a:lnTo>
                  <a:lnTo>
                    <a:pt x="2418" y="1454"/>
                  </a:lnTo>
                  <a:lnTo>
                    <a:pt x="2422" y="1460"/>
                  </a:lnTo>
                  <a:lnTo>
                    <a:pt x="2426" y="1462"/>
                  </a:lnTo>
                  <a:lnTo>
                    <a:pt x="2426" y="1462"/>
                  </a:lnTo>
                  <a:lnTo>
                    <a:pt x="2430" y="1464"/>
                  </a:lnTo>
                  <a:lnTo>
                    <a:pt x="2436" y="1468"/>
                  </a:lnTo>
                  <a:lnTo>
                    <a:pt x="2486" y="1534"/>
                  </a:lnTo>
                  <a:lnTo>
                    <a:pt x="2486" y="1534"/>
                  </a:lnTo>
                  <a:lnTo>
                    <a:pt x="2488" y="1540"/>
                  </a:lnTo>
                  <a:lnTo>
                    <a:pt x="2486" y="1546"/>
                  </a:lnTo>
                  <a:lnTo>
                    <a:pt x="2440" y="1610"/>
                  </a:lnTo>
                  <a:lnTo>
                    <a:pt x="2440" y="1610"/>
                  </a:lnTo>
                  <a:lnTo>
                    <a:pt x="2438" y="1612"/>
                  </a:lnTo>
                  <a:lnTo>
                    <a:pt x="2436" y="1612"/>
                  </a:lnTo>
                  <a:lnTo>
                    <a:pt x="2432" y="1612"/>
                  </a:lnTo>
                  <a:lnTo>
                    <a:pt x="2430" y="1610"/>
                  </a:lnTo>
                  <a:lnTo>
                    <a:pt x="2380" y="1544"/>
                  </a:lnTo>
                  <a:lnTo>
                    <a:pt x="2380" y="1544"/>
                  </a:lnTo>
                  <a:lnTo>
                    <a:pt x="2378" y="1540"/>
                  </a:lnTo>
                  <a:lnTo>
                    <a:pt x="2378" y="1540"/>
                  </a:lnTo>
                  <a:lnTo>
                    <a:pt x="2380" y="1538"/>
                  </a:lnTo>
                  <a:lnTo>
                    <a:pt x="2384" y="1538"/>
                  </a:lnTo>
                  <a:lnTo>
                    <a:pt x="2404" y="1540"/>
                  </a:lnTo>
                  <a:lnTo>
                    <a:pt x="2404" y="1540"/>
                  </a:lnTo>
                  <a:lnTo>
                    <a:pt x="2408" y="1540"/>
                  </a:lnTo>
                  <a:lnTo>
                    <a:pt x="2406" y="1536"/>
                  </a:lnTo>
                  <a:lnTo>
                    <a:pt x="2384" y="1516"/>
                  </a:lnTo>
                  <a:lnTo>
                    <a:pt x="2384" y="1516"/>
                  </a:lnTo>
                  <a:lnTo>
                    <a:pt x="2378" y="1514"/>
                  </a:lnTo>
                  <a:lnTo>
                    <a:pt x="2370" y="1514"/>
                  </a:lnTo>
                  <a:lnTo>
                    <a:pt x="2360" y="1520"/>
                  </a:lnTo>
                  <a:lnTo>
                    <a:pt x="2360" y="1520"/>
                  </a:lnTo>
                  <a:lnTo>
                    <a:pt x="2356" y="1520"/>
                  </a:lnTo>
                  <a:lnTo>
                    <a:pt x="2354" y="1520"/>
                  </a:lnTo>
                  <a:lnTo>
                    <a:pt x="2354" y="1518"/>
                  </a:lnTo>
                  <a:lnTo>
                    <a:pt x="2354" y="1516"/>
                  </a:lnTo>
                  <a:lnTo>
                    <a:pt x="2356" y="1488"/>
                  </a:lnTo>
                  <a:lnTo>
                    <a:pt x="2356" y="1488"/>
                  </a:lnTo>
                  <a:lnTo>
                    <a:pt x="2356" y="1482"/>
                  </a:lnTo>
                  <a:lnTo>
                    <a:pt x="2352" y="1476"/>
                  </a:lnTo>
                  <a:lnTo>
                    <a:pt x="2342" y="1468"/>
                  </a:lnTo>
                  <a:lnTo>
                    <a:pt x="2342" y="1468"/>
                  </a:lnTo>
                  <a:lnTo>
                    <a:pt x="2338" y="1462"/>
                  </a:lnTo>
                  <a:lnTo>
                    <a:pt x="2336" y="1454"/>
                  </a:lnTo>
                  <a:lnTo>
                    <a:pt x="2338" y="1432"/>
                  </a:lnTo>
                  <a:lnTo>
                    <a:pt x="2338" y="1432"/>
                  </a:lnTo>
                  <a:lnTo>
                    <a:pt x="2338" y="1428"/>
                  </a:lnTo>
                  <a:lnTo>
                    <a:pt x="2338" y="1426"/>
                  </a:lnTo>
                  <a:lnTo>
                    <a:pt x="2334" y="1424"/>
                  </a:lnTo>
                  <a:lnTo>
                    <a:pt x="2332" y="1422"/>
                  </a:lnTo>
                  <a:lnTo>
                    <a:pt x="2242" y="1412"/>
                  </a:lnTo>
                  <a:lnTo>
                    <a:pt x="2242" y="1412"/>
                  </a:lnTo>
                  <a:lnTo>
                    <a:pt x="2234" y="1410"/>
                  </a:lnTo>
                  <a:lnTo>
                    <a:pt x="2228" y="1404"/>
                  </a:lnTo>
                  <a:lnTo>
                    <a:pt x="2228" y="1402"/>
                  </a:lnTo>
                  <a:lnTo>
                    <a:pt x="2228" y="1402"/>
                  </a:lnTo>
                  <a:lnTo>
                    <a:pt x="2222" y="1398"/>
                  </a:lnTo>
                  <a:lnTo>
                    <a:pt x="2216" y="1396"/>
                  </a:lnTo>
                  <a:lnTo>
                    <a:pt x="2160" y="1390"/>
                  </a:lnTo>
                  <a:lnTo>
                    <a:pt x="2160" y="1390"/>
                  </a:lnTo>
                  <a:lnTo>
                    <a:pt x="2154" y="1386"/>
                  </a:lnTo>
                  <a:lnTo>
                    <a:pt x="2148" y="1382"/>
                  </a:lnTo>
                  <a:lnTo>
                    <a:pt x="2106" y="1334"/>
                  </a:lnTo>
                  <a:lnTo>
                    <a:pt x="2106" y="1334"/>
                  </a:lnTo>
                  <a:lnTo>
                    <a:pt x="2100" y="1328"/>
                  </a:lnTo>
                  <a:lnTo>
                    <a:pt x="2094" y="1324"/>
                  </a:lnTo>
                  <a:lnTo>
                    <a:pt x="2040" y="1306"/>
                  </a:lnTo>
                  <a:lnTo>
                    <a:pt x="2040" y="1306"/>
                  </a:lnTo>
                  <a:lnTo>
                    <a:pt x="2032" y="1304"/>
                  </a:lnTo>
                  <a:lnTo>
                    <a:pt x="2026" y="1306"/>
                  </a:lnTo>
                  <a:lnTo>
                    <a:pt x="1988" y="1322"/>
                  </a:lnTo>
                  <a:lnTo>
                    <a:pt x="1988" y="1322"/>
                  </a:lnTo>
                  <a:lnTo>
                    <a:pt x="1986" y="1322"/>
                  </a:lnTo>
                  <a:lnTo>
                    <a:pt x="1984" y="1322"/>
                  </a:lnTo>
                  <a:lnTo>
                    <a:pt x="1982" y="1320"/>
                  </a:lnTo>
                  <a:lnTo>
                    <a:pt x="1980" y="1316"/>
                  </a:lnTo>
                  <a:lnTo>
                    <a:pt x="1972" y="1236"/>
                  </a:lnTo>
                  <a:lnTo>
                    <a:pt x="1972" y="1236"/>
                  </a:lnTo>
                  <a:lnTo>
                    <a:pt x="1968" y="1230"/>
                  </a:lnTo>
                  <a:lnTo>
                    <a:pt x="1962" y="1226"/>
                  </a:lnTo>
                  <a:lnTo>
                    <a:pt x="1930" y="1222"/>
                  </a:lnTo>
                  <a:lnTo>
                    <a:pt x="1930" y="1222"/>
                  </a:lnTo>
                  <a:lnTo>
                    <a:pt x="1924" y="1220"/>
                  </a:lnTo>
                  <a:lnTo>
                    <a:pt x="1920" y="1214"/>
                  </a:lnTo>
                  <a:lnTo>
                    <a:pt x="1908" y="1174"/>
                  </a:lnTo>
                  <a:lnTo>
                    <a:pt x="1908" y="1174"/>
                  </a:lnTo>
                  <a:lnTo>
                    <a:pt x="1908" y="1168"/>
                  </a:lnTo>
                  <a:lnTo>
                    <a:pt x="1910" y="1160"/>
                  </a:lnTo>
                  <a:lnTo>
                    <a:pt x="1932" y="1118"/>
                  </a:lnTo>
                  <a:lnTo>
                    <a:pt x="1932" y="1118"/>
                  </a:lnTo>
                  <a:lnTo>
                    <a:pt x="1940" y="1104"/>
                  </a:lnTo>
                  <a:lnTo>
                    <a:pt x="1990" y="1030"/>
                  </a:lnTo>
                  <a:lnTo>
                    <a:pt x="1990" y="1030"/>
                  </a:lnTo>
                  <a:lnTo>
                    <a:pt x="2000" y="1018"/>
                  </a:lnTo>
                  <a:lnTo>
                    <a:pt x="2016" y="1000"/>
                  </a:lnTo>
                  <a:lnTo>
                    <a:pt x="2016" y="1000"/>
                  </a:lnTo>
                  <a:lnTo>
                    <a:pt x="2024" y="986"/>
                  </a:lnTo>
                  <a:lnTo>
                    <a:pt x="2034" y="964"/>
                  </a:lnTo>
                  <a:lnTo>
                    <a:pt x="2034" y="964"/>
                  </a:lnTo>
                  <a:lnTo>
                    <a:pt x="2036" y="962"/>
                  </a:lnTo>
                  <a:lnTo>
                    <a:pt x="2038" y="960"/>
                  </a:lnTo>
                  <a:lnTo>
                    <a:pt x="2040" y="960"/>
                  </a:lnTo>
                  <a:lnTo>
                    <a:pt x="2044" y="962"/>
                  </a:lnTo>
                  <a:lnTo>
                    <a:pt x="2054" y="970"/>
                  </a:lnTo>
                  <a:lnTo>
                    <a:pt x="2054" y="970"/>
                  </a:lnTo>
                  <a:lnTo>
                    <a:pt x="2056" y="970"/>
                  </a:lnTo>
                  <a:lnTo>
                    <a:pt x="2060" y="972"/>
                  </a:lnTo>
                  <a:lnTo>
                    <a:pt x="2062" y="970"/>
                  </a:lnTo>
                  <a:lnTo>
                    <a:pt x="2064" y="968"/>
                  </a:lnTo>
                  <a:lnTo>
                    <a:pt x="2124" y="906"/>
                  </a:lnTo>
                  <a:lnTo>
                    <a:pt x="2124" y="906"/>
                  </a:lnTo>
                  <a:lnTo>
                    <a:pt x="2126" y="904"/>
                  </a:lnTo>
                  <a:lnTo>
                    <a:pt x="2128" y="904"/>
                  </a:lnTo>
                  <a:lnTo>
                    <a:pt x="2130" y="904"/>
                  </a:lnTo>
                  <a:lnTo>
                    <a:pt x="2130" y="908"/>
                  </a:lnTo>
                  <a:lnTo>
                    <a:pt x="2134" y="936"/>
                  </a:lnTo>
                  <a:lnTo>
                    <a:pt x="2134" y="936"/>
                  </a:lnTo>
                  <a:lnTo>
                    <a:pt x="2134" y="944"/>
                  </a:lnTo>
                  <a:lnTo>
                    <a:pt x="2132" y="950"/>
                  </a:lnTo>
                  <a:lnTo>
                    <a:pt x="2122" y="974"/>
                  </a:lnTo>
                  <a:lnTo>
                    <a:pt x="2122" y="974"/>
                  </a:lnTo>
                  <a:lnTo>
                    <a:pt x="2122" y="976"/>
                  </a:lnTo>
                  <a:lnTo>
                    <a:pt x="2122" y="980"/>
                  </a:lnTo>
                  <a:lnTo>
                    <a:pt x="2124" y="982"/>
                  </a:lnTo>
                  <a:lnTo>
                    <a:pt x="2128" y="982"/>
                  </a:lnTo>
                  <a:lnTo>
                    <a:pt x="2146" y="984"/>
                  </a:lnTo>
                  <a:lnTo>
                    <a:pt x="2146" y="984"/>
                  </a:lnTo>
                  <a:lnTo>
                    <a:pt x="2148" y="986"/>
                  </a:lnTo>
                  <a:lnTo>
                    <a:pt x="2152" y="988"/>
                  </a:lnTo>
                  <a:lnTo>
                    <a:pt x="2152" y="990"/>
                  </a:lnTo>
                  <a:lnTo>
                    <a:pt x="2152" y="994"/>
                  </a:lnTo>
                  <a:lnTo>
                    <a:pt x="2152" y="1002"/>
                  </a:lnTo>
                  <a:lnTo>
                    <a:pt x="2152" y="1002"/>
                  </a:lnTo>
                  <a:lnTo>
                    <a:pt x="2152" y="1006"/>
                  </a:lnTo>
                  <a:lnTo>
                    <a:pt x="2156" y="1004"/>
                  </a:lnTo>
                  <a:lnTo>
                    <a:pt x="2200" y="958"/>
                  </a:lnTo>
                  <a:lnTo>
                    <a:pt x="2200" y="958"/>
                  </a:lnTo>
                  <a:lnTo>
                    <a:pt x="2206" y="954"/>
                  </a:lnTo>
                  <a:lnTo>
                    <a:pt x="2212" y="954"/>
                  </a:lnTo>
                  <a:lnTo>
                    <a:pt x="2256" y="968"/>
                  </a:lnTo>
                  <a:lnTo>
                    <a:pt x="2256" y="968"/>
                  </a:lnTo>
                  <a:lnTo>
                    <a:pt x="2264" y="968"/>
                  </a:lnTo>
                  <a:lnTo>
                    <a:pt x="2270" y="968"/>
                  </a:lnTo>
                  <a:lnTo>
                    <a:pt x="2280" y="964"/>
                  </a:lnTo>
                  <a:lnTo>
                    <a:pt x="2280" y="964"/>
                  </a:lnTo>
                  <a:lnTo>
                    <a:pt x="2282" y="962"/>
                  </a:lnTo>
                  <a:lnTo>
                    <a:pt x="2284" y="960"/>
                  </a:lnTo>
                  <a:lnTo>
                    <a:pt x="2284" y="956"/>
                  </a:lnTo>
                  <a:lnTo>
                    <a:pt x="2284" y="954"/>
                  </a:lnTo>
                  <a:lnTo>
                    <a:pt x="2280" y="938"/>
                  </a:lnTo>
                  <a:lnTo>
                    <a:pt x="2280" y="938"/>
                  </a:lnTo>
                  <a:lnTo>
                    <a:pt x="2276" y="932"/>
                  </a:lnTo>
                  <a:lnTo>
                    <a:pt x="2270" y="926"/>
                  </a:lnTo>
                  <a:lnTo>
                    <a:pt x="2240" y="914"/>
                  </a:lnTo>
                  <a:lnTo>
                    <a:pt x="2240" y="914"/>
                  </a:lnTo>
                  <a:lnTo>
                    <a:pt x="2226" y="908"/>
                  </a:lnTo>
                  <a:lnTo>
                    <a:pt x="2172" y="890"/>
                  </a:lnTo>
                  <a:lnTo>
                    <a:pt x="2172" y="890"/>
                  </a:lnTo>
                  <a:lnTo>
                    <a:pt x="2168" y="886"/>
                  </a:lnTo>
                  <a:lnTo>
                    <a:pt x="2166" y="878"/>
                  </a:lnTo>
                  <a:lnTo>
                    <a:pt x="2168" y="868"/>
                  </a:lnTo>
                  <a:lnTo>
                    <a:pt x="2168" y="868"/>
                  </a:lnTo>
                  <a:lnTo>
                    <a:pt x="2168" y="866"/>
                  </a:lnTo>
                  <a:lnTo>
                    <a:pt x="2170" y="864"/>
                  </a:lnTo>
                  <a:lnTo>
                    <a:pt x="2172" y="864"/>
                  </a:lnTo>
                  <a:lnTo>
                    <a:pt x="2174" y="866"/>
                  </a:lnTo>
                  <a:lnTo>
                    <a:pt x="2184" y="874"/>
                  </a:lnTo>
                  <a:lnTo>
                    <a:pt x="2184" y="874"/>
                  </a:lnTo>
                  <a:lnTo>
                    <a:pt x="2186" y="874"/>
                  </a:lnTo>
                  <a:lnTo>
                    <a:pt x="2188" y="874"/>
                  </a:lnTo>
                  <a:lnTo>
                    <a:pt x="2190" y="874"/>
                  </a:lnTo>
                  <a:lnTo>
                    <a:pt x="2190" y="870"/>
                  </a:lnTo>
                  <a:lnTo>
                    <a:pt x="2186" y="830"/>
                  </a:lnTo>
                  <a:lnTo>
                    <a:pt x="2186" y="830"/>
                  </a:lnTo>
                  <a:lnTo>
                    <a:pt x="2186" y="822"/>
                  </a:lnTo>
                  <a:lnTo>
                    <a:pt x="2188" y="814"/>
                  </a:lnTo>
                  <a:lnTo>
                    <a:pt x="2214" y="760"/>
                  </a:lnTo>
                  <a:lnTo>
                    <a:pt x="2214" y="760"/>
                  </a:lnTo>
                  <a:lnTo>
                    <a:pt x="2214" y="754"/>
                  </a:lnTo>
                  <a:lnTo>
                    <a:pt x="2212" y="748"/>
                  </a:lnTo>
                  <a:lnTo>
                    <a:pt x="2190" y="728"/>
                  </a:lnTo>
                  <a:lnTo>
                    <a:pt x="2190" y="728"/>
                  </a:lnTo>
                  <a:lnTo>
                    <a:pt x="2188" y="722"/>
                  </a:lnTo>
                  <a:lnTo>
                    <a:pt x="2188" y="716"/>
                  </a:lnTo>
                  <a:lnTo>
                    <a:pt x="2196" y="706"/>
                  </a:lnTo>
                  <a:lnTo>
                    <a:pt x="2196" y="706"/>
                  </a:lnTo>
                  <a:lnTo>
                    <a:pt x="2196" y="700"/>
                  </a:lnTo>
                  <a:lnTo>
                    <a:pt x="2194" y="694"/>
                  </a:lnTo>
                  <a:lnTo>
                    <a:pt x="2172" y="670"/>
                  </a:lnTo>
                  <a:lnTo>
                    <a:pt x="2172" y="670"/>
                  </a:lnTo>
                  <a:lnTo>
                    <a:pt x="2166" y="666"/>
                  </a:lnTo>
                  <a:lnTo>
                    <a:pt x="2160" y="664"/>
                  </a:lnTo>
                  <a:lnTo>
                    <a:pt x="2116" y="658"/>
                  </a:lnTo>
                  <a:lnTo>
                    <a:pt x="2116" y="658"/>
                  </a:lnTo>
                  <a:lnTo>
                    <a:pt x="2114" y="658"/>
                  </a:lnTo>
                  <a:lnTo>
                    <a:pt x="2112" y="660"/>
                  </a:lnTo>
                  <a:lnTo>
                    <a:pt x="2110" y="662"/>
                  </a:lnTo>
                  <a:lnTo>
                    <a:pt x="2110" y="666"/>
                  </a:lnTo>
                  <a:lnTo>
                    <a:pt x="2114" y="682"/>
                  </a:lnTo>
                  <a:lnTo>
                    <a:pt x="2114" y="682"/>
                  </a:lnTo>
                  <a:lnTo>
                    <a:pt x="2114" y="688"/>
                  </a:lnTo>
                  <a:lnTo>
                    <a:pt x="2114" y="696"/>
                  </a:lnTo>
                  <a:lnTo>
                    <a:pt x="2096" y="772"/>
                  </a:lnTo>
                  <a:lnTo>
                    <a:pt x="2096" y="772"/>
                  </a:lnTo>
                  <a:lnTo>
                    <a:pt x="2096" y="776"/>
                  </a:lnTo>
                  <a:lnTo>
                    <a:pt x="2094" y="776"/>
                  </a:lnTo>
                  <a:lnTo>
                    <a:pt x="2092" y="776"/>
                  </a:lnTo>
                  <a:lnTo>
                    <a:pt x="2090" y="774"/>
                  </a:lnTo>
                  <a:lnTo>
                    <a:pt x="2056" y="740"/>
                  </a:lnTo>
                  <a:lnTo>
                    <a:pt x="2056" y="740"/>
                  </a:lnTo>
                  <a:lnTo>
                    <a:pt x="2054" y="734"/>
                  </a:lnTo>
                  <a:lnTo>
                    <a:pt x="2052" y="726"/>
                  </a:lnTo>
                  <a:lnTo>
                    <a:pt x="2054" y="702"/>
                  </a:lnTo>
                  <a:lnTo>
                    <a:pt x="2054" y="702"/>
                  </a:lnTo>
                  <a:lnTo>
                    <a:pt x="2054" y="700"/>
                  </a:lnTo>
                  <a:lnTo>
                    <a:pt x="2054" y="696"/>
                  </a:lnTo>
                  <a:lnTo>
                    <a:pt x="2050" y="694"/>
                  </a:lnTo>
                  <a:lnTo>
                    <a:pt x="2048" y="694"/>
                  </a:lnTo>
                  <a:lnTo>
                    <a:pt x="2028" y="692"/>
                  </a:lnTo>
                  <a:lnTo>
                    <a:pt x="2028" y="692"/>
                  </a:lnTo>
                  <a:lnTo>
                    <a:pt x="2020" y="692"/>
                  </a:lnTo>
                  <a:lnTo>
                    <a:pt x="2016" y="698"/>
                  </a:lnTo>
                  <a:lnTo>
                    <a:pt x="2010" y="708"/>
                  </a:lnTo>
                  <a:lnTo>
                    <a:pt x="2010" y="708"/>
                  </a:lnTo>
                  <a:lnTo>
                    <a:pt x="2004" y="712"/>
                  </a:lnTo>
                  <a:lnTo>
                    <a:pt x="1998" y="712"/>
                  </a:lnTo>
                  <a:lnTo>
                    <a:pt x="1970" y="700"/>
                  </a:lnTo>
                  <a:lnTo>
                    <a:pt x="1970" y="700"/>
                  </a:lnTo>
                  <a:lnTo>
                    <a:pt x="1954" y="696"/>
                  </a:lnTo>
                  <a:lnTo>
                    <a:pt x="1874" y="686"/>
                  </a:lnTo>
                  <a:lnTo>
                    <a:pt x="1874" y="686"/>
                  </a:lnTo>
                  <a:lnTo>
                    <a:pt x="1858" y="688"/>
                  </a:lnTo>
                  <a:lnTo>
                    <a:pt x="1836" y="692"/>
                  </a:lnTo>
                  <a:lnTo>
                    <a:pt x="1836" y="692"/>
                  </a:lnTo>
                  <a:lnTo>
                    <a:pt x="1834" y="694"/>
                  </a:lnTo>
                  <a:lnTo>
                    <a:pt x="1832" y="696"/>
                  </a:lnTo>
                  <a:lnTo>
                    <a:pt x="1830" y="698"/>
                  </a:lnTo>
                  <a:lnTo>
                    <a:pt x="1830" y="702"/>
                  </a:lnTo>
                  <a:lnTo>
                    <a:pt x="1846" y="744"/>
                  </a:lnTo>
                  <a:lnTo>
                    <a:pt x="1846" y="744"/>
                  </a:lnTo>
                  <a:lnTo>
                    <a:pt x="1846" y="746"/>
                  </a:lnTo>
                  <a:lnTo>
                    <a:pt x="1844" y="750"/>
                  </a:lnTo>
                  <a:lnTo>
                    <a:pt x="1842" y="752"/>
                  </a:lnTo>
                  <a:lnTo>
                    <a:pt x="1840" y="752"/>
                  </a:lnTo>
                  <a:lnTo>
                    <a:pt x="1770" y="760"/>
                  </a:lnTo>
                  <a:lnTo>
                    <a:pt x="1770" y="760"/>
                  </a:lnTo>
                  <a:lnTo>
                    <a:pt x="1762" y="758"/>
                  </a:lnTo>
                  <a:lnTo>
                    <a:pt x="1756" y="754"/>
                  </a:lnTo>
                  <a:lnTo>
                    <a:pt x="1714" y="714"/>
                  </a:lnTo>
                  <a:lnTo>
                    <a:pt x="1714" y="714"/>
                  </a:lnTo>
                  <a:lnTo>
                    <a:pt x="1704" y="704"/>
                  </a:lnTo>
                  <a:lnTo>
                    <a:pt x="1704" y="704"/>
                  </a:lnTo>
                  <a:lnTo>
                    <a:pt x="1698" y="700"/>
                  </a:lnTo>
                  <a:lnTo>
                    <a:pt x="1690" y="700"/>
                  </a:lnTo>
                  <a:lnTo>
                    <a:pt x="1652" y="706"/>
                  </a:lnTo>
                  <a:lnTo>
                    <a:pt x="1652" y="706"/>
                  </a:lnTo>
                  <a:lnTo>
                    <a:pt x="1644" y="708"/>
                  </a:lnTo>
                  <a:lnTo>
                    <a:pt x="1640" y="714"/>
                  </a:lnTo>
                  <a:lnTo>
                    <a:pt x="1626" y="736"/>
                  </a:lnTo>
                  <a:lnTo>
                    <a:pt x="1626" y="736"/>
                  </a:lnTo>
                  <a:lnTo>
                    <a:pt x="1624" y="738"/>
                  </a:lnTo>
                  <a:lnTo>
                    <a:pt x="1620" y="740"/>
                  </a:lnTo>
                  <a:lnTo>
                    <a:pt x="1618" y="740"/>
                  </a:lnTo>
                  <a:lnTo>
                    <a:pt x="1616" y="738"/>
                  </a:lnTo>
                  <a:lnTo>
                    <a:pt x="1586" y="714"/>
                  </a:lnTo>
                  <a:lnTo>
                    <a:pt x="1586" y="714"/>
                  </a:lnTo>
                  <a:lnTo>
                    <a:pt x="1580" y="710"/>
                  </a:lnTo>
                  <a:lnTo>
                    <a:pt x="1572" y="708"/>
                  </a:lnTo>
                  <a:lnTo>
                    <a:pt x="1536" y="704"/>
                  </a:lnTo>
                  <a:lnTo>
                    <a:pt x="1536" y="704"/>
                  </a:lnTo>
                  <a:lnTo>
                    <a:pt x="1528" y="702"/>
                  </a:lnTo>
                  <a:lnTo>
                    <a:pt x="1522" y="698"/>
                  </a:lnTo>
                  <a:lnTo>
                    <a:pt x="1470" y="668"/>
                  </a:lnTo>
                  <a:lnTo>
                    <a:pt x="1470" y="668"/>
                  </a:lnTo>
                  <a:lnTo>
                    <a:pt x="1464" y="664"/>
                  </a:lnTo>
                  <a:lnTo>
                    <a:pt x="1460" y="658"/>
                  </a:lnTo>
                  <a:lnTo>
                    <a:pt x="1390" y="540"/>
                  </a:lnTo>
                  <a:lnTo>
                    <a:pt x="1390" y="540"/>
                  </a:lnTo>
                  <a:lnTo>
                    <a:pt x="1384" y="536"/>
                  </a:lnTo>
                  <a:lnTo>
                    <a:pt x="1378" y="534"/>
                  </a:lnTo>
                  <a:lnTo>
                    <a:pt x="1342" y="538"/>
                  </a:lnTo>
                  <a:lnTo>
                    <a:pt x="1342" y="538"/>
                  </a:lnTo>
                  <a:lnTo>
                    <a:pt x="1340" y="538"/>
                  </a:lnTo>
                  <a:lnTo>
                    <a:pt x="1338" y="536"/>
                  </a:lnTo>
                  <a:lnTo>
                    <a:pt x="1336" y="534"/>
                  </a:lnTo>
                  <a:lnTo>
                    <a:pt x="1338" y="530"/>
                  </a:lnTo>
                  <a:lnTo>
                    <a:pt x="1350" y="494"/>
                  </a:lnTo>
                  <a:lnTo>
                    <a:pt x="1350" y="494"/>
                  </a:lnTo>
                  <a:lnTo>
                    <a:pt x="1350" y="490"/>
                  </a:lnTo>
                  <a:lnTo>
                    <a:pt x="1346" y="490"/>
                  </a:lnTo>
                  <a:lnTo>
                    <a:pt x="1308" y="518"/>
                  </a:lnTo>
                  <a:lnTo>
                    <a:pt x="1308" y="518"/>
                  </a:lnTo>
                  <a:lnTo>
                    <a:pt x="1306" y="520"/>
                  </a:lnTo>
                  <a:lnTo>
                    <a:pt x="1304" y="520"/>
                  </a:lnTo>
                  <a:lnTo>
                    <a:pt x="1302" y="518"/>
                  </a:lnTo>
                  <a:lnTo>
                    <a:pt x="1302" y="516"/>
                  </a:lnTo>
                  <a:lnTo>
                    <a:pt x="1302" y="446"/>
                  </a:lnTo>
                  <a:lnTo>
                    <a:pt x="1302" y="446"/>
                  </a:lnTo>
                  <a:lnTo>
                    <a:pt x="1300" y="444"/>
                  </a:lnTo>
                  <a:lnTo>
                    <a:pt x="1300" y="442"/>
                  </a:lnTo>
                  <a:lnTo>
                    <a:pt x="1298" y="442"/>
                  </a:lnTo>
                  <a:lnTo>
                    <a:pt x="1296" y="444"/>
                  </a:lnTo>
                  <a:lnTo>
                    <a:pt x="1264" y="470"/>
                  </a:lnTo>
                  <a:lnTo>
                    <a:pt x="1264" y="470"/>
                  </a:lnTo>
                  <a:lnTo>
                    <a:pt x="1258" y="472"/>
                  </a:lnTo>
                  <a:lnTo>
                    <a:pt x="1250" y="472"/>
                  </a:lnTo>
                  <a:lnTo>
                    <a:pt x="1188" y="454"/>
                  </a:lnTo>
                  <a:lnTo>
                    <a:pt x="1188" y="454"/>
                  </a:lnTo>
                  <a:lnTo>
                    <a:pt x="1180" y="450"/>
                  </a:lnTo>
                  <a:lnTo>
                    <a:pt x="1176" y="446"/>
                  </a:lnTo>
                  <a:lnTo>
                    <a:pt x="1164" y="428"/>
                  </a:lnTo>
                  <a:lnTo>
                    <a:pt x="1164" y="428"/>
                  </a:lnTo>
                  <a:lnTo>
                    <a:pt x="1158" y="424"/>
                  </a:lnTo>
                  <a:lnTo>
                    <a:pt x="1152" y="424"/>
                  </a:lnTo>
                  <a:lnTo>
                    <a:pt x="1104" y="440"/>
                  </a:lnTo>
                  <a:lnTo>
                    <a:pt x="1104" y="440"/>
                  </a:lnTo>
                  <a:lnTo>
                    <a:pt x="1100" y="440"/>
                  </a:lnTo>
                  <a:lnTo>
                    <a:pt x="1098" y="440"/>
                  </a:lnTo>
                  <a:lnTo>
                    <a:pt x="1094" y="438"/>
                  </a:lnTo>
                  <a:lnTo>
                    <a:pt x="1094" y="434"/>
                  </a:lnTo>
                  <a:lnTo>
                    <a:pt x="1072" y="362"/>
                  </a:lnTo>
                  <a:lnTo>
                    <a:pt x="1072" y="362"/>
                  </a:lnTo>
                  <a:lnTo>
                    <a:pt x="1066" y="346"/>
                  </a:lnTo>
                  <a:lnTo>
                    <a:pt x="1022" y="216"/>
                  </a:lnTo>
                  <a:lnTo>
                    <a:pt x="1022" y="216"/>
                  </a:lnTo>
                  <a:lnTo>
                    <a:pt x="1018" y="210"/>
                  </a:lnTo>
                  <a:lnTo>
                    <a:pt x="1012" y="208"/>
                  </a:lnTo>
                  <a:lnTo>
                    <a:pt x="978" y="204"/>
                  </a:lnTo>
                  <a:lnTo>
                    <a:pt x="978" y="204"/>
                  </a:lnTo>
                  <a:lnTo>
                    <a:pt x="972" y="200"/>
                  </a:lnTo>
                  <a:lnTo>
                    <a:pt x="968" y="196"/>
                  </a:lnTo>
                  <a:lnTo>
                    <a:pt x="950" y="86"/>
                  </a:lnTo>
                  <a:lnTo>
                    <a:pt x="950" y="86"/>
                  </a:lnTo>
                  <a:lnTo>
                    <a:pt x="946" y="80"/>
                  </a:lnTo>
                  <a:lnTo>
                    <a:pt x="940" y="74"/>
                  </a:lnTo>
                  <a:lnTo>
                    <a:pt x="822" y="24"/>
                  </a:lnTo>
                  <a:lnTo>
                    <a:pt x="822" y="24"/>
                  </a:lnTo>
                  <a:lnTo>
                    <a:pt x="814" y="22"/>
                  </a:lnTo>
                  <a:lnTo>
                    <a:pt x="806" y="22"/>
                  </a:lnTo>
                  <a:lnTo>
                    <a:pt x="776" y="26"/>
                  </a:lnTo>
                  <a:lnTo>
                    <a:pt x="776" y="26"/>
                  </a:lnTo>
                  <a:lnTo>
                    <a:pt x="770" y="24"/>
                  </a:lnTo>
                  <a:lnTo>
                    <a:pt x="762" y="22"/>
                  </a:lnTo>
                  <a:lnTo>
                    <a:pt x="742" y="4"/>
                  </a:lnTo>
                  <a:lnTo>
                    <a:pt x="742" y="4"/>
                  </a:lnTo>
                  <a:lnTo>
                    <a:pt x="734" y="0"/>
                  </a:lnTo>
                  <a:lnTo>
                    <a:pt x="728" y="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8" y="18"/>
                  </a:lnTo>
                  <a:lnTo>
                    <a:pt x="694" y="26"/>
                  </a:lnTo>
                  <a:lnTo>
                    <a:pt x="664" y="104"/>
                  </a:lnTo>
                  <a:lnTo>
                    <a:pt x="664" y="104"/>
                  </a:lnTo>
                  <a:lnTo>
                    <a:pt x="662" y="112"/>
                  </a:lnTo>
                  <a:lnTo>
                    <a:pt x="662" y="120"/>
                  </a:lnTo>
                  <a:lnTo>
                    <a:pt x="666" y="132"/>
                  </a:lnTo>
                  <a:lnTo>
                    <a:pt x="666" y="132"/>
                  </a:lnTo>
                  <a:lnTo>
                    <a:pt x="666" y="140"/>
                  </a:lnTo>
                  <a:lnTo>
                    <a:pt x="662" y="146"/>
                  </a:lnTo>
                  <a:lnTo>
                    <a:pt x="636" y="172"/>
                  </a:lnTo>
                  <a:lnTo>
                    <a:pt x="636" y="172"/>
                  </a:lnTo>
                  <a:lnTo>
                    <a:pt x="634" y="174"/>
                  </a:lnTo>
                  <a:lnTo>
                    <a:pt x="632" y="174"/>
                  </a:lnTo>
                  <a:lnTo>
                    <a:pt x="628" y="172"/>
                  </a:lnTo>
                  <a:lnTo>
                    <a:pt x="628" y="170"/>
                  </a:lnTo>
                  <a:lnTo>
                    <a:pt x="614" y="140"/>
                  </a:lnTo>
                  <a:lnTo>
                    <a:pt x="614" y="140"/>
                  </a:lnTo>
                  <a:lnTo>
                    <a:pt x="608" y="134"/>
                  </a:lnTo>
                  <a:lnTo>
                    <a:pt x="604" y="128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26" y="72"/>
                  </a:lnTo>
                  <a:lnTo>
                    <a:pt x="526" y="76"/>
                  </a:lnTo>
                  <a:lnTo>
                    <a:pt x="530" y="88"/>
                  </a:lnTo>
                  <a:lnTo>
                    <a:pt x="530" y="88"/>
                  </a:lnTo>
                  <a:lnTo>
                    <a:pt x="530" y="92"/>
                  </a:lnTo>
                  <a:lnTo>
                    <a:pt x="530" y="94"/>
                  </a:lnTo>
                  <a:lnTo>
                    <a:pt x="528" y="96"/>
                  </a:lnTo>
                  <a:lnTo>
                    <a:pt x="524" y="98"/>
                  </a:lnTo>
                  <a:lnTo>
                    <a:pt x="504" y="102"/>
                  </a:lnTo>
                  <a:lnTo>
                    <a:pt x="504" y="102"/>
                  </a:lnTo>
                  <a:lnTo>
                    <a:pt x="498" y="106"/>
                  </a:lnTo>
                  <a:lnTo>
                    <a:pt x="496" y="112"/>
                  </a:lnTo>
                  <a:lnTo>
                    <a:pt x="498" y="154"/>
                  </a:lnTo>
                  <a:lnTo>
                    <a:pt x="498" y="154"/>
                  </a:lnTo>
                  <a:lnTo>
                    <a:pt x="500" y="162"/>
                  </a:lnTo>
                  <a:lnTo>
                    <a:pt x="504" y="168"/>
                  </a:lnTo>
                  <a:lnTo>
                    <a:pt x="546" y="216"/>
                  </a:lnTo>
                  <a:lnTo>
                    <a:pt x="546" y="216"/>
                  </a:lnTo>
                  <a:lnTo>
                    <a:pt x="548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4" y="222"/>
                  </a:lnTo>
                  <a:lnTo>
                    <a:pt x="464" y="226"/>
                  </a:lnTo>
                  <a:lnTo>
                    <a:pt x="464" y="226"/>
                  </a:lnTo>
                  <a:lnTo>
                    <a:pt x="462" y="226"/>
                  </a:lnTo>
                  <a:lnTo>
                    <a:pt x="458" y="224"/>
                  </a:lnTo>
                  <a:lnTo>
                    <a:pt x="458" y="222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6" y="216"/>
                  </a:lnTo>
                  <a:lnTo>
                    <a:pt x="456" y="212"/>
                  </a:lnTo>
                  <a:lnTo>
                    <a:pt x="454" y="212"/>
                  </a:lnTo>
                  <a:lnTo>
                    <a:pt x="450" y="210"/>
                  </a:lnTo>
                  <a:lnTo>
                    <a:pt x="348" y="212"/>
                  </a:lnTo>
                  <a:lnTo>
                    <a:pt x="348" y="212"/>
                  </a:lnTo>
                  <a:lnTo>
                    <a:pt x="340" y="214"/>
                  </a:lnTo>
                  <a:lnTo>
                    <a:pt x="334" y="218"/>
                  </a:lnTo>
                  <a:lnTo>
                    <a:pt x="292" y="256"/>
                  </a:lnTo>
                  <a:lnTo>
                    <a:pt x="292" y="256"/>
                  </a:lnTo>
                  <a:lnTo>
                    <a:pt x="286" y="262"/>
                  </a:lnTo>
                  <a:lnTo>
                    <a:pt x="284" y="268"/>
                  </a:lnTo>
                  <a:lnTo>
                    <a:pt x="272" y="308"/>
                  </a:lnTo>
                  <a:lnTo>
                    <a:pt x="272" y="308"/>
                  </a:lnTo>
                  <a:lnTo>
                    <a:pt x="270" y="316"/>
                  </a:lnTo>
                  <a:lnTo>
                    <a:pt x="274" y="322"/>
                  </a:lnTo>
                  <a:lnTo>
                    <a:pt x="294" y="342"/>
                  </a:lnTo>
                  <a:lnTo>
                    <a:pt x="294" y="342"/>
                  </a:lnTo>
                  <a:lnTo>
                    <a:pt x="296" y="344"/>
                  </a:lnTo>
                  <a:lnTo>
                    <a:pt x="296" y="348"/>
                  </a:lnTo>
                  <a:lnTo>
                    <a:pt x="294" y="350"/>
                  </a:lnTo>
                  <a:lnTo>
                    <a:pt x="292" y="352"/>
                  </a:lnTo>
                  <a:lnTo>
                    <a:pt x="230" y="378"/>
                  </a:lnTo>
                  <a:lnTo>
                    <a:pt x="230" y="378"/>
                  </a:lnTo>
                  <a:lnTo>
                    <a:pt x="226" y="380"/>
                  </a:lnTo>
                  <a:lnTo>
                    <a:pt x="226" y="382"/>
                  </a:lnTo>
                  <a:lnTo>
                    <a:pt x="226" y="386"/>
                  </a:lnTo>
                  <a:lnTo>
                    <a:pt x="226" y="388"/>
                  </a:lnTo>
                  <a:lnTo>
                    <a:pt x="292" y="468"/>
                  </a:lnTo>
                  <a:lnTo>
                    <a:pt x="292" y="468"/>
                  </a:lnTo>
                  <a:lnTo>
                    <a:pt x="294" y="470"/>
                  </a:lnTo>
                  <a:lnTo>
                    <a:pt x="294" y="472"/>
                  </a:lnTo>
                  <a:lnTo>
                    <a:pt x="292" y="474"/>
                  </a:lnTo>
                  <a:lnTo>
                    <a:pt x="290" y="476"/>
                  </a:lnTo>
                  <a:lnTo>
                    <a:pt x="206" y="500"/>
                  </a:lnTo>
                  <a:lnTo>
                    <a:pt x="206" y="500"/>
                  </a:lnTo>
                  <a:lnTo>
                    <a:pt x="198" y="500"/>
                  </a:lnTo>
                  <a:lnTo>
                    <a:pt x="190" y="498"/>
                  </a:lnTo>
                  <a:lnTo>
                    <a:pt x="44" y="446"/>
                  </a:lnTo>
                  <a:lnTo>
                    <a:pt x="44" y="446"/>
                  </a:lnTo>
                  <a:lnTo>
                    <a:pt x="36" y="446"/>
                  </a:lnTo>
                  <a:lnTo>
                    <a:pt x="30" y="448"/>
                  </a:lnTo>
                  <a:lnTo>
                    <a:pt x="2" y="472"/>
                  </a:lnTo>
                  <a:lnTo>
                    <a:pt x="2" y="472"/>
                  </a:lnTo>
                  <a:lnTo>
                    <a:pt x="2" y="474"/>
                  </a:lnTo>
                  <a:lnTo>
                    <a:pt x="0" y="478"/>
                  </a:lnTo>
                  <a:lnTo>
                    <a:pt x="2" y="480"/>
                  </a:lnTo>
                  <a:lnTo>
                    <a:pt x="4" y="482"/>
                  </a:lnTo>
                  <a:lnTo>
                    <a:pt x="104" y="530"/>
                  </a:lnTo>
                  <a:lnTo>
                    <a:pt x="104" y="530"/>
                  </a:lnTo>
                  <a:lnTo>
                    <a:pt x="118" y="536"/>
                  </a:lnTo>
                  <a:lnTo>
                    <a:pt x="302" y="558"/>
                  </a:lnTo>
                  <a:lnTo>
                    <a:pt x="302" y="558"/>
                  </a:lnTo>
                  <a:lnTo>
                    <a:pt x="306" y="558"/>
                  </a:lnTo>
                  <a:lnTo>
                    <a:pt x="306" y="558"/>
                  </a:lnTo>
                  <a:lnTo>
                    <a:pt x="300" y="560"/>
                  </a:lnTo>
                  <a:lnTo>
                    <a:pt x="296" y="564"/>
                  </a:lnTo>
                  <a:lnTo>
                    <a:pt x="278" y="586"/>
                  </a:lnTo>
                  <a:lnTo>
                    <a:pt x="278" y="586"/>
                  </a:lnTo>
                  <a:lnTo>
                    <a:pt x="276" y="588"/>
                  </a:lnTo>
                  <a:lnTo>
                    <a:pt x="276" y="590"/>
                  </a:lnTo>
                  <a:lnTo>
                    <a:pt x="278" y="592"/>
                  </a:lnTo>
                  <a:lnTo>
                    <a:pt x="280" y="594"/>
                  </a:lnTo>
                  <a:lnTo>
                    <a:pt x="342" y="614"/>
                  </a:lnTo>
                  <a:lnTo>
                    <a:pt x="342" y="614"/>
                  </a:lnTo>
                  <a:lnTo>
                    <a:pt x="348" y="612"/>
                  </a:lnTo>
                  <a:lnTo>
                    <a:pt x="354" y="608"/>
                  </a:lnTo>
                  <a:lnTo>
                    <a:pt x="364" y="594"/>
                  </a:lnTo>
                  <a:lnTo>
                    <a:pt x="364" y="594"/>
                  </a:lnTo>
                  <a:lnTo>
                    <a:pt x="368" y="590"/>
                  </a:lnTo>
                  <a:lnTo>
                    <a:pt x="376" y="590"/>
                  </a:lnTo>
                  <a:lnTo>
                    <a:pt x="394" y="592"/>
                  </a:lnTo>
                  <a:lnTo>
                    <a:pt x="394" y="592"/>
                  </a:lnTo>
                  <a:lnTo>
                    <a:pt x="398" y="592"/>
                  </a:lnTo>
                  <a:lnTo>
                    <a:pt x="400" y="592"/>
                  </a:lnTo>
                  <a:lnTo>
                    <a:pt x="402" y="588"/>
                  </a:lnTo>
                  <a:lnTo>
                    <a:pt x="404" y="586"/>
                  </a:lnTo>
                  <a:lnTo>
                    <a:pt x="406" y="574"/>
                  </a:lnTo>
                  <a:lnTo>
                    <a:pt x="406" y="574"/>
                  </a:lnTo>
                  <a:lnTo>
                    <a:pt x="406" y="568"/>
                  </a:lnTo>
                  <a:lnTo>
                    <a:pt x="406" y="566"/>
                  </a:lnTo>
                  <a:lnTo>
                    <a:pt x="406" y="566"/>
                  </a:lnTo>
                  <a:lnTo>
                    <a:pt x="404" y="564"/>
                  </a:lnTo>
                  <a:lnTo>
                    <a:pt x="404" y="560"/>
                  </a:lnTo>
                  <a:lnTo>
                    <a:pt x="404" y="560"/>
                  </a:lnTo>
                  <a:lnTo>
                    <a:pt x="408" y="556"/>
                  </a:lnTo>
                  <a:lnTo>
                    <a:pt x="414" y="554"/>
                  </a:lnTo>
                  <a:lnTo>
                    <a:pt x="494" y="550"/>
                  </a:lnTo>
                  <a:lnTo>
                    <a:pt x="494" y="550"/>
                  </a:lnTo>
                  <a:lnTo>
                    <a:pt x="496" y="552"/>
                  </a:lnTo>
                  <a:lnTo>
                    <a:pt x="498" y="552"/>
                  </a:lnTo>
                  <a:lnTo>
                    <a:pt x="498" y="554"/>
                  </a:lnTo>
                  <a:lnTo>
                    <a:pt x="498" y="558"/>
                  </a:lnTo>
                  <a:lnTo>
                    <a:pt x="490" y="572"/>
                  </a:lnTo>
                  <a:lnTo>
                    <a:pt x="490" y="572"/>
                  </a:lnTo>
                  <a:lnTo>
                    <a:pt x="484" y="576"/>
                  </a:lnTo>
                  <a:lnTo>
                    <a:pt x="478" y="578"/>
                  </a:lnTo>
                  <a:lnTo>
                    <a:pt x="448" y="574"/>
                  </a:lnTo>
                  <a:lnTo>
                    <a:pt x="448" y="574"/>
                  </a:lnTo>
                  <a:lnTo>
                    <a:pt x="444" y="574"/>
                  </a:lnTo>
                  <a:lnTo>
                    <a:pt x="442" y="576"/>
                  </a:lnTo>
                  <a:lnTo>
                    <a:pt x="440" y="578"/>
                  </a:lnTo>
                  <a:lnTo>
                    <a:pt x="438" y="582"/>
                  </a:lnTo>
                  <a:lnTo>
                    <a:pt x="436" y="596"/>
                  </a:lnTo>
                  <a:lnTo>
                    <a:pt x="436" y="596"/>
                  </a:lnTo>
                  <a:lnTo>
                    <a:pt x="438" y="598"/>
                  </a:lnTo>
                  <a:lnTo>
                    <a:pt x="438" y="602"/>
                  </a:lnTo>
                  <a:lnTo>
                    <a:pt x="440" y="604"/>
                  </a:lnTo>
                  <a:lnTo>
                    <a:pt x="444" y="606"/>
                  </a:lnTo>
                  <a:lnTo>
                    <a:pt x="522" y="624"/>
                  </a:lnTo>
                  <a:lnTo>
                    <a:pt x="522" y="624"/>
                  </a:lnTo>
                  <a:lnTo>
                    <a:pt x="528" y="628"/>
                  </a:lnTo>
                  <a:lnTo>
                    <a:pt x="530" y="634"/>
                  </a:lnTo>
                  <a:lnTo>
                    <a:pt x="534" y="660"/>
                  </a:lnTo>
                  <a:lnTo>
                    <a:pt x="534" y="660"/>
                  </a:lnTo>
                  <a:lnTo>
                    <a:pt x="538" y="666"/>
                  </a:lnTo>
                  <a:lnTo>
                    <a:pt x="544" y="668"/>
                  </a:lnTo>
                  <a:lnTo>
                    <a:pt x="596" y="674"/>
                  </a:lnTo>
                  <a:lnTo>
                    <a:pt x="596" y="674"/>
                  </a:lnTo>
                  <a:lnTo>
                    <a:pt x="604" y="678"/>
                  </a:lnTo>
                  <a:lnTo>
                    <a:pt x="610" y="682"/>
                  </a:lnTo>
                  <a:lnTo>
                    <a:pt x="704" y="808"/>
                  </a:lnTo>
                  <a:lnTo>
                    <a:pt x="704" y="808"/>
                  </a:lnTo>
                  <a:lnTo>
                    <a:pt x="706" y="816"/>
                  </a:lnTo>
                  <a:lnTo>
                    <a:pt x="708" y="822"/>
                  </a:lnTo>
                  <a:lnTo>
                    <a:pt x="724" y="1086"/>
                  </a:lnTo>
                  <a:lnTo>
                    <a:pt x="724" y="1086"/>
                  </a:lnTo>
                  <a:lnTo>
                    <a:pt x="722" y="1102"/>
                  </a:lnTo>
                  <a:lnTo>
                    <a:pt x="718" y="1144"/>
                  </a:lnTo>
                  <a:lnTo>
                    <a:pt x="718" y="1144"/>
                  </a:lnTo>
                  <a:lnTo>
                    <a:pt x="716" y="1146"/>
                  </a:lnTo>
                  <a:lnTo>
                    <a:pt x="716" y="1148"/>
                  </a:lnTo>
                  <a:lnTo>
                    <a:pt x="712" y="1148"/>
                  </a:lnTo>
                  <a:lnTo>
                    <a:pt x="710" y="1148"/>
                  </a:lnTo>
                  <a:lnTo>
                    <a:pt x="704" y="1146"/>
                  </a:lnTo>
                  <a:lnTo>
                    <a:pt x="704" y="1146"/>
                  </a:lnTo>
                  <a:lnTo>
                    <a:pt x="696" y="1144"/>
                  </a:lnTo>
                  <a:lnTo>
                    <a:pt x="690" y="1146"/>
                  </a:lnTo>
                  <a:lnTo>
                    <a:pt x="662" y="1160"/>
                  </a:lnTo>
                  <a:lnTo>
                    <a:pt x="662" y="1160"/>
                  </a:lnTo>
                  <a:lnTo>
                    <a:pt x="658" y="1166"/>
                  </a:lnTo>
                  <a:lnTo>
                    <a:pt x="658" y="1172"/>
                  </a:lnTo>
                  <a:lnTo>
                    <a:pt x="678" y="1288"/>
                  </a:lnTo>
                  <a:lnTo>
                    <a:pt x="678" y="1288"/>
                  </a:lnTo>
                  <a:lnTo>
                    <a:pt x="680" y="1290"/>
                  </a:lnTo>
                  <a:lnTo>
                    <a:pt x="682" y="1288"/>
                  </a:lnTo>
                  <a:lnTo>
                    <a:pt x="710" y="1206"/>
                  </a:lnTo>
                  <a:lnTo>
                    <a:pt x="710" y="1206"/>
                  </a:lnTo>
                  <a:lnTo>
                    <a:pt x="718" y="1192"/>
                  </a:lnTo>
                  <a:lnTo>
                    <a:pt x="732" y="1172"/>
                  </a:lnTo>
                  <a:lnTo>
                    <a:pt x="732" y="1172"/>
                  </a:lnTo>
                  <a:lnTo>
                    <a:pt x="738" y="1168"/>
                  </a:lnTo>
                  <a:lnTo>
                    <a:pt x="746" y="1168"/>
                  </a:lnTo>
                  <a:lnTo>
                    <a:pt x="768" y="1170"/>
                  </a:lnTo>
                  <a:lnTo>
                    <a:pt x="768" y="1170"/>
                  </a:lnTo>
                  <a:lnTo>
                    <a:pt x="774" y="1172"/>
                  </a:lnTo>
                  <a:lnTo>
                    <a:pt x="776" y="1178"/>
                  </a:lnTo>
                  <a:lnTo>
                    <a:pt x="778" y="1230"/>
                  </a:lnTo>
                  <a:lnTo>
                    <a:pt x="778" y="1230"/>
                  </a:lnTo>
                  <a:lnTo>
                    <a:pt x="776" y="1234"/>
                  </a:lnTo>
                  <a:lnTo>
                    <a:pt x="776" y="1236"/>
                  </a:lnTo>
                  <a:lnTo>
                    <a:pt x="772" y="1238"/>
                  </a:lnTo>
                  <a:lnTo>
                    <a:pt x="770" y="1238"/>
                  </a:lnTo>
                  <a:lnTo>
                    <a:pt x="762" y="1236"/>
                  </a:lnTo>
                  <a:lnTo>
                    <a:pt x="762" y="1236"/>
                  </a:lnTo>
                  <a:lnTo>
                    <a:pt x="758" y="1238"/>
                  </a:lnTo>
                  <a:lnTo>
                    <a:pt x="756" y="1238"/>
                  </a:lnTo>
                  <a:lnTo>
                    <a:pt x="756" y="1240"/>
                  </a:lnTo>
                  <a:lnTo>
                    <a:pt x="756" y="1244"/>
                  </a:lnTo>
                  <a:lnTo>
                    <a:pt x="776" y="1330"/>
                  </a:lnTo>
                  <a:lnTo>
                    <a:pt x="776" y="1330"/>
                  </a:lnTo>
                  <a:lnTo>
                    <a:pt x="780" y="1344"/>
                  </a:lnTo>
                  <a:lnTo>
                    <a:pt x="800" y="1494"/>
                  </a:lnTo>
                  <a:lnTo>
                    <a:pt x="800" y="1494"/>
                  </a:lnTo>
                  <a:lnTo>
                    <a:pt x="800" y="1500"/>
                  </a:lnTo>
                  <a:lnTo>
                    <a:pt x="796" y="1508"/>
                  </a:lnTo>
                  <a:lnTo>
                    <a:pt x="786" y="1516"/>
                  </a:lnTo>
                  <a:lnTo>
                    <a:pt x="786" y="1516"/>
                  </a:lnTo>
                  <a:lnTo>
                    <a:pt x="784" y="1522"/>
                  </a:lnTo>
                  <a:lnTo>
                    <a:pt x="784" y="1530"/>
                  </a:lnTo>
                  <a:lnTo>
                    <a:pt x="802" y="1582"/>
                  </a:lnTo>
                  <a:lnTo>
                    <a:pt x="802" y="1582"/>
                  </a:lnTo>
                  <a:lnTo>
                    <a:pt x="804" y="1590"/>
                  </a:lnTo>
                  <a:lnTo>
                    <a:pt x="804" y="1598"/>
                  </a:lnTo>
                  <a:lnTo>
                    <a:pt x="792" y="1706"/>
                  </a:lnTo>
                  <a:lnTo>
                    <a:pt x="792" y="1706"/>
                  </a:lnTo>
                  <a:lnTo>
                    <a:pt x="788" y="1720"/>
                  </a:lnTo>
                  <a:lnTo>
                    <a:pt x="702" y="1906"/>
                  </a:lnTo>
                  <a:lnTo>
                    <a:pt x="702" y="1906"/>
                  </a:lnTo>
                  <a:lnTo>
                    <a:pt x="698" y="1912"/>
                  </a:lnTo>
                  <a:lnTo>
                    <a:pt x="692" y="1918"/>
                  </a:lnTo>
                  <a:lnTo>
                    <a:pt x="652" y="1954"/>
                  </a:lnTo>
                  <a:lnTo>
                    <a:pt x="652" y="1954"/>
                  </a:lnTo>
                  <a:lnTo>
                    <a:pt x="648" y="1960"/>
                  </a:lnTo>
                  <a:lnTo>
                    <a:pt x="646" y="1968"/>
                  </a:lnTo>
                  <a:lnTo>
                    <a:pt x="662" y="2106"/>
                  </a:lnTo>
                  <a:lnTo>
                    <a:pt x="662" y="2106"/>
                  </a:lnTo>
                  <a:lnTo>
                    <a:pt x="666" y="2122"/>
                  </a:lnTo>
                  <a:lnTo>
                    <a:pt x="688" y="2182"/>
                  </a:lnTo>
                  <a:lnTo>
                    <a:pt x="688" y="2182"/>
                  </a:lnTo>
                  <a:lnTo>
                    <a:pt x="690" y="2198"/>
                  </a:lnTo>
                  <a:lnTo>
                    <a:pt x="696" y="2320"/>
                  </a:lnTo>
                  <a:lnTo>
                    <a:pt x="696" y="2320"/>
                  </a:lnTo>
                  <a:lnTo>
                    <a:pt x="698" y="2326"/>
                  </a:lnTo>
                  <a:lnTo>
                    <a:pt x="704" y="2330"/>
                  </a:lnTo>
                  <a:lnTo>
                    <a:pt x="780" y="2364"/>
                  </a:lnTo>
                  <a:lnTo>
                    <a:pt x="780" y="2364"/>
                  </a:lnTo>
                  <a:lnTo>
                    <a:pt x="784" y="2368"/>
                  </a:lnTo>
                  <a:lnTo>
                    <a:pt x="788" y="2374"/>
                  </a:lnTo>
                  <a:lnTo>
                    <a:pt x="792" y="2402"/>
                  </a:lnTo>
                  <a:lnTo>
                    <a:pt x="792" y="2402"/>
                  </a:lnTo>
                  <a:lnTo>
                    <a:pt x="796" y="2408"/>
                  </a:lnTo>
                  <a:lnTo>
                    <a:pt x="800" y="2414"/>
                  </a:lnTo>
                  <a:lnTo>
                    <a:pt x="818" y="2434"/>
                  </a:lnTo>
                  <a:lnTo>
                    <a:pt x="818" y="2434"/>
                  </a:lnTo>
                  <a:lnTo>
                    <a:pt x="822" y="2440"/>
                  </a:lnTo>
                  <a:lnTo>
                    <a:pt x="824" y="2448"/>
                  </a:lnTo>
                  <a:lnTo>
                    <a:pt x="838" y="2502"/>
                  </a:lnTo>
                  <a:lnTo>
                    <a:pt x="838" y="2502"/>
                  </a:lnTo>
                  <a:lnTo>
                    <a:pt x="840" y="2518"/>
                  </a:lnTo>
                  <a:lnTo>
                    <a:pt x="850" y="2632"/>
                  </a:lnTo>
                  <a:lnTo>
                    <a:pt x="850" y="2632"/>
                  </a:lnTo>
                  <a:lnTo>
                    <a:pt x="852" y="2640"/>
                  </a:lnTo>
                  <a:lnTo>
                    <a:pt x="856" y="2646"/>
                  </a:lnTo>
                  <a:lnTo>
                    <a:pt x="918" y="2712"/>
                  </a:lnTo>
                  <a:lnTo>
                    <a:pt x="918" y="2712"/>
                  </a:lnTo>
                  <a:lnTo>
                    <a:pt x="922" y="2718"/>
                  </a:lnTo>
                  <a:lnTo>
                    <a:pt x="924" y="2726"/>
                  </a:lnTo>
                  <a:lnTo>
                    <a:pt x="920" y="2750"/>
                  </a:lnTo>
                  <a:lnTo>
                    <a:pt x="920" y="2750"/>
                  </a:lnTo>
                  <a:lnTo>
                    <a:pt x="920" y="2754"/>
                  </a:lnTo>
                  <a:lnTo>
                    <a:pt x="918" y="2756"/>
                  </a:lnTo>
                  <a:lnTo>
                    <a:pt x="914" y="2756"/>
                  </a:lnTo>
                  <a:lnTo>
                    <a:pt x="912" y="2756"/>
                  </a:lnTo>
                  <a:lnTo>
                    <a:pt x="878" y="2742"/>
                  </a:lnTo>
                  <a:lnTo>
                    <a:pt x="878" y="2742"/>
                  </a:lnTo>
                  <a:lnTo>
                    <a:pt x="874" y="2740"/>
                  </a:lnTo>
                  <a:lnTo>
                    <a:pt x="876" y="2744"/>
                  </a:lnTo>
                  <a:lnTo>
                    <a:pt x="930" y="2822"/>
                  </a:lnTo>
                  <a:lnTo>
                    <a:pt x="930" y="2822"/>
                  </a:lnTo>
                  <a:lnTo>
                    <a:pt x="942" y="2834"/>
                  </a:lnTo>
                  <a:lnTo>
                    <a:pt x="982" y="2874"/>
                  </a:lnTo>
                  <a:lnTo>
                    <a:pt x="982" y="2874"/>
                  </a:lnTo>
                  <a:lnTo>
                    <a:pt x="986" y="2880"/>
                  </a:lnTo>
                  <a:lnTo>
                    <a:pt x="988" y="2888"/>
                  </a:lnTo>
                  <a:lnTo>
                    <a:pt x="984" y="2910"/>
                  </a:lnTo>
                  <a:lnTo>
                    <a:pt x="984" y="2910"/>
                  </a:lnTo>
                  <a:lnTo>
                    <a:pt x="982" y="2916"/>
                  </a:lnTo>
                  <a:lnTo>
                    <a:pt x="978" y="2922"/>
                  </a:lnTo>
                  <a:lnTo>
                    <a:pt x="960" y="2938"/>
                  </a:lnTo>
                  <a:lnTo>
                    <a:pt x="960" y="2938"/>
                  </a:lnTo>
                  <a:lnTo>
                    <a:pt x="958" y="2940"/>
                  </a:lnTo>
                  <a:lnTo>
                    <a:pt x="958" y="2944"/>
                  </a:lnTo>
                  <a:lnTo>
                    <a:pt x="958" y="2946"/>
                  </a:lnTo>
                  <a:lnTo>
                    <a:pt x="962" y="2948"/>
                  </a:lnTo>
                  <a:lnTo>
                    <a:pt x="1070" y="3024"/>
                  </a:lnTo>
                  <a:lnTo>
                    <a:pt x="1070" y="3024"/>
                  </a:lnTo>
                  <a:lnTo>
                    <a:pt x="1074" y="3028"/>
                  </a:lnTo>
                  <a:lnTo>
                    <a:pt x="1076" y="3036"/>
                  </a:lnTo>
                  <a:lnTo>
                    <a:pt x="1072" y="3060"/>
                  </a:lnTo>
                  <a:lnTo>
                    <a:pt x="1072" y="3060"/>
                  </a:lnTo>
                  <a:lnTo>
                    <a:pt x="1074" y="3062"/>
                  </a:lnTo>
                  <a:lnTo>
                    <a:pt x="1074" y="3064"/>
                  </a:lnTo>
                  <a:lnTo>
                    <a:pt x="1076" y="3066"/>
                  </a:lnTo>
                  <a:lnTo>
                    <a:pt x="1080" y="3066"/>
                  </a:lnTo>
                  <a:lnTo>
                    <a:pt x="1126" y="3062"/>
                  </a:lnTo>
                  <a:lnTo>
                    <a:pt x="1126" y="3062"/>
                  </a:lnTo>
                  <a:lnTo>
                    <a:pt x="1128" y="3062"/>
                  </a:lnTo>
                  <a:lnTo>
                    <a:pt x="1130" y="3060"/>
                  </a:lnTo>
                  <a:lnTo>
                    <a:pt x="1130" y="3058"/>
                  </a:lnTo>
                  <a:lnTo>
                    <a:pt x="1130" y="3054"/>
                  </a:lnTo>
                  <a:lnTo>
                    <a:pt x="1100" y="2994"/>
                  </a:lnTo>
                  <a:lnTo>
                    <a:pt x="1100" y="2994"/>
                  </a:lnTo>
                  <a:lnTo>
                    <a:pt x="1094" y="2988"/>
                  </a:lnTo>
                  <a:lnTo>
                    <a:pt x="1088" y="2982"/>
                  </a:lnTo>
                  <a:lnTo>
                    <a:pt x="1078" y="2976"/>
                  </a:lnTo>
                  <a:lnTo>
                    <a:pt x="1078" y="2976"/>
                  </a:lnTo>
                  <a:lnTo>
                    <a:pt x="1074" y="2970"/>
                  </a:lnTo>
                  <a:lnTo>
                    <a:pt x="1072" y="2964"/>
                  </a:lnTo>
                  <a:lnTo>
                    <a:pt x="1072" y="2964"/>
                  </a:lnTo>
                  <a:lnTo>
                    <a:pt x="1070" y="2950"/>
                  </a:lnTo>
                  <a:lnTo>
                    <a:pt x="1052" y="2866"/>
                  </a:lnTo>
                  <a:lnTo>
                    <a:pt x="1052" y="2866"/>
                  </a:lnTo>
                  <a:lnTo>
                    <a:pt x="1048" y="2858"/>
                  </a:lnTo>
                  <a:lnTo>
                    <a:pt x="1044" y="2852"/>
                  </a:lnTo>
                  <a:lnTo>
                    <a:pt x="992" y="2784"/>
                  </a:lnTo>
                  <a:lnTo>
                    <a:pt x="992" y="2784"/>
                  </a:lnTo>
                  <a:lnTo>
                    <a:pt x="982" y="2770"/>
                  </a:lnTo>
                  <a:lnTo>
                    <a:pt x="926" y="2640"/>
                  </a:lnTo>
                  <a:lnTo>
                    <a:pt x="926" y="2640"/>
                  </a:lnTo>
                  <a:lnTo>
                    <a:pt x="924" y="2632"/>
                  </a:lnTo>
                  <a:lnTo>
                    <a:pt x="922" y="2624"/>
                  </a:lnTo>
                  <a:lnTo>
                    <a:pt x="932" y="2546"/>
                  </a:lnTo>
                  <a:lnTo>
                    <a:pt x="932" y="2546"/>
                  </a:lnTo>
                  <a:lnTo>
                    <a:pt x="934" y="2544"/>
                  </a:lnTo>
                  <a:lnTo>
                    <a:pt x="936" y="2542"/>
                  </a:lnTo>
                  <a:lnTo>
                    <a:pt x="938" y="2540"/>
                  </a:lnTo>
                  <a:lnTo>
                    <a:pt x="940" y="2542"/>
                  </a:lnTo>
                  <a:lnTo>
                    <a:pt x="970" y="2554"/>
                  </a:lnTo>
                  <a:lnTo>
                    <a:pt x="970" y="2554"/>
                  </a:lnTo>
                  <a:lnTo>
                    <a:pt x="976" y="2558"/>
                  </a:lnTo>
                  <a:lnTo>
                    <a:pt x="982" y="2564"/>
                  </a:lnTo>
                  <a:lnTo>
                    <a:pt x="992" y="2578"/>
                  </a:lnTo>
                  <a:lnTo>
                    <a:pt x="992" y="2578"/>
                  </a:lnTo>
                  <a:lnTo>
                    <a:pt x="996" y="2586"/>
                  </a:lnTo>
                  <a:lnTo>
                    <a:pt x="998" y="2594"/>
                  </a:lnTo>
                  <a:lnTo>
                    <a:pt x="1008" y="2692"/>
                  </a:lnTo>
                  <a:lnTo>
                    <a:pt x="1008" y="2692"/>
                  </a:lnTo>
                  <a:lnTo>
                    <a:pt x="1008" y="2706"/>
                  </a:lnTo>
                  <a:lnTo>
                    <a:pt x="1008" y="2706"/>
                  </a:lnTo>
                  <a:lnTo>
                    <a:pt x="1010" y="2712"/>
                  </a:lnTo>
                  <a:lnTo>
                    <a:pt x="1012" y="2718"/>
                  </a:lnTo>
                  <a:lnTo>
                    <a:pt x="1116" y="2860"/>
                  </a:lnTo>
                  <a:lnTo>
                    <a:pt x="1116" y="2860"/>
                  </a:lnTo>
                  <a:lnTo>
                    <a:pt x="1122" y="2864"/>
                  </a:lnTo>
                  <a:lnTo>
                    <a:pt x="1128" y="2866"/>
                  </a:lnTo>
                  <a:lnTo>
                    <a:pt x="1134" y="2868"/>
                  </a:lnTo>
                  <a:lnTo>
                    <a:pt x="1134" y="2868"/>
                  </a:lnTo>
                  <a:lnTo>
                    <a:pt x="1138" y="2868"/>
                  </a:lnTo>
                  <a:lnTo>
                    <a:pt x="1140" y="2870"/>
                  </a:lnTo>
                  <a:lnTo>
                    <a:pt x="1140" y="2872"/>
                  </a:lnTo>
                  <a:lnTo>
                    <a:pt x="1140" y="2876"/>
                  </a:lnTo>
                  <a:lnTo>
                    <a:pt x="1130" y="2900"/>
                  </a:lnTo>
                  <a:lnTo>
                    <a:pt x="1130" y="2900"/>
                  </a:lnTo>
                  <a:lnTo>
                    <a:pt x="1130" y="2906"/>
                  </a:lnTo>
                  <a:lnTo>
                    <a:pt x="1134" y="2912"/>
                  </a:lnTo>
                  <a:lnTo>
                    <a:pt x="1164" y="2934"/>
                  </a:lnTo>
                  <a:lnTo>
                    <a:pt x="1164" y="2934"/>
                  </a:lnTo>
                  <a:lnTo>
                    <a:pt x="1176" y="2946"/>
                  </a:lnTo>
                  <a:lnTo>
                    <a:pt x="1248" y="3028"/>
                  </a:lnTo>
                  <a:lnTo>
                    <a:pt x="1248" y="3028"/>
                  </a:lnTo>
                  <a:lnTo>
                    <a:pt x="1256" y="3040"/>
                  </a:lnTo>
                  <a:lnTo>
                    <a:pt x="1330" y="3176"/>
                  </a:lnTo>
                  <a:lnTo>
                    <a:pt x="1330" y="3176"/>
                  </a:lnTo>
                  <a:lnTo>
                    <a:pt x="1330" y="3182"/>
                  </a:lnTo>
                  <a:lnTo>
                    <a:pt x="1328" y="3188"/>
                  </a:lnTo>
                  <a:lnTo>
                    <a:pt x="1296" y="3226"/>
                  </a:lnTo>
                  <a:lnTo>
                    <a:pt x="1296" y="3226"/>
                  </a:lnTo>
                  <a:lnTo>
                    <a:pt x="1292" y="3232"/>
                  </a:lnTo>
                  <a:lnTo>
                    <a:pt x="1294" y="3240"/>
                  </a:lnTo>
                  <a:lnTo>
                    <a:pt x="1316" y="3284"/>
                  </a:lnTo>
                  <a:lnTo>
                    <a:pt x="1316" y="3284"/>
                  </a:lnTo>
                  <a:lnTo>
                    <a:pt x="1320" y="3290"/>
                  </a:lnTo>
                  <a:lnTo>
                    <a:pt x="1326" y="3296"/>
                  </a:lnTo>
                  <a:lnTo>
                    <a:pt x="1412" y="3368"/>
                  </a:lnTo>
                  <a:lnTo>
                    <a:pt x="1412" y="3368"/>
                  </a:lnTo>
                  <a:lnTo>
                    <a:pt x="1418" y="3372"/>
                  </a:lnTo>
                  <a:lnTo>
                    <a:pt x="1426" y="3374"/>
                  </a:lnTo>
                  <a:lnTo>
                    <a:pt x="1492" y="3382"/>
                  </a:lnTo>
                  <a:lnTo>
                    <a:pt x="1492" y="3382"/>
                  </a:lnTo>
                  <a:lnTo>
                    <a:pt x="1508" y="3386"/>
                  </a:lnTo>
                  <a:lnTo>
                    <a:pt x="1672" y="3470"/>
                  </a:lnTo>
                  <a:lnTo>
                    <a:pt x="1672" y="3470"/>
                  </a:lnTo>
                  <a:lnTo>
                    <a:pt x="1686" y="3478"/>
                  </a:lnTo>
                  <a:lnTo>
                    <a:pt x="1810" y="3542"/>
                  </a:lnTo>
                  <a:lnTo>
                    <a:pt x="1810" y="3542"/>
                  </a:lnTo>
                  <a:lnTo>
                    <a:pt x="1816" y="3544"/>
                  </a:lnTo>
                  <a:lnTo>
                    <a:pt x="1824" y="3542"/>
                  </a:lnTo>
                  <a:lnTo>
                    <a:pt x="1944" y="3508"/>
                  </a:lnTo>
                  <a:lnTo>
                    <a:pt x="1944" y="3508"/>
                  </a:lnTo>
                  <a:lnTo>
                    <a:pt x="1950" y="3508"/>
                  </a:lnTo>
                  <a:lnTo>
                    <a:pt x="1958" y="3512"/>
                  </a:lnTo>
                  <a:lnTo>
                    <a:pt x="2088" y="3614"/>
                  </a:lnTo>
                  <a:lnTo>
                    <a:pt x="2088" y="3614"/>
                  </a:lnTo>
                  <a:lnTo>
                    <a:pt x="2094" y="3618"/>
                  </a:lnTo>
                  <a:lnTo>
                    <a:pt x="2102" y="3620"/>
                  </a:lnTo>
                  <a:lnTo>
                    <a:pt x="2106" y="3620"/>
                  </a:lnTo>
                  <a:lnTo>
                    <a:pt x="2116" y="3616"/>
                  </a:lnTo>
                  <a:lnTo>
                    <a:pt x="2188" y="3596"/>
                  </a:lnTo>
                  <a:lnTo>
                    <a:pt x="2150" y="3542"/>
                  </a:lnTo>
                  <a:lnTo>
                    <a:pt x="2162" y="3462"/>
                  </a:lnTo>
                  <a:lnTo>
                    <a:pt x="2246" y="3442"/>
                  </a:lnTo>
                  <a:lnTo>
                    <a:pt x="2296" y="3428"/>
                  </a:lnTo>
                  <a:lnTo>
                    <a:pt x="2298" y="3414"/>
                  </a:lnTo>
                  <a:lnTo>
                    <a:pt x="2298" y="3414"/>
                  </a:lnTo>
                  <a:lnTo>
                    <a:pt x="2300" y="3406"/>
                  </a:lnTo>
                  <a:lnTo>
                    <a:pt x="2302" y="3400"/>
                  </a:lnTo>
                  <a:lnTo>
                    <a:pt x="2308" y="3390"/>
                  </a:lnTo>
                  <a:lnTo>
                    <a:pt x="2308" y="3390"/>
                  </a:lnTo>
                  <a:lnTo>
                    <a:pt x="2310" y="3382"/>
                  </a:lnTo>
                  <a:lnTo>
                    <a:pt x="2312" y="3376"/>
                  </a:lnTo>
                  <a:lnTo>
                    <a:pt x="2320" y="3308"/>
                  </a:lnTo>
                  <a:lnTo>
                    <a:pt x="2320" y="3308"/>
                  </a:lnTo>
                  <a:lnTo>
                    <a:pt x="2320" y="3300"/>
                  </a:lnTo>
                  <a:lnTo>
                    <a:pt x="2316" y="3294"/>
                  </a:lnTo>
                  <a:lnTo>
                    <a:pt x="2304" y="3284"/>
                  </a:lnTo>
                  <a:lnTo>
                    <a:pt x="2304" y="3284"/>
                  </a:lnTo>
                  <a:lnTo>
                    <a:pt x="2302" y="3282"/>
                  </a:lnTo>
                  <a:lnTo>
                    <a:pt x="2300" y="3280"/>
                  </a:lnTo>
                  <a:lnTo>
                    <a:pt x="2300" y="3276"/>
                  </a:lnTo>
                  <a:lnTo>
                    <a:pt x="2302" y="3274"/>
                  </a:lnTo>
                  <a:lnTo>
                    <a:pt x="2346" y="3224"/>
                  </a:lnTo>
                  <a:lnTo>
                    <a:pt x="2346" y="3224"/>
                  </a:lnTo>
                  <a:lnTo>
                    <a:pt x="2350" y="3218"/>
                  </a:lnTo>
                  <a:lnTo>
                    <a:pt x="2350" y="3210"/>
                  </a:lnTo>
                  <a:lnTo>
                    <a:pt x="2346" y="3200"/>
                  </a:lnTo>
                  <a:lnTo>
                    <a:pt x="2346" y="3200"/>
                  </a:lnTo>
                  <a:lnTo>
                    <a:pt x="2342" y="3194"/>
                  </a:lnTo>
                  <a:lnTo>
                    <a:pt x="2336" y="3190"/>
                  </a:lnTo>
                  <a:lnTo>
                    <a:pt x="2284" y="3184"/>
                  </a:lnTo>
                  <a:lnTo>
                    <a:pt x="2284" y="3184"/>
                  </a:lnTo>
                  <a:lnTo>
                    <a:pt x="2276" y="3184"/>
                  </a:lnTo>
                  <a:lnTo>
                    <a:pt x="2268" y="3186"/>
                  </a:lnTo>
                  <a:lnTo>
                    <a:pt x="2158" y="3222"/>
                  </a:lnTo>
                  <a:lnTo>
                    <a:pt x="2158" y="3222"/>
                  </a:lnTo>
                  <a:lnTo>
                    <a:pt x="2154" y="3226"/>
                  </a:lnTo>
                  <a:lnTo>
                    <a:pt x="2152" y="3234"/>
                  </a:lnTo>
                  <a:lnTo>
                    <a:pt x="2156" y="3272"/>
                  </a:lnTo>
                  <a:lnTo>
                    <a:pt x="2156" y="3272"/>
                  </a:lnTo>
                  <a:lnTo>
                    <a:pt x="2154" y="3280"/>
                  </a:lnTo>
                  <a:lnTo>
                    <a:pt x="2152" y="3286"/>
                  </a:lnTo>
                  <a:lnTo>
                    <a:pt x="2106" y="3336"/>
                  </a:lnTo>
                  <a:lnTo>
                    <a:pt x="2106" y="3336"/>
                  </a:lnTo>
                  <a:lnTo>
                    <a:pt x="2104" y="3342"/>
                  </a:lnTo>
                  <a:lnTo>
                    <a:pt x="2104" y="3348"/>
                  </a:lnTo>
                  <a:lnTo>
                    <a:pt x="2108" y="3352"/>
                  </a:lnTo>
                  <a:lnTo>
                    <a:pt x="2108" y="3352"/>
                  </a:lnTo>
                  <a:lnTo>
                    <a:pt x="2108" y="3356"/>
                  </a:lnTo>
                  <a:lnTo>
                    <a:pt x="2108" y="3358"/>
                  </a:lnTo>
                  <a:lnTo>
                    <a:pt x="2106" y="3360"/>
                  </a:lnTo>
                  <a:lnTo>
                    <a:pt x="2102" y="3360"/>
                  </a:lnTo>
                  <a:lnTo>
                    <a:pt x="2036" y="3362"/>
                  </a:lnTo>
                  <a:lnTo>
                    <a:pt x="2036" y="3362"/>
                  </a:lnTo>
                  <a:lnTo>
                    <a:pt x="2020" y="3364"/>
                  </a:lnTo>
                  <a:lnTo>
                    <a:pt x="1926" y="3378"/>
                  </a:lnTo>
                  <a:lnTo>
                    <a:pt x="1926" y="3378"/>
                  </a:lnTo>
                  <a:lnTo>
                    <a:pt x="1918" y="3378"/>
                  </a:lnTo>
                  <a:lnTo>
                    <a:pt x="1914" y="3374"/>
                  </a:lnTo>
                  <a:lnTo>
                    <a:pt x="1902" y="3354"/>
                  </a:lnTo>
                  <a:lnTo>
                    <a:pt x="1902" y="3354"/>
                  </a:lnTo>
                  <a:lnTo>
                    <a:pt x="1898" y="3350"/>
                  </a:lnTo>
                  <a:lnTo>
                    <a:pt x="1890" y="3346"/>
                  </a:lnTo>
                  <a:lnTo>
                    <a:pt x="1848" y="3342"/>
                  </a:lnTo>
                  <a:lnTo>
                    <a:pt x="1848" y="3342"/>
                  </a:lnTo>
                  <a:lnTo>
                    <a:pt x="1842" y="3338"/>
                  </a:lnTo>
                  <a:lnTo>
                    <a:pt x="1838" y="3334"/>
                  </a:lnTo>
                  <a:lnTo>
                    <a:pt x="1824" y="3290"/>
                  </a:lnTo>
                  <a:lnTo>
                    <a:pt x="1824" y="3290"/>
                  </a:lnTo>
                  <a:lnTo>
                    <a:pt x="1820" y="3282"/>
                  </a:lnTo>
                  <a:lnTo>
                    <a:pt x="1814" y="3278"/>
                  </a:lnTo>
                  <a:lnTo>
                    <a:pt x="1762" y="3250"/>
                  </a:lnTo>
                  <a:lnTo>
                    <a:pt x="1762" y="3250"/>
                  </a:lnTo>
                  <a:lnTo>
                    <a:pt x="1758" y="3244"/>
                  </a:lnTo>
                  <a:lnTo>
                    <a:pt x="1756" y="3238"/>
                  </a:lnTo>
                  <a:lnTo>
                    <a:pt x="1770" y="3200"/>
                  </a:lnTo>
                  <a:lnTo>
                    <a:pt x="1770" y="3200"/>
                  </a:lnTo>
                  <a:lnTo>
                    <a:pt x="1770" y="3194"/>
                  </a:lnTo>
                  <a:lnTo>
                    <a:pt x="1768" y="3186"/>
                  </a:lnTo>
                  <a:lnTo>
                    <a:pt x="1736" y="3138"/>
                  </a:lnTo>
                  <a:lnTo>
                    <a:pt x="1736" y="3138"/>
                  </a:lnTo>
                  <a:lnTo>
                    <a:pt x="1734" y="3132"/>
                  </a:lnTo>
                  <a:lnTo>
                    <a:pt x="1734" y="3124"/>
                  </a:lnTo>
                  <a:lnTo>
                    <a:pt x="1786" y="2966"/>
                  </a:lnTo>
                  <a:lnTo>
                    <a:pt x="1786" y="2966"/>
                  </a:lnTo>
                  <a:lnTo>
                    <a:pt x="1788" y="2958"/>
                  </a:lnTo>
                  <a:lnTo>
                    <a:pt x="1786" y="2950"/>
                  </a:lnTo>
                  <a:lnTo>
                    <a:pt x="1776" y="2896"/>
                  </a:lnTo>
                  <a:lnTo>
                    <a:pt x="1776" y="2896"/>
                  </a:lnTo>
                  <a:lnTo>
                    <a:pt x="1776" y="2890"/>
                  </a:lnTo>
                  <a:lnTo>
                    <a:pt x="1780" y="2884"/>
                  </a:lnTo>
                  <a:lnTo>
                    <a:pt x="1898" y="2810"/>
                  </a:lnTo>
                  <a:lnTo>
                    <a:pt x="1898" y="2810"/>
                  </a:lnTo>
                  <a:lnTo>
                    <a:pt x="1910" y="2802"/>
                  </a:lnTo>
                  <a:lnTo>
                    <a:pt x="1948" y="2776"/>
                  </a:lnTo>
                  <a:lnTo>
                    <a:pt x="1948" y="2776"/>
                  </a:lnTo>
                  <a:lnTo>
                    <a:pt x="1956" y="2772"/>
                  </a:lnTo>
                  <a:lnTo>
                    <a:pt x="1962" y="2774"/>
                  </a:lnTo>
                  <a:lnTo>
                    <a:pt x="2004" y="2790"/>
                  </a:lnTo>
                  <a:lnTo>
                    <a:pt x="2004" y="2790"/>
                  </a:lnTo>
                  <a:lnTo>
                    <a:pt x="2012" y="2790"/>
                  </a:lnTo>
                  <a:lnTo>
                    <a:pt x="2020" y="2790"/>
                  </a:lnTo>
                  <a:lnTo>
                    <a:pt x="2052" y="2784"/>
                  </a:lnTo>
                  <a:lnTo>
                    <a:pt x="2052" y="2784"/>
                  </a:lnTo>
                  <a:lnTo>
                    <a:pt x="2058" y="2784"/>
                  </a:lnTo>
                  <a:lnTo>
                    <a:pt x="2066" y="2786"/>
                  </a:lnTo>
                  <a:lnTo>
                    <a:pt x="2098" y="2800"/>
                  </a:lnTo>
                  <a:lnTo>
                    <a:pt x="2098" y="2800"/>
                  </a:lnTo>
                  <a:lnTo>
                    <a:pt x="2106" y="2802"/>
                  </a:lnTo>
                  <a:lnTo>
                    <a:pt x="2114" y="2802"/>
                  </a:lnTo>
                  <a:lnTo>
                    <a:pt x="2158" y="2796"/>
                  </a:lnTo>
                  <a:lnTo>
                    <a:pt x="2158" y="2796"/>
                  </a:lnTo>
                  <a:lnTo>
                    <a:pt x="2166" y="2796"/>
                  </a:lnTo>
                  <a:lnTo>
                    <a:pt x="2172" y="2798"/>
                  </a:lnTo>
                  <a:lnTo>
                    <a:pt x="2204" y="2812"/>
                  </a:lnTo>
                  <a:lnTo>
                    <a:pt x="2204" y="2812"/>
                  </a:lnTo>
                  <a:lnTo>
                    <a:pt x="2206" y="2814"/>
                  </a:lnTo>
                  <a:lnTo>
                    <a:pt x="2208" y="2812"/>
                  </a:lnTo>
                  <a:lnTo>
                    <a:pt x="2210" y="2810"/>
                  </a:lnTo>
                  <a:lnTo>
                    <a:pt x="2208" y="2808"/>
                  </a:lnTo>
                  <a:lnTo>
                    <a:pt x="2198" y="2778"/>
                  </a:lnTo>
                  <a:lnTo>
                    <a:pt x="2198" y="2778"/>
                  </a:lnTo>
                  <a:lnTo>
                    <a:pt x="2190" y="2764"/>
                  </a:lnTo>
                  <a:lnTo>
                    <a:pt x="2188" y="2762"/>
                  </a:lnTo>
                  <a:lnTo>
                    <a:pt x="2188" y="2762"/>
                  </a:lnTo>
                  <a:lnTo>
                    <a:pt x="2186" y="2760"/>
                  </a:lnTo>
                  <a:lnTo>
                    <a:pt x="2186" y="2756"/>
                  </a:lnTo>
                  <a:lnTo>
                    <a:pt x="2186" y="2754"/>
                  </a:lnTo>
                  <a:lnTo>
                    <a:pt x="2188" y="2752"/>
                  </a:lnTo>
                  <a:lnTo>
                    <a:pt x="2216" y="2734"/>
                  </a:lnTo>
                  <a:lnTo>
                    <a:pt x="2216" y="2734"/>
                  </a:lnTo>
                  <a:lnTo>
                    <a:pt x="2222" y="2732"/>
                  </a:lnTo>
                  <a:lnTo>
                    <a:pt x="2228" y="2734"/>
                  </a:lnTo>
                  <a:lnTo>
                    <a:pt x="2246" y="2746"/>
                  </a:lnTo>
                  <a:lnTo>
                    <a:pt x="2246" y="2746"/>
                  </a:lnTo>
                  <a:lnTo>
                    <a:pt x="2252" y="2748"/>
                  </a:lnTo>
                  <a:lnTo>
                    <a:pt x="2260" y="2748"/>
                  </a:lnTo>
                  <a:lnTo>
                    <a:pt x="2296" y="2730"/>
                  </a:lnTo>
                  <a:lnTo>
                    <a:pt x="2296" y="2730"/>
                  </a:lnTo>
                  <a:lnTo>
                    <a:pt x="2304" y="2728"/>
                  </a:lnTo>
                  <a:lnTo>
                    <a:pt x="2312" y="2728"/>
                  </a:lnTo>
                  <a:lnTo>
                    <a:pt x="2370" y="2734"/>
                  </a:lnTo>
                  <a:lnTo>
                    <a:pt x="2370" y="2734"/>
                  </a:lnTo>
                  <a:lnTo>
                    <a:pt x="2374" y="2736"/>
                  </a:lnTo>
                  <a:lnTo>
                    <a:pt x="2376" y="2738"/>
                  </a:lnTo>
                  <a:lnTo>
                    <a:pt x="2378" y="2740"/>
                  </a:lnTo>
                  <a:lnTo>
                    <a:pt x="2378" y="2744"/>
                  </a:lnTo>
                  <a:lnTo>
                    <a:pt x="2376" y="2758"/>
                  </a:lnTo>
                  <a:lnTo>
                    <a:pt x="2376" y="2758"/>
                  </a:lnTo>
                  <a:lnTo>
                    <a:pt x="2376" y="2760"/>
                  </a:lnTo>
                  <a:lnTo>
                    <a:pt x="2378" y="2762"/>
                  </a:lnTo>
                  <a:lnTo>
                    <a:pt x="2380" y="2762"/>
                  </a:lnTo>
                  <a:lnTo>
                    <a:pt x="2382" y="2762"/>
                  </a:lnTo>
                  <a:lnTo>
                    <a:pt x="2438" y="2734"/>
                  </a:lnTo>
                  <a:lnTo>
                    <a:pt x="2438" y="2734"/>
                  </a:lnTo>
                  <a:lnTo>
                    <a:pt x="2446" y="2734"/>
                  </a:lnTo>
                  <a:lnTo>
                    <a:pt x="2450" y="2736"/>
                  </a:lnTo>
                  <a:lnTo>
                    <a:pt x="2484" y="2772"/>
                  </a:lnTo>
                  <a:lnTo>
                    <a:pt x="2484" y="2772"/>
                  </a:lnTo>
                  <a:lnTo>
                    <a:pt x="2494" y="2784"/>
                  </a:lnTo>
                  <a:lnTo>
                    <a:pt x="2516" y="2804"/>
                  </a:lnTo>
                  <a:lnTo>
                    <a:pt x="2516" y="2804"/>
                  </a:lnTo>
                  <a:lnTo>
                    <a:pt x="2520" y="2810"/>
                  </a:lnTo>
                  <a:lnTo>
                    <a:pt x="2522" y="2816"/>
                  </a:lnTo>
                  <a:lnTo>
                    <a:pt x="2526" y="2846"/>
                  </a:lnTo>
                  <a:lnTo>
                    <a:pt x="2526" y="2846"/>
                  </a:lnTo>
                  <a:lnTo>
                    <a:pt x="2528" y="2852"/>
                  </a:lnTo>
                  <a:lnTo>
                    <a:pt x="2532" y="2858"/>
                  </a:lnTo>
                  <a:lnTo>
                    <a:pt x="2616" y="2954"/>
                  </a:lnTo>
                  <a:lnTo>
                    <a:pt x="2616" y="2954"/>
                  </a:lnTo>
                  <a:lnTo>
                    <a:pt x="2620" y="2960"/>
                  </a:lnTo>
                  <a:lnTo>
                    <a:pt x="2622" y="2966"/>
                  </a:lnTo>
                  <a:lnTo>
                    <a:pt x="2622" y="2966"/>
                  </a:lnTo>
                  <a:lnTo>
                    <a:pt x="2622" y="2972"/>
                  </a:lnTo>
                  <a:lnTo>
                    <a:pt x="2626" y="2976"/>
                  </a:lnTo>
                  <a:lnTo>
                    <a:pt x="2636" y="2986"/>
                  </a:lnTo>
                  <a:lnTo>
                    <a:pt x="2636" y="2986"/>
                  </a:lnTo>
                  <a:lnTo>
                    <a:pt x="2642" y="2988"/>
                  </a:lnTo>
                  <a:lnTo>
                    <a:pt x="2650" y="2988"/>
                  </a:lnTo>
                  <a:lnTo>
                    <a:pt x="2672" y="2980"/>
                  </a:lnTo>
                  <a:lnTo>
                    <a:pt x="2672" y="2980"/>
                  </a:lnTo>
                  <a:lnTo>
                    <a:pt x="2676" y="2976"/>
                  </a:lnTo>
                  <a:lnTo>
                    <a:pt x="2678" y="2970"/>
                  </a:lnTo>
                  <a:lnTo>
                    <a:pt x="2680" y="2864"/>
                  </a:lnTo>
                  <a:lnTo>
                    <a:pt x="2680" y="2864"/>
                  </a:lnTo>
                  <a:lnTo>
                    <a:pt x="2680" y="2856"/>
                  </a:lnTo>
                  <a:lnTo>
                    <a:pt x="2676" y="2850"/>
                  </a:lnTo>
                  <a:lnTo>
                    <a:pt x="2644" y="2816"/>
                  </a:lnTo>
                  <a:lnTo>
                    <a:pt x="2644" y="2816"/>
                  </a:lnTo>
                  <a:lnTo>
                    <a:pt x="2642" y="2810"/>
                  </a:lnTo>
                  <a:lnTo>
                    <a:pt x="2640" y="2804"/>
                  </a:lnTo>
                  <a:lnTo>
                    <a:pt x="2640" y="2804"/>
                  </a:lnTo>
                  <a:lnTo>
                    <a:pt x="2640" y="2796"/>
                  </a:lnTo>
                  <a:lnTo>
                    <a:pt x="2636" y="2790"/>
                  </a:lnTo>
                  <a:lnTo>
                    <a:pt x="2586" y="2712"/>
                  </a:lnTo>
                  <a:lnTo>
                    <a:pt x="2586" y="2712"/>
                  </a:lnTo>
                  <a:lnTo>
                    <a:pt x="2582" y="2704"/>
                  </a:lnTo>
                  <a:lnTo>
                    <a:pt x="2580" y="2696"/>
                  </a:lnTo>
                  <a:lnTo>
                    <a:pt x="2578" y="2644"/>
                  </a:lnTo>
                  <a:lnTo>
                    <a:pt x="2578" y="2644"/>
                  </a:lnTo>
                  <a:lnTo>
                    <a:pt x="2580" y="2638"/>
                  </a:lnTo>
                  <a:lnTo>
                    <a:pt x="2584" y="2632"/>
                  </a:lnTo>
                  <a:lnTo>
                    <a:pt x="2664" y="2554"/>
                  </a:lnTo>
                  <a:lnTo>
                    <a:pt x="2664" y="2554"/>
                  </a:lnTo>
                  <a:lnTo>
                    <a:pt x="2670" y="2546"/>
                  </a:lnTo>
                  <a:lnTo>
                    <a:pt x="2672" y="2540"/>
                  </a:lnTo>
                  <a:lnTo>
                    <a:pt x="2674" y="2516"/>
                  </a:lnTo>
                  <a:lnTo>
                    <a:pt x="2674" y="2516"/>
                  </a:lnTo>
                  <a:lnTo>
                    <a:pt x="2678" y="2508"/>
                  </a:lnTo>
                  <a:lnTo>
                    <a:pt x="2684" y="2506"/>
                  </a:lnTo>
                  <a:lnTo>
                    <a:pt x="2704" y="2500"/>
                  </a:lnTo>
                  <a:lnTo>
                    <a:pt x="2704" y="2500"/>
                  </a:lnTo>
                  <a:lnTo>
                    <a:pt x="2708" y="2496"/>
                  </a:lnTo>
                  <a:lnTo>
                    <a:pt x="2712" y="2490"/>
                  </a:lnTo>
                  <a:lnTo>
                    <a:pt x="2714" y="2478"/>
                  </a:lnTo>
                  <a:lnTo>
                    <a:pt x="2714" y="2478"/>
                  </a:lnTo>
                  <a:lnTo>
                    <a:pt x="2716" y="2472"/>
                  </a:lnTo>
                  <a:lnTo>
                    <a:pt x="2720" y="2466"/>
                  </a:lnTo>
                  <a:lnTo>
                    <a:pt x="2748" y="2448"/>
                  </a:lnTo>
                  <a:lnTo>
                    <a:pt x="2748" y="2448"/>
                  </a:lnTo>
                  <a:lnTo>
                    <a:pt x="2754" y="2446"/>
                  </a:lnTo>
                  <a:lnTo>
                    <a:pt x="2760" y="2446"/>
                  </a:lnTo>
                  <a:lnTo>
                    <a:pt x="2760" y="2446"/>
                  </a:lnTo>
                  <a:lnTo>
                    <a:pt x="2766" y="2444"/>
                  </a:lnTo>
                  <a:lnTo>
                    <a:pt x="2772" y="2440"/>
                  </a:lnTo>
                  <a:lnTo>
                    <a:pt x="2804" y="2402"/>
                  </a:lnTo>
                  <a:lnTo>
                    <a:pt x="2804" y="2402"/>
                  </a:lnTo>
                  <a:lnTo>
                    <a:pt x="2806" y="2396"/>
                  </a:lnTo>
                  <a:lnTo>
                    <a:pt x="2804" y="2390"/>
                  </a:lnTo>
                  <a:lnTo>
                    <a:pt x="2802" y="2388"/>
                  </a:lnTo>
                  <a:lnTo>
                    <a:pt x="2802" y="2388"/>
                  </a:lnTo>
                  <a:lnTo>
                    <a:pt x="2794" y="2374"/>
                  </a:lnTo>
                  <a:lnTo>
                    <a:pt x="2772" y="2316"/>
                  </a:lnTo>
                  <a:lnTo>
                    <a:pt x="2772" y="2316"/>
                  </a:lnTo>
                  <a:lnTo>
                    <a:pt x="2772" y="2308"/>
                  </a:lnTo>
                  <a:lnTo>
                    <a:pt x="2772" y="2302"/>
                  </a:lnTo>
                  <a:lnTo>
                    <a:pt x="2788" y="2250"/>
                  </a:lnTo>
                  <a:lnTo>
                    <a:pt x="2788" y="2250"/>
                  </a:lnTo>
                  <a:lnTo>
                    <a:pt x="2790" y="2234"/>
                  </a:lnTo>
                  <a:lnTo>
                    <a:pt x="2796" y="2196"/>
                  </a:lnTo>
                  <a:lnTo>
                    <a:pt x="2796" y="2196"/>
                  </a:lnTo>
                  <a:lnTo>
                    <a:pt x="2798" y="2188"/>
                  </a:lnTo>
                  <a:lnTo>
                    <a:pt x="2802" y="2182"/>
                  </a:lnTo>
                  <a:lnTo>
                    <a:pt x="2806" y="2180"/>
                  </a:lnTo>
                  <a:lnTo>
                    <a:pt x="2806" y="2180"/>
                  </a:lnTo>
                  <a:lnTo>
                    <a:pt x="2810" y="2174"/>
                  </a:lnTo>
                  <a:lnTo>
                    <a:pt x="2812" y="2166"/>
                  </a:lnTo>
                  <a:lnTo>
                    <a:pt x="2806" y="2112"/>
                  </a:lnTo>
                  <a:lnTo>
                    <a:pt x="2806" y="2112"/>
                  </a:lnTo>
                  <a:lnTo>
                    <a:pt x="2808" y="2110"/>
                  </a:lnTo>
                  <a:lnTo>
                    <a:pt x="2808" y="2106"/>
                  </a:lnTo>
                  <a:lnTo>
                    <a:pt x="2812" y="2104"/>
                  </a:lnTo>
                  <a:lnTo>
                    <a:pt x="2814" y="2102"/>
                  </a:lnTo>
                  <a:lnTo>
                    <a:pt x="2856" y="2094"/>
                  </a:lnTo>
                  <a:lnTo>
                    <a:pt x="2856" y="2094"/>
                  </a:lnTo>
                  <a:lnTo>
                    <a:pt x="2862" y="2090"/>
                  </a:lnTo>
                  <a:lnTo>
                    <a:pt x="2868" y="2086"/>
                  </a:lnTo>
                  <a:lnTo>
                    <a:pt x="2916" y="2038"/>
                  </a:lnTo>
                  <a:lnTo>
                    <a:pt x="2916" y="2038"/>
                  </a:lnTo>
                  <a:lnTo>
                    <a:pt x="2920" y="2038"/>
                  </a:lnTo>
                  <a:lnTo>
                    <a:pt x="2922" y="2036"/>
                  </a:lnTo>
                  <a:lnTo>
                    <a:pt x="2924" y="2038"/>
                  </a:lnTo>
                  <a:lnTo>
                    <a:pt x="2926" y="2040"/>
                  </a:lnTo>
                  <a:lnTo>
                    <a:pt x="2928" y="2044"/>
                  </a:lnTo>
                  <a:lnTo>
                    <a:pt x="2928" y="2044"/>
                  </a:lnTo>
                  <a:lnTo>
                    <a:pt x="2934" y="2050"/>
                  </a:lnTo>
                  <a:lnTo>
                    <a:pt x="2940" y="2052"/>
                  </a:lnTo>
                  <a:lnTo>
                    <a:pt x="2958" y="2054"/>
                  </a:lnTo>
                  <a:lnTo>
                    <a:pt x="2958" y="2054"/>
                  </a:lnTo>
                  <a:lnTo>
                    <a:pt x="2962" y="2054"/>
                  </a:lnTo>
                  <a:lnTo>
                    <a:pt x="2964" y="2052"/>
                  </a:lnTo>
                  <a:lnTo>
                    <a:pt x="2966" y="2050"/>
                  </a:lnTo>
                  <a:lnTo>
                    <a:pt x="2968" y="2048"/>
                  </a:lnTo>
                  <a:lnTo>
                    <a:pt x="2970" y="2034"/>
                  </a:lnTo>
                  <a:lnTo>
                    <a:pt x="2970" y="2034"/>
                  </a:lnTo>
                  <a:lnTo>
                    <a:pt x="2968" y="2026"/>
                  </a:lnTo>
                  <a:lnTo>
                    <a:pt x="2966" y="2018"/>
                  </a:lnTo>
                  <a:lnTo>
                    <a:pt x="2954" y="2002"/>
                  </a:lnTo>
                  <a:lnTo>
                    <a:pt x="2954" y="2002"/>
                  </a:lnTo>
                  <a:lnTo>
                    <a:pt x="2952" y="2000"/>
                  </a:lnTo>
                  <a:lnTo>
                    <a:pt x="2950" y="2000"/>
                  </a:lnTo>
                  <a:lnTo>
                    <a:pt x="2946" y="2000"/>
                  </a:lnTo>
                  <a:lnTo>
                    <a:pt x="2944" y="2002"/>
                  </a:lnTo>
                  <a:lnTo>
                    <a:pt x="2942" y="2006"/>
                  </a:lnTo>
                  <a:lnTo>
                    <a:pt x="2942" y="2006"/>
                  </a:lnTo>
                  <a:lnTo>
                    <a:pt x="2940" y="2008"/>
                  </a:lnTo>
                  <a:lnTo>
                    <a:pt x="2938" y="2008"/>
                  </a:lnTo>
                  <a:lnTo>
                    <a:pt x="2936" y="2008"/>
                  </a:lnTo>
                  <a:lnTo>
                    <a:pt x="2934" y="2004"/>
                  </a:lnTo>
                  <a:lnTo>
                    <a:pt x="2922" y="1972"/>
                  </a:lnTo>
                  <a:lnTo>
                    <a:pt x="2922" y="1972"/>
                  </a:lnTo>
                  <a:lnTo>
                    <a:pt x="2918" y="1956"/>
                  </a:lnTo>
                  <a:lnTo>
                    <a:pt x="2914" y="1932"/>
                  </a:lnTo>
                  <a:lnTo>
                    <a:pt x="2914" y="1932"/>
                  </a:lnTo>
                  <a:lnTo>
                    <a:pt x="2916" y="1924"/>
                  </a:lnTo>
                  <a:lnTo>
                    <a:pt x="2920" y="1918"/>
                  </a:lnTo>
                  <a:lnTo>
                    <a:pt x="2982" y="1880"/>
                  </a:lnTo>
                  <a:lnTo>
                    <a:pt x="2982" y="1880"/>
                  </a:lnTo>
                  <a:lnTo>
                    <a:pt x="2986" y="1874"/>
                  </a:lnTo>
                  <a:lnTo>
                    <a:pt x="2990" y="1868"/>
                  </a:lnTo>
                  <a:lnTo>
                    <a:pt x="3004" y="1816"/>
                  </a:lnTo>
                  <a:lnTo>
                    <a:pt x="3004" y="1816"/>
                  </a:lnTo>
                  <a:lnTo>
                    <a:pt x="3008" y="1808"/>
                  </a:lnTo>
                  <a:lnTo>
                    <a:pt x="3012" y="1802"/>
                  </a:lnTo>
                  <a:lnTo>
                    <a:pt x="3056" y="1766"/>
                  </a:lnTo>
                  <a:lnTo>
                    <a:pt x="3056" y="1766"/>
                  </a:lnTo>
                  <a:lnTo>
                    <a:pt x="3060" y="1764"/>
                  </a:lnTo>
                  <a:lnTo>
                    <a:pt x="3060" y="1768"/>
                  </a:lnTo>
                  <a:lnTo>
                    <a:pt x="3042" y="1820"/>
                  </a:lnTo>
                  <a:lnTo>
                    <a:pt x="3042" y="1820"/>
                  </a:lnTo>
                  <a:lnTo>
                    <a:pt x="3042" y="1826"/>
                  </a:lnTo>
                  <a:lnTo>
                    <a:pt x="3046" y="1834"/>
                  </a:lnTo>
                  <a:lnTo>
                    <a:pt x="3058" y="1852"/>
                  </a:lnTo>
                  <a:lnTo>
                    <a:pt x="3058" y="1852"/>
                  </a:lnTo>
                  <a:lnTo>
                    <a:pt x="3070" y="1862"/>
                  </a:lnTo>
                  <a:lnTo>
                    <a:pt x="3086" y="1872"/>
                  </a:lnTo>
                  <a:lnTo>
                    <a:pt x="3086" y="1872"/>
                  </a:lnTo>
                  <a:lnTo>
                    <a:pt x="3090" y="1874"/>
                  </a:lnTo>
                  <a:lnTo>
                    <a:pt x="3092" y="1874"/>
                  </a:lnTo>
                  <a:lnTo>
                    <a:pt x="3096" y="1872"/>
                  </a:lnTo>
                  <a:lnTo>
                    <a:pt x="3098" y="1870"/>
                  </a:lnTo>
                  <a:lnTo>
                    <a:pt x="3136" y="1816"/>
                  </a:lnTo>
                  <a:lnTo>
                    <a:pt x="3136" y="1816"/>
                  </a:lnTo>
                  <a:lnTo>
                    <a:pt x="3138" y="1814"/>
                  </a:lnTo>
                  <a:lnTo>
                    <a:pt x="3138" y="1810"/>
                  </a:lnTo>
                  <a:lnTo>
                    <a:pt x="3136" y="1808"/>
                  </a:lnTo>
                  <a:lnTo>
                    <a:pt x="3134" y="1806"/>
                  </a:lnTo>
                  <a:lnTo>
                    <a:pt x="3124" y="1798"/>
                  </a:lnTo>
                  <a:lnTo>
                    <a:pt x="3124" y="1798"/>
                  </a:lnTo>
                  <a:lnTo>
                    <a:pt x="3122" y="1796"/>
                  </a:lnTo>
                  <a:lnTo>
                    <a:pt x="3122" y="1794"/>
                  </a:lnTo>
                  <a:lnTo>
                    <a:pt x="3122" y="1792"/>
                  </a:lnTo>
                  <a:lnTo>
                    <a:pt x="3124" y="1790"/>
                  </a:lnTo>
                  <a:lnTo>
                    <a:pt x="3216" y="1726"/>
                  </a:lnTo>
                  <a:lnTo>
                    <a:pt x="3216" y="1726"/>
                  </a:lnTo>
                  <a:lnTo>
                    <a:pt x="3220" y="1722"/>
                  </a:lnTo>
                  <a:lnTo>
                    <a:pt x="3222" y="1716"/>
                  </a:lnTo>
                  <a:lnTo>
                    <a:pt x="3222" y="1716"/>
                  </a:lnTo>
                  <a:lnTo>
                    <a:pt x="3226" y="1710"/>
                  </a:lnTo>
                  <a:lnTo>
                    <a:pt x="3230" y="1704"/>
                  </a:lnTo>
                  <a:lnTo>
                    <a:pt x="3246" y="1690"/>
                  </a:lnTo>
                  <a:lnTo>
                    <a:pt x="3246" y="1690"/>
                  </a:lnTo>
                  <a:lnTo>
                    <a:pt x="3250" y="1684"/>
                  </a:lnTo>
                  <a:lnTo>
                    <a:pt x="3252" y="1676"/>
                  </a:lnTo>
                  <a:lnTo>
                    <a:pt x="3256" y="1650"/>
                  </a:lnTo>
                  <a:lnTo>
                    <a:pt x="3256" y="1650"/>
                  </a:lnTo>
                  <a:lnTo>
                    <a:pt x="3254" y="1646"/>
                  </a:lnTo>
                  <a:lnTo>
                    <a:pt x="3254" y="1644"/>
                  </a:lnTo>
                  <a:lnTo>
                    <a:pt x="3252" y="1642"/>
                  </a:lnTo>
                  <a:lnTo>
                    <a:pt x="3248" y="1640"/>
                  </a:lnTo>
                  <a:lnTo>
                    <a:pt x="3226" y="1638"/>
                  </a:lnTo>
                  <a:lnTo>
                    <a:pt x="3226" y="1638"/>
                  </a:lnTo>
                  <a:lnTo>
                    <a:pt x="3220" y="1634"/>
                  </a:lnTo>
                  <a:lnTo>
                    <a:pt x="3216" y="1628"/>
                  </a:lnTo>
                  <a:lnTo>
                    <a:pt x="3214" y="1618"/>
                  </a:lnTo>
                  <a:lnTo>
                    <a:pt x="3214" y="1618"/>
                  </a:lnTo>
                  <a:lnTo>
                    <a:pt x="3214" y="1614"/>
                  </a:lnTo>
                  <a:lnTo>
                    <a:pt x="3212" y="1614"/>
                  </a:lnTo>
                  <a:lnTo>
                    <a:pt x="3208" y="1612"/>
                  </a:lnTo>
                  <a:lnTo>
                    <a:pt x="3206" y="1614"/>
                  </a:lnTo>
                  <a:lnTo>
                    <a:pt x="3194" y="1618"/>
                  </a:lnTo>
                  <a:lnTo>
                    <a:pt x="3194" y="1618"/>
                  </a:lnTo>
                  <a:lnTo>
                    <a:pt x="3190" y="1624"/>
                  </a:lnTo>
                  <a:lnTo>
                    <a:pt x="3186" y="1630"/>
                  </a:lnTo>
                  <a:lnTo>
                    <a:pt x="3178" y="1696"/>
                  </a:lnTo>
                  <a:lnTo>
                    <a:pt x="3178" y="1696"/>
                  </a:lnTo>
                  <a:lnTo>
                    <a:pt x="3176" y="1702"/>
                  </a:lnTo>
                  <a:lnTo>
                    <a:pt x="3170" y="1704"/>
                  </a:lnTo>
                  <a:lnTo>
                    <a:pt x="3136" y="1710"/>
                  </a:lnTo>
                  <a:lnTo>
                    <a:pt x="3136" y="1710"/>
                  </a:lnTo>
                  <a:lnTo>
                    <a:pt x="3128" y="1710"/>
                  </a:lnTo>
                  <a:lnTo>
                    <a:pt x="3120" y="1708"/>
                  </a:lnTo>
                  <a:lnTo>
                    <a:pt x="3040" y="1688"/>
                  </a:lnTo>
                  <a:lnTo>
                    <a:pt x="3040" y="1688"/>
                  </a:lnTo>
                  <a:lnTo>
                    <a:pt x="3036" y="1684"/>
                  </a:lnTo>
                  <a:lnTo>
                    <a:pt x="3034" y="1678"/>
                  </a:lnTo>
                  <a:lnTo>
                    <a:pt x="3042" y="1612"/>
                  </a:lnTo>
                  <a:lnTo>
                    <a:pt x="3042" y="1612"/>
                  </a:lnTo>
                  <a:lnTo>
                    <a:pt x="3040" y="1606"/>
                  </a:lnTo>
                  <a:lnTo>
                    <a:pt x="3036" y="1600"/>
                  </a:lnTo>
                  <a:lnTo>
                    <a:pt x="3020" y="1590"/>
                  </a:lnTo>
                  <a:lnTo>
                    <a:pt x="3020" y="1590"/>
                  </a:lnTo>
                  <a:lnTo>
                    <a:pt x="3012" y="1588"/>
                  </a:lnTo>
                  <a:lnTo>
                    <a:pt x="3004" y="1586"/>
                  </a:lnTo>
                  <a:lnTo>
                    <a:pt x="2948" y="1578"/>
                  </a:lnTo>
                  <a:lnTo>
                    <a:pt x="2948" y="1578"/>
                  </a:lnTo>
                  <a:lnTo>
                    <a:pt x="2940" y="1580"/>
                  </a:lnTo>
                  <a:lnTo>
                    <a:pt x="2934" y="1584"/>
                  </a:lnTo>
                  <a:lnTo>
                    <a:pt x="2862" y="1672"/>
                  </a:lnTo>
                  <a:lnTo>
                    <a:pt x="2862" y="1672"/>
                  </a:lnTo>
                  <a:lnTo>
                    <a:pt x="2860" y="1676"/>
                  </a:lnTo>
                  <a:lnTo>
                    <a:pt x="2860" y="1672"/>
                  </a:lnTo>
                  <a:lnTo>
                    <a:pt x="2900" y="1596"/>
                  </a:lnTo>
                  <a:lnTo>
                    <a:pt x="2900" y="1596"/>
                  </a:lnTo>
                  <a:lnTo>
                    <a:pt x="2904" y="1580"/>
                  </a:lnTo>
                  <a:lnTo>
                    <a:pt x="2908" y="1554"/>
                  </a:lnTo>
                  <a:lnTo>
                    <a:pt x="2908" y="1554"/>
                  </a:lnTo>
                  <a:lnTo>
                    <a:pt x="2910" y="1546"/>
                  </a:lnTo>
                  <a:lnTo>
                    <a:pt x="2916" y="1542"/>
                  </a:lnTo>
                  <a:lnTo>
                    <a:pt x="3000" y="1506"/>
                  </a:lnTo>
                  <a:lnTo>
                    <a:pt x="3000" y="1506"/>
                  </a:lnTo>
                  <a:lnTo>
                    <a:pt x="3016" y="1500"/>
                  </a:lnTo>
                  <a:lnTo>
                    <a:pt x="3062" y="1486"/>
                  </a:lnTo>
                  <a:lnTo>
                    <a:pt x="3062" y="1486"/>
                  </a:lnTo>
                  <a:lnTo>
                    <a:pt x="3066" y="1486"/>
                  </a:lnTo>
                  <a:lnTo>
                    <a:pt x="3068" y="1488"/>
                  </a:lnTo>
                  <a:lnTo>
                    <a:pt x="3072" y="1490"/>
                  </a:lnTo>
                  <a:lnTo>
                    <a:pt x="3072" y="1492"/>
                  </a:lnTo>
                  <a:lnTo>
                    <a:pt x="3074" y="1496"/>
                  </a:lnTo>
                  <a:lnTo>
                    <a:pt x="3074" y="1496"/>
                  </a:lnTo>
                  <a:lnTo>
                    <a:pt x="3076" y="1498"/>
                  </a:lnTo>
                  <a:lnTo>
                    <a:pt x="3078" y="1500"/>
                  </a:lnTo>
                  <a:lnTo>
                    <a:pt x="3080" y="1502"/>
                  </a:lnTo>
                  <a:lnTo>
                    <a:pt x="3084" y="1500"/>
                  </a:lnTo>
                  <a:lnTo>
                    <a:pt x="3118" y="1490"/>
                  </a:lnTo>
                  <a:lnTo>
                    <a:pt x="3118" y="1490"/>
                  </a:lnTo>
                  <a:lnTo>
                    <a:pt x="3122" y="1488"/>
                  </a:lnTo>
                  <a:lnTo>
                    <a:pt x="3120" y="1486"/>
                  </a:lnTo>
                  <a:lnTo>
                    <a:pt x="3102" y="1480"/>
                  </a:lnTo>
                  <a:lnTo>
                    <a:pt x="3102" y="1480"/>
                  </a:lnTo>
                  <a:lnTo>
                    <a:pt x="3100" y="1478"/>
                  </a:lnTo>
                  <a:lnTo>
                    <a:pt x="3102" y="1474"/>
                  </a:lnTo>
                  <a:lnTo>
                    <a:pt x="3134" y="1464"/>
                  </a:lnTo>
                  <a:lnTo>
                    <a:pt x="3134" y="1464"/>
                  </a:lnTo>
                  <a:lnTo>
                    <a:pt x="3142" y="1460"/>
                  </a:lnTo>
                  <a:lnTo>
                    <a:pt x="3146" y="1454"/>
                  </a:lnTo>
                  <a:lnTo>
                    <a:pt x="3190" y="1362"/>
                  </a:lnTo>
                  <a:lnTo>
                    <a:pt x="3190" y="1362"/>
                  </a:lnTo>
                  <a:lnTo>
                    <a:pt x="3194" y="1360"/>
                  </a:lnTo>
                  <a:lnTo>
                    <a:pt x="3196" y="1362"/>
                  </a:lnTo>
                  <a:lnTo>
                    <a:pt x="3216" y="1452"/>
                  </a:lnTo>
                  <a:lnTo>
                    <a:pt x="3216" y="1452"/>
                  </a:lnTo>
                  <a:lnTo>
                    <a:pt x="3220" y="1458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6" y="1472"/>
                  </a:lnTo>
                  <a:lnTo>
                    <a:pt x="3226" y="1480"/>
                  </a:lnTo>
                  <a:lnTo>
                    <a:pt x="3200" y="1532"/>
                  </a:lnTo>
                  <a:lnTo>
                    <a:pt x="3200" y="1532"/>
                  </a:lnTo>
                  <a:lnTo>
                    <a:pt x="3200" y="1534"/>
                  </a:lnTo>
                  <a:lnTo>
                    <a:pt x="3200" y="1536"/>
                  </a:lnTo>
                  <a:lnTo>
                    <a:pt x="3202" y="1536"/>
                  </a:lnTo>
                  <a:lnTo>
                    <a:pt x="3204" y="1536"/>
                  </a:lnTo>
                  <a:lnTo>
                    <a:pt x="3222" y="1530"/>
                  </a:lnTo>
                  <a:lnTo>
                    <a:pt x="3222" y="1530"/>
                  </a:lnTo>
                  <a:lnTo>
                    <a:pt x="3226" y="1530"/>
                  </a:lnTo>
                  <a:lnTo>
                    <a:pt x="3228" y="1532"/>
                  </a:lnTo>
                  <a:lnTo>
                    <a:pt x="3228" y="1534"/>
                  </a:lnTo>
                  <a:lnTo>
                    <a:pt x="3228" y="1536"/>
                  </a:lnTo>
                  <a:lnTo>
                    <a:pt x="3218" y="1574"/>
                  </a:lnTo>
                  <a:lnTo>
                    <a:pt x="3218" y="1574"/>
                  </a:lnTo>
                  <a:lnTo>
                    <a:pt x="3218" y="1576"/>
                  </a:lnTo>
                  <a:lnTo>
                    <a:pt x="3220" y="1578"/>
                  </a:lnTo>
                  <a:lnTo>
                    <a:pt x="3220" y="1580"/>
                  </a:lnTo>
                  <a:lnTo>
                    <a:pt x="3224" y="1578"/>
                  </a:lnTo>
                  <a:lnTo>
                    <a:pt x="3320" y="1542"/>
                  </a:lnTo>
                  <a:lnTo>
                    <a:pt x="3320" y="1542"/>
                  </a:lnTo>
                  <a:lnTo>
                    <a:pt x="3326" y="1540"/>
                  </a:lnTo>
                  <a:lnTo>
                    <a:pt x="3332" y="1534"/>
                  </a:lnTo>
                  <a:lnTo>
                    <a:pt x="3360" y="1508"/>
                  </a:lnTo>
                  <a:lnTo>
                    <a:pt x="3360" y="1508"/>
                  </a:lnTo>
                  <a:lnTo>
                    <a:pt x="3362" y="1506"/>
                  </a:lnTo>
                  <a:lnTo>
                    <a:pt x="3362" y="1508"/>
                  </a:lnTo>
                  <a:lnTo>
                    <a:pt x="3338" y="1548"/>
                  </a:lnTo>
                  <a:lnTo>
                    <a:pt x="3338" y="1548"/>
                  </a:lnTo>
                  <a:lnTo>
                    <a:pt x="3336" y="1554"/>
                  </a:lnTo>
                  <a:lnTo>
                    <a:pt x="3336" y="1562"/>
                  </a:lnTo>
                  <a:lnTo>
                    <a:pt x="3340" y="1588"/>
                  </a:lnTo>
                  <a:lnTo>
                    <a:pt x="3340" y="1588"/>
                  </a:lnTo>
                  <a:lnTo>
                    <a:pt x="3342" y="1592"/>
                  </a:lnTo>
                  <a:lnTo>
                    <a:pt x="3344" y="1592"/>
                  </a:lnTo>
                  <a:lnTo>
                    <a:pt x="3346" y="1592"/>
                  </a:lnTo>
                  <a:lnTo>
                    <a:pt x="3348" y="1592"/>
                  </a:lnTo>
                  <a:lnTo>
                    <a:pt x="3364" y="1578"/>
                  </a:lnTo>
                  <a:lnTo>
                    <a:pt x="3364" y="1578"/>
                  </a:lnTo>
                  <a:lnTo>
                    <a:pt x="3374" y="1568"/>
                  </a:lnTo>
                  <a:lnTo>
                    <a:pt x="3382" y="1554"/>
                  </a:lnTo>
                  <a:lnTo>
                    <a:pt x="3382" y="1554"/>
                  </a:lnTo>
                  <a:lnTo>
                    <a:pt x="3386" y="1546"/>
                  </a:lnTo>
                  <a:lnTo>
                    <a:pt x="3388" y="1540"/>
                  </a:lnTo>
                  <a:lnTo>
                    <a:pt x="3390" y="1526"/>
                  </a:lnTo>
                  <a:lnTo>
                    <a:pt x="3390" y="1526"/>
                  </a:lnTo>
                  <a:lnTo>
                    <a:pt x="3390" y="1522"/>
                  </a:lnTo>
                  <a:lnTo>
                    <a:pt x="3392" y="1520"/>
                  </a:lnTo>
                  <a:lnTo>
                    <a:pt x="3396" y="1520"/>
                  </a:lnTo>
                  <a:lnTo>
                    <a:pt x="3398" y="1518"/>
                  </a:lnTo>
                  <a:lnTo>
                    <a:pt x="3416" y="1520"/>
                  </a:lnTo>
                  <a:lnTo>
                    <a:pt x="3416" y="1520"/>
                  </a:lnTo>
                  <a:lnTo>
                    <a:pt x="3432" y="1520"/>
                  </a:lnTo>
                  <a:lnTo>
                    <a:pt x="3466" y="1516"/>
                  </a:lnTo>
                  <a:lnTo>
                    <a:pt x="3466" y="1516"/>
                  </a:lnTo>
                  <a:lnTo>
                    <a:pt x="3470" y="1514"/>
                  </a:lnTo>
                  <a:lnTo>
                    <a:pt x="3472" y="1512"/>
                  </a:lnTo>
                  <a:lnTo>
                    <a:pt x="3472" y="1510"/>
                  </a:lnTo>
                  <a:lnTo>
                    <a:pt x="3474" y="1506"/>
                  </a:lnTo>
                  <a:lnTo>
                    <a:pt x="3468" y="1466"/>
                  </a:lnTo>
                  <a:close/>
                  <a:moveTo>
                    <a:pt x="1246" y="678"/>
                  </a:moveTo>
                  <a:lnTo>
                    <a:pt x="1246" y="678"/>
                  </a:lnTo>
                  <a:lnTo>
                    <a:pt x="1246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2" y="672"/>
                  </a:lnTo>
                  <a:lnTo>
                    <a:pt x="1274" y="674"/>
                  </a:lnTo>
                  <a:lnTo>
                    <a:pt x="1274" y="674"/>
                  </a:lnTo>
                  <a:lnTo>
                    <a:pt x="1288" y="678"/>
                  </a:lnTo>
                  <a:lnTo>
                    <a:pt x="1306" y="686"/>
                  </a:lnTo>
                  <a:lnTo>
                    <a:pt x="1306" y="686"/>
                  </a:lnTo>
                  <a:lnTo>
                    <a:pt x="1308" y="686"/>
                  </a:lnTo>
                  <a:lnTo>
                    <a:pt x="1310" y="688"/>
                  </a:lnTo>
                  <a:lnTo>
                    <a:pt x="1308" y="690"/>
                  </a:lnTo>
                  <a:lnTo>
                    <a:pt x="1306" y="692"/>
                  </a:lnTo>
                  <a:lnTo>
                    <a:pt x="1292" y="704"/>
                  </a:lnTo>
                  <a:lnTo>
                    <a:pt x="1292" y="704"/>
                  </a:lnTo>
                  <a:lnTo>
                    <a:pt x="1286" y="706"/>
                  </a:lnTo>
                  <a:lnTo>
                    <a:pt x="1278" y="704"/>
                  </a:lnTo>
                  <a:lnTo>
                    <a:pt x="1260" y="698"/>
                  </a:lnTo>
                  <a:lnTo>
                    <a:pt x="1260" y="698"/>
                  </a:lnTo>
                  <a:lnTo>
                    <a:pt x="1254" y="692"/>
                  </a:lnTo>
                  <a:lnTo>
                    <a:pt x="1250" y="686"/>
                  </a:lnTo>
                  <a:lnTo>
                    <a:pt x="1246" y="678"/>
                  </a:lnTo>
                  <a:close/>
                  <a:moveTo>
                    <a:pt x="1284" y="768"/>
                  </a:moveTo>
                  <a:lnTo>
                    <a:pt x="1252" y="764"/>
                  </a:lnTo>
                  <a:lnTo>
                    <a:pt x="1252" y="764"/>
                  </a:lnTo>
                  <a:lnTo>
                    <a:pt x="1250" y="762"/>
                  </a:lnTo>
                  <a:lnTo>
                    <a:pt x="1248" y="762"/>
                  </a:lnTo>
                  <a:lnTo>
                    <a:pt x="1250" y="760"/>
                  </a:lnTo>
                  <a:lnTo>
                    <a:pt x="1250" y="758"/>
                  </a:lnTo>
                  <a:lnTo>
                    <a:pt x="1274" y="742"/>
                  </a:lnTo>
                  <a:lnTo>
                    <a:pt x="1274" y="742"/>
                  </a:lnTo>
                  <a:lnTo>
                    <a:pt x="1282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8" y="738"/>
                  </a:lnTo>
                  <a:lnTo>
                    <a:pt x="1304" y="736"/>
                  </a:lnTo>
                  <a:lnTo>
                    <a:pt x="1326" y="730"/>
                  </a:lnTo>
                  <a:lnTo>
                    <a:pt x="1326" y="730"/>
                  </a:lnTo>
                  <a:lnTo>
                    <a:pt x="1334" y="730"/>
                  </a:lnTo>
                  <a:lnTo>
                    <a:pt x="1342" y="730"/>
                  </a:lnTo>
                  <a:lnTo>
                    <a:pt x="1346" y="730"/>
                  </a:lnTo>
                  <a:lnTo>
                    <a:pt x="1346" y="730"/>
                  </a:lnTo>
                  <a:lnTo>
                    <a:pt x="1354" y="732"/>
                  </a:lnTo>
                  <a:lnTo>
                    <a:pt x="1354" y="732"/>
                  </a:lnTo>
                  <a:lnTo>
                    <a:pt x="1360" y="732"/>
                  </a:lnTo>
                  <a:lnTo>
                    <a:pt x="1360" y="732"/>
                  </a:lnTo>
                  <a:lnTo>
                    <a:pt x="1368" y="732"/>
                  </a:lnTo>
                  <a:lnTo>
                    <a:pt x="1368" y="732"/>
                  </a:lnTo>
                  <a:lnTo>
                    <a:pt x="1374" y="732"/>
                  </a:lnTo>
                  <a:lnTo>
                    <a:pt x="1374" y="732"/>
                  </a:lnTo>
                  <a:lnTo>
                    <a:pt x="1382" y="730"/>
                  </a:lnTo>
                  <a:lnTo>
                    <a:pt x="1400" y="726"/>
                  </a:lnTo>
                  <a:lnTo>
                    <a:pt x="1400" y="726"/>
                  </a:lnTo>
                  <a:lnTo>
                    <a:pt x="1404" y="728"/>
                  </a:lnTo>
                  <a:lnTo>
                    <a:pt x="1402" y="730"/>
                  </a:lnTo>
                  <a:lnTo>
                    <a:pt x="1372" y="756"/>
                  </a:lnTo>
                  <a:lnTo>
                    <a:pt x="1372" y="756"/>
                  </a:lnTo>
                  <a:lnTo>
                    <a:pt x="1366" y="760"/>
                  </a:lnTo>
                  <a:lnTo>
                    <a:pt x="1360" y="762"/>
                  </a:lnTo>
                  <a:lnTo>
                    <a:pt x="1336" y="758"/>
                  </a:lnTo>
                  <a:lnTo>
                    <a:pt x="1336" y="758"/>
                  </a:lnTo>
                  <a:lnTo>
                    <a:pt x="1328" y="758"/>
                  </a:lnTo>
                  <a:lnTo>
                    <a:pt x="1320" y="760"/>
                  </a:lnTo>
                  <a:lnTo>
                    <a:pt x="1300" y="766"/>
                  </a:lnTo>
                  <a:lnTo>
                    <a:pt x="1300" y="766"/>
                  </a:lnTo>
                  <a:lnTo>
                    <a:pt x="1292" y="768"/>
                  </a:lnTo>
                  <a:lnTo>
                    <a:pt x="1284" y="768"/>
                  </a:lnTo>
                  <a:lnTo>
                    <a:pt x="1284" y="768"/>
                  </a:lnTo>
                  <a:close/>
                  <a:moveTo>
                    <a:pt x="1464" y="1000"/>
                  </a:moveTo>
                  <a:lnTo>
                    <a:pt x="1450" y="1016"/>
                  </a:lnTo>
                  <a:lnTo>
                    <a:pt x="1450" y="1016"/>
                  </a:lnTo>
                  <a:lnTo>
                    <a:pt x="1444" y="1020"/>
                  </a:lnTo>
                  <a:lnTo>
                    <a:pt x="1436" y="1020"/>
                  </a:lnTo>
                  <a:lnTo>
                    <a:pt x="1414" y="1018"/>
                  </a:lnTo>
                  <a:lnTo>
                    <a:pt x="1414" y="1018"/>
                  </a:lnTo>
                  <a:lnTo>
                    <a:pt x="1410" y="1018"/>
                  </a:lnTo>
                  <a:lnTo>
                    <a:pt x="1408" y="1020"/>
                  </a:lnTo>
                  <a:lnTo>
                    <a:pt x="1404" y="1022"/>
                  </a:lnTo>
                  <a:lnTo>
                    <a:pt x="1404" y="1024"/>
                  </a:lnTo>
                  <a:lnTo>
                    <a:pt x="1404" y="1026"/>
                  </a:lnTo>
                  <a:lnTo>
                    <a:pt x="1404" y="1026"/>
                  </a:lnTo>
                  <a:lnTo>
                    <a:pt x="1400" y="1032"/>
                  </a:lnTo>
                  <a:lnTo>
                    <a:pt x="1394" y="1036"/>
                  </a:lnTo>
                  <a:lnTo>
                    <a:pt x="1340" y="1046"/>
                  </a:lnTo>
                  <a:lnTo>
                    <a:pt x="1340" y="1046"/>
                  </a:lnTo>
                  <a:lnTo>
                    <a:pt x="1334" y="1046"/>
                  </a:lnTo>
                  <a:lnTo>
                    <a:pt x="1328" y="1042"/>
                  </a:lnTo>
                  <a:lnTo>
                    <a:pt x="1312" y="1026"/>
                  </a:lnTo>
                  <a:lnTo>
                    <a:pt x="1312" y="1026"/>
                  </a:lnTo>
                  <a:lnTo>
                    <a:pt x="1312" y="1024"/>
                  </a:lnTo>
                  <a:lnTo>
                    <a:pt x="1312" y="1022"/>
                  </a:lnTo>
                  <a:lnTo>
                    <a:pt x="1312" y="1020"/>
                  </a:lnTo>
                  <a:lnTo>
                    <a:pt x="1316" y="1018"/>
                  </a:lnTo>
                  <a:lnTo>
                    <a:pt x="1324" y="1016"/>
                  </a:lnTo>
                  <a:lnTo>
                    <a:pt x="1324" y="1016"/>
                  </a:lnTo>
                  <a:lnTo>
                    <a:pt x="1332" y="1014"/>
                  </a:lnTo>
                  <a:lnTo>
                    <a:pt x="1336" y="1016"/>
                  </a:lnTo>
                  <a:lnTo>
                    <a:pt x="1336" y="1016"/>
                  </a:lnTo>
                  <a:lnTo>
                    <a:pt x="1340" y="1018"/>
                  </a:lnTo>
                  <a:lnTo>
                    <a:pt x="1346" y="1018"/>
                  </a:lnTo>
                  <a:lnTo>
                    <a:pt x="1398" y="1006"/>
                  </a:lnTo>
                  <a:lnTo>
                    <a:pt x="1398" y="1006"/>
                  </a:lnTo>
                  <a:lnTo>
                    <a:pt x="1404" y="1002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2" y="990"/>
                  </a:lnTo>
                  <a:lnTo>
                    <a:pt x="1416" y="988"/>
                  </a:lnTo>
                  <a:lnTo>
                    <a:pt x="1416" y="988"/>
                  </a:lnTo>
                  <a:lnTo>
                    <a:pt x="1422" y="990"/>
                  </a:lnTo>
                  <a:lnTo>
                    <a:pt x="1422" y="990"/>
                  </a:lnTo>
                  <a:lnTo>
                    <a:pt x="1430" y="990"/>
                  </a:lnTo>
                  <a:lnTo>
                    <a:pt x="1462" y="994"/>
                  </a:lnTo>
                  <a:lnTo>
                    <a:pt x="1462" y="994"/>
                  </a:lnTo>
                  <a:lnTo>
                    <a:pt x="1464" y="994"/>
                  </a:lnTo>
                  <a:lnTo>
                    <a:pt x="1466" y="996"/>
                  </a:lnTo>
                  <a:lnTo>
                    <a:pt x="1466" y="998"/>
                  </a:lnTo>
                  <a:lnTo>
                    <a:pt x="1464" y="1000"/>
                  </a:lnTo>
                  <a:lnTo>
                    <a:pt x="1464" y="1000"/>
                  </a:lnTo>
                  <a:close/>
                  <a:moveTo>
                    <a:pt x="1822" y="1574"/>
                  </a:moveTo>
                  <a:lnTo>
                    <a:pt x="1798" y="1588"/>
                  </a:lnTo>
                  <a:lnTo>
                    <a:pt x="1798" y="1588"/>
                  </a:lnTo>
                  <a:lnTo>
                    <a:pt x="1796" y="1590"/>
                  </a:lnTo>
                  <a:lnTo>
                    <a:pt x="1792" y="1588"/>
                  </a:lnTo>
                  <a:lnTo>
                    <a:pt x="1790" y="1588"/>
                  </a:lnTo>
                  <a:lnTo>
                    <a:pt x="1788" y="1584"/>
                  </a:lnTo>
                  <a:lnTo>
                    <a:pt x="1776" y="1554"/>
                  </a:lnTo>
                  <a:lnTo>
                    <a:pt x="1776" y="1554"/>
                  </a:lnTo>
                  <a:lnTo>
                    <a:pt x="1774" y="1548"/>
                  </a:lnTo>
                  <a:lnTo>
                    <a:pt x="1774" y="1542"/>
                  </a:lnTo>
                  <a:lnTo>
                    <a:pt x="1774" y="1542"/>
                  </a:lnTo>
                  <a:lnTo>
                    <a:pt x="1772" y="1536"/>
                  </a:lnTo>
                  <a:lnTo>
                    <a:pt x="1768" y="1534"/>
                  </a:lnTo>
                  <a:lnTo>
                    <a:pt x="1768" y="1534"/>
                  </a:lnTo>
                  <a:lnTo>
                    <a:pt x="1766" y="1534"/>
                  </a:lnTo>
                  <a:lnTo>
                    <a:pt x="1764" y="1532"/>
                  </a:lnTo>
                  <a:lnTo>
                    <a:pt x="1762" y="1526"/>
                  </a:lnTo>
                  <a:lnTo>
                    <a:pt x="1768" y="1486"/>
                  </a:lnTo>
                  <a:lnTo>
                    <a:pt x="1768" y="1486"/>
                  </a:lnTo>
                  <a:lnTo>
                    <a:pt x="1768" y="1478"/>
                  </a:lnTo>
                  <a:lnTo>
                    <a:pt x="1768" y="1478"/>
                  </a:lnTo>
                  <a:lnTo>
                    <a:pt x="1768" y="1486"/>
                  </a:lnTo>
                  <a:lnTo>
                    <a:pt x="1768" y="1496"/>
                  </a:lnTo>
                  <a:lnTo>
                    <a:pt x="1768" y="1496"/>
                  </a:lnTo>
                  <a:lnTo>
                    <a:pt x="1768" y="1502"/>
                  </a:lnTo>
                  <a:lnTo>
                    <a:pt x="1770" y="1504"/>
                  </a:lnTo>
                  <a:lnTo>
                    <a:pt x="1772" y="1506"/>
                  </a:lnTo>
                  <a:lnTo>
                    <a:pt x="1772" y="1506"/>
                  </a:lnTo>
                  <a:lnTo>
                    <a:pt x="1776" y="1508"/>
                  </a:lnTo>
                  <a:lnTo>
                    <a:pt x="1778" y="1512"/>
                  </a:lnTo>
                  <a:lnTo>
                    <a:pt x="1778" y="1512"/>
                  </a:lnTo>
                  <a:lnTo>
                    <a:pt x="1778" y="1518"/>
                  </a:lnTo>
                  <a:lnTo>
                    <a:pt x="1780" y="1524"/>
                  </a:lnTo>
                  <a:lnTo>
                    <a:pt x="1794" y="1556"/>
                  </a:lnTo>
                  <a:lnTo>
                    <a:pt x="1794" y="1556"/>
                  </a:lnTo>
                  <a:lnTo>
                    <a:pt x="1794" y="1558"/>
                  </a:lnTo>
                  <a:lnTo>
                    <a:pt x="1798" y="1560"/>
                  </a:lnTo>
                  <a:lnTo>
                    <a:pt x="1800" y="1560"/>
                  </a:lnTo>
                  <a:lnTo>
                    <a:pt x="1802" y="1558"/>
                  </a:lnTo>
                  <a:lnTo>
                    <a:pt x="1812" y="1552"/>
                  </a:lnTo>
                  <a:lnTo>
                    <a:pt x="1812" y="1552"/>
                  </a:lnTo>
                  <a:lnTo>
                    <a:pt x="1816" y="1552"/>
                  </a:lnTo>
                  <a:lnTo>
                    <a:pt x="1818" y="1552"/>
                  </a:lnTo>
                  <a:lnTo>
                    <a:pt x="1820" y="1554"/>
                  </a:lnTo>
                  <a:lnTo>
                    <a:pt x="1822" y="1556"/>
                  </a:lnTo>
                  <a:lnTo>
                    <a:pt x="1826" y="1562"/>
                  </a:lnTo>
                  <a:lnTo>
                    <a:pt x="1826" y="1562"/>
                  </a:lnTo>
                  <a:lnTo>
                    <a:pt x="1826" y="1564"/>
                  </a:lnTo>
                  <a:lnTo>
                    <a:pt x="1826" y="1568"/>
                  </a:lnTo>
                  <a:lnTo>
                    <a:pt x="1824" y="1570"/>
                  </a:lnTo>
                  <a:lnTo>
                    <a:pt x="1822" y="1574"/>
                  </a:lnTo>
                  <a:lnTo>
                    <a:pt x="1822" y="1574"/>
                  </a:lnTo>
                  <a:close/>
                  <a:moveTo>
                    <a:pt x="2266" y="1642"/>
                  </a:moveTo>
                  <a:lnTo>
                    <a:pt x="2266" y="1642"/>
                  </a:lnTo>
                  <a:lnTo>
                    <a:pt x="2266" y="1642"/>
                  </a:lnTo>
                  <a:lnTo>
                    <a:pt x="2264" y="1640"/>
                  </a:lnTo>
                  <a:lnTo>
                    <a:pt x="2260" y="1642"/>
                  </a:lnTo>
                  <a:lnTo>
                    <a:pt x="2256" y="1642"/>
                  </a:lnTo>
                  <a:lnTo>
                    <a:pt x="2254" y="1644"/>
                  </a:lnTo>
                  <a:lnTo>
                    <a:pt x="2250" y="1650"/>
                  </a:lnTo>
                  <a:lnTo>
                    <a:pt x="2250" y="1650"/>
                  </a:lnTo>
                  <a:lnTo>
                    <a:pt x="2240" y="1664"/>
                  </a:lnTo>
                  <a:lnTo>
                    <a:pt x="2236" y="1666"/>
                  </a:lnTo>
                  <a:lnTo>
                    <a:pt x="2236" y="1666"/>
                  </a:lnTo>
                  <a:lnTo>
                    <a:pt x="2230" y="1670"/>
                  </a:lnTo>
                  <a:lnTo>
                    <a:pt x="2224" y="1672"/>
                  </a:lnTo>
                  <a:lnTo>
                    <a:pt x="2222" y="1672"/>
                  </a:lnTo>
                  <a:lnTo>
                    <a:pt x="2222" y="1672"/>
                  </a:lnTo>
                  <a:lnTo>
                    <a:pt x="2206" y="1676"/>
                  </a:lnTo>
                  <a:lnTo>
                    <a:pt x="2150" y="1684"/>
                  </a:lnTo>
                  <a:lnTo>
                    <a:pt x="2150" y="1684"/>
                  </a:lnTo>
                  <a:lnTo>
                    <a:pt x="2136" y="1686"/>
                  </a:lnTo>
                  <a:lnTo>
                    <a:pt x="2136" y="1686"/>
                  </a:lnTo>
                  <a:lnTo>
                    <a:pt x="2132" y="1684"/>
                  </a:lnTo>
                  <a:lnTo>
                    <a:pt x="2130" y="1678"/>
                  </a:lnTo>
                  <a:lnTo>
                    <a:pt x="2128" y="1666"/>
                  </a:lnTo>
                  <a:lnTo>
                    <a:pt x="2128" y="1666"/>
                  </a:lnTo>
                  <a:lnTo>
                    <a:pt x="2130" y="1658"/>
                  </a:lnTo>
                  <a:lnTo>
                    <a:pt x="2134" y="1654"/>
                  </a:lnTo>
                  <a:lnTo>
                    <a:pt x="2174" y="1628"/>
                  </a:lnTo>
                  <a:lnTo>
                    <a:pt x="2174" y="1628"/>
                  </a:lnTo>
                  <a:lnTo>
                    <a:pt x="2188" y="1620"/>
                  </a:lnTo>
                  <a:lnTo>
                    <a:pt x="2200" y="1612"/>
                  </a:lnTo>
                  <a:lnTo>
                    <a:pt x="2200" y="1612"/>
                  </a:lnTo>
                  <a:lnTo>
                    <a:pt x="2214" y="1604"/>
                  </a:lnTo>
                  <a:lnTo>
                    <a:pt x="2238" y="1588"/>
                  </a:lnTo>
                  <a:lnTo>
                    <a:pt x="2238" y="1588"/>
                  </a:lnTo>
                  <a:lnTo>
                    <a:pt x="2252" y="1580"/>
                  </a:lnTo>
                  <a:lnTo>
                    <a:pt x="2264" y="1572"/>
                  </a:lnTo>
                  <a:lnTo>
                    <a:pt x="2264" y="1572"/>
                  </a:lnTo>
                  <a:lnTo>
                    <a:pt x="2278" y="1564"/>
                  </a:lnTo>
                  <a:lnTo>
                    <a:pt x="2278" y="1564"/>
                  </a:lnTo>
                  <a:lnTo>
                    <a:pt x="2286" y="1560"/>
                  </a:lnTo>
                  <a:lnTo>
                    <a:pt x="2298" y="1556"/>
                  </a:lnTo>
                  <a:lnTo>
                    <a:pt x="2312" y="1554"/>
                  </a:lnTo>
                  <a:lnTo>
                    <a:pt x="2312" y="1554"/>
                  </a:lnTo>
                  <a:lnTo>
                    <a:pt x="2326" y="1554"/>
                  </a:lnTo>
                  <a:lnTo>
                    <a:pt x="2336" y="1556"/>
                  </a:lnTo>
                  <a:lnTo>
                    <a:pt x="2342" y="1558"/>
                  </a:lnTo>
                  <a:lnTo>
                    <a:pt x="2342" y="1560"/>
                  </a:lnTo>
                  <a:lnTo>
                    <a:pt x="2342" y="1560"/>
                  </a:lnTo>
                  <a:lnTo>
                    <a:pt x="2350" y="1564"/>
                  </a:lnTo>
                  <a:lnTo>
                    <a:pt x="2356" y="1568"/>
                  </a:lnTo>
                  <a:lnTo>
                    <a:pt x="2356" y="1568"/>
                  </a:lnTo>
                  <a:lnTo>
                    <a:pt x="2362" y="1576"/>
                  </a:lnTo>
                  <a:lnTo>
                    <a:pt x="2362" y="1576"/>
                  </a:lnTo>
                  <a:lnTo>
                    <a:pt x="2370" y="1584"/>
                  </a:lnTo>
                  <a:lnTo>
                    <a:pt x="2378" y="1592"/>
                  </a:lnTo>
                  <a:lnTo>
                    <a:pt x="2398" y="1610"/>
                  </a:lnTo>
                  <a:lnTo>
                    <a:pt x="2398" y="1610"/>
                  </a:lnTo>
                  <a:lnTo>
                    <a:pt x="2406" y="1618"/>
                  </a:lnTo>
                  <a:lnTo>
                    <a:pt x="2410" y="1628"/>
                  </a:lnTo>
                  <a:lnTo>
                    <a:pt x="2418" y="1646"/>
                  </a:lnTo>
                  <a:lnTo>
                    <a:pt x="2418" y="1646"/>
                  </a:lnTo>
                  <a:lnTo>
                    <a:pt x="2418" y="1648"/>
                  </a:lnTo>
                  <a:lnTo>
                    <a:pt x="2418" y="1650"/>
                  </a:lnTo>
                  <a:lnTo>
                    <a:pt x="2414" y="1656"/>
                  </a:lnTo>
                  <a:lnTo>
                    <a:pt x="2398" y="1664"/>
                  </a:lnTo>
                  <a:lnTo>
                    <a:pt x="2374" y="1672"/>
                  </a:lnTo>
                  <a:lnTo>
                    <a:pt x="2374" y="1672"/>
                  </a:lnTo>
                  <a:lnTo>
                    <a:pt x="2358" y="1674"/>
                  </a:lnTo>
                  <a:lnTo>
                    <a:pt x="2292" y="1670"/>
                  </a:lnTo>
                  <a:lnTo>
                    <a:pt x="2292" y="1670"/>
                  </a:lnTo>
                  <a:lnTo>
                    <a:pt x="2286" y="1666"/>
                  </a:lnTo>
                  <a:lnTo>
                    <a:pt x="2280" y="1662"/>
                  </a:lnTo>
                  <a:lnTo>
                    <a:pt x="2276" y="1654"/>
                  </a:lnTo>
                  <a:lnTo>
                    <a:pt x="2276" y="1654"/>
                  </a:lnTo>
                  <a:lnTo>
                    <a:pt x="2272" y="1648"/>
                  </a:lnTo>
                  <a:lnTo>
                    <a:pt x="2266" y="1642"/>
                  </a:lnTo>
                  <a:lnTo>
                    <a:pt x="2266" y="1642"/>
                  </a:lnTo>
                  <a:close/>
                  <a:moveTo>
                    <a:pt x="2504" y="1860"/>
                  </a:moveTo>
                  <a:lnTo>
                    <a:pt x="2480" y="1838"/>
                  </a:lnTo>
                  <a:lnTo>
                    <a:pt x="2480" y="1838"/>
                  </a:lnTo>
                  <a:lnTo>
                    <a:pt x="2476" y="1832"/>
                  </a:lnTo>
                  <a:lnTo>
                    <a:pt x="2476" y="1826"/>
                  </a:lnTo>
                  <a:lnTo>
                    <a:pt x="2476" y="1816"/>
                  </a:lnTo>
                  <a:lnTo>
                    <a:pt x="2476" y="1816"/>
                  </a:lnTo>
                  <a:lnTo>
                    <a:pt x="2478" y="1800"/>
                  </a:lnTo>
                  <a:lnTo>
                    <a:pt x="2478" y="1794"/>
                  </a:lnTo>
                  <a:lnTo>
                    <a:pt x="2478" y="1794"/>
                  </a:lnTo>
                  <a:lnTo>
                    <a:pt x="2478" y="1790"/>
                  </a:lnTo>
                  <a:lnTo>
                    <a:pt x="2478" y="1788"/>
                  </a:lnTo>
                  <a:lnTo>
                    <a:pt x="2476" y="1786"/>
                  </a:lnTo>
                  <a:lnTo>
                    <a:pt x="2472" y="1784"/>
                  </a:lnTo>
                  <a:lnTo>
                    <a:pt x="2458" y="1782"/>
                  </a:lnTo>
                  <a:lnTo>
                    <a:pt x="2458" y="1782"/>
                  </a:lnTo>
                  <a:lnTo>
                    <a:pt x="2442" y="1778"/>
                  </a:lnTo>
                  <a:lnTo>
                    <a:pt x="2416" y="1772"/>
                  </a:lnTo>
                  <a:lnTo>
                    <a:pt x="2416" y="1772"/>
                  </a:lnTo>
                  <a:lnTo>
                    <a:pt x="2410" y="1768"/>
                  </a:lnTo>
                  <a:lnTo>
                    <a:pt x="2406" y="1762"/>
                  </a:lnTo>
                  <a:lnTo>
                    <a:pt x="2406" y="1762"/>
                  </a:lnTo>
                  <a:lnTo>
                    <a:pt x="2406" y="1760"/>
                  </a:lnTo>
                  <a:lnTo>
                    <a:pt x="2404" y="1760"/>
                  </a:lnTo>
                  <a:lnTo>
                    <a:pt x="2400" y="1762"/>
                  </a:lnTo>
                  <a:lnTo>
                    <a:pt x="2378" y="1794"/>
                  </a:lnTo>
                  <a:lnTo>
                    <a:pt x="2378" y="1794"/>
                  </a:lnTo>
                  <a:lnTo>
                    <a:pt x="2376" y="1800"/>
                  </a:lnTo>
                  <a:lnTo>
                    <a:pt x="2374" y="1808"/>
                  </a:lnTo>
                  <a:lnTo>
                    <a:pt x="2372" y="1848"/>
                  </a:lnTo>
                  <a:lnTo>
                    <a:pt x="2372" y="1848"/>
                  </a:lnTo>
                  <a:lnTo>
                    <a:pt x="2370" y="1864"/>
                  </a:lnTo>
                  <a:lnTo>
                    <a:pt x="2362" y="1916"/>
                  </a:lnTo>
                  <a:lnTo>
                    <a:pt x="2362" y="1916"/>
                  </a:lnTo>
                  <a:lnTo>
                    <a:pt x="2358" y="1922"/>
                  </a:lnTo>
                  <a:lnTo>
                    <a:pt x="2354" y="1928"/>
                  </a:lnTo>
                  <a:lnTo>
                    <a:pt x="2324" y="1952"/>
                  </a:lnTo>
                  <a:lnTo>
                    <a:pt x="2324" y="1952"/>
                  </a:lnTo>
                  <a:lnTo>
                    <a:pt x="2322" y="1952"/>
                  </a:lnTo>
                  <a:lnTo>
                    <a:pt x="2318" y="1954"/>
                  </a:lnTo>
                  <a:lnTo>
                    <a:pt x="2316" y="1952"/>
                  </a:lnTo>
                  <a:lnTo>
                    <a:pt x="2314" y="1950"/>
                  </a:lnTo>
                  <a:lnTo>
                    <a:pt x="2284" y="1908"/>
                  </a:lnTo>
                  <a:lnTo>
                    <a:pt x="2284" y="1908"/>
                  </a:lnTo>
                  <a:lnTo>
                    <a:pt x="2280" y="1900"/>
                  </a:lnTo>
                  <a:lnTo>
                    <a:pt x="2280" y="1892"/>
                  </a:lnTo>
                  <a:lnTo>
                    <a:pt x="2300" y="1808"/>
                  </a:lnTo>
                  <a:lnTo>
                    <a:pt x="2300" y="1808"/>
                  </a:lnTo>
                  <a:lnTo>
                    <a:pt x="2306" y="1794"/>
                  </a:lnTo>
                  <a:lnTo>
                    <a:pt x="2342" y="1734"/>
                  </a:lnTo>
                  <a:lnTo>
                    <a:pt x="2342" y="1734"/>
                  </a:lnTo>
                  <a:lnTo>
                    <a:pt x="2346" y="1728"/>
                  </a:lnTo>
                  <a:lnTo>
                    <a:pt x="2354" y="1726"/>
                  </a:lnTo>
                  <a:lnTo>
                    <a:pt x="2416" y="1712"/>
                  </a:lnTo>
                  <a:lnTo>
                    <a:pt x="2416" y="1712"/>
                  </a:lnTo>
                  <a:lnTo>
                    <a:pt x="2432" y="1710"/>
                  </a:lnTo>
                  <a:lnTo>
                    <a:pt x="2470" y="1704"/>
                  </a:lnTo>
                  <a:lnTo>
                    <a:pt x="2470" y="1704"/>
                  </a:lnTo>
                  <a:lnTo>
                    <a:pt x="2486" y="1702"/>
                  </a:lnTo>
                  <a:lnTo>
                    <a:pt x="2502" y="1702"/>
                  </a:lnTo>
                  <a:lnTo>
                    <a:pt x="2502" y="1702"/>
                  </a:lnTo>
                  <a:lnTo>
                    <a:pt x="2518" y="1704"/>
                  </a:lnTo>
                  <a:lnTo>
                    <a:pt x="2576" y="1714"/>
                  </a:lnTo>
                  <a:lnTo>
                    <a:pt x="2576" y="1714"/>
                  </a:lnTo>
                  <a:lnTo>
                    <a:pt x="2590" y="1720"/>
                  </a:lnTo>
                  <a:lnTo>
                    <a:pt x="2648" y="1748"/>
                  </a:lnTo>
                  <a:lnTo>
                    <a:pt x="2648" y="1748"/>
                  </a:lnTo>
                  <a:lnTo>
                    <a:pt x="2652" y="1750"/>
                  </a:lnTo>
                  <a:lnTo>
                    <a:pt x="2652" y="1754"/>
                  </a:lnTo>
                  <a:lnTo>
                    <a:pt x="2654" y="1756"/>
                  </a:lnTo>
                  <a:lnTo>
                    <a:pt x="2652" y="1760"/>
                  </a:lnTo>
                  <a:lnTo>
                    <a:pt x="2650" y="1764"/>
                  </a:lnTo>
                  <a:lnTo>
                    <a:pt x="2650" y="1764"/>
                  </a:lnTo>
                  <a:lnTo>
                    <a:pt x="2646" y="1770"/>
                  </a:lnTo>
                  <a:lnTo>
                    <a:pt x="2640" y="1772"/>
                  </a:lnTo>
                  <a:lnTo>
                    <a:pt x="2594" y="1774"/>
                  </a:lnTo>
                  <a:lnTo>
                    <a:pt x="2594" y="1774"/>
                  </a:lnTo>
                  <a:lnTo>
                    <a:pt x="2588" y="1776"/>
                  </a:lnTo>
                  <a:lnTo>
                    <a:pt x="2582" y="1782"/>
                  </a:lnTo>
                  <a:lnTo>
                    <a:pt x="2574" y="1794"/>
                  </a:lnTo>
                  <a:lnTo>
                    <a:pt x="2574" y="1794"/>
                  </a:lnTo>
                  <a:lnTo>
                    <a:pt x="2568" y="1808"/>
                  </a:lnTo>
                  <a:lnTo>
                    <a:pt x="2568" y="1808"/>
                  </a:lnTo>
                  <a:lnTo>
                    <a:pt x="2564" y="1820"/>
                  </a:lnTo>
                  <a:lnTo>
                    <a:pt x="2562" y="1830"/>
                  </a:lnTo>
                  <a:lnTo>
                    <a:pt x="2562" y="1840"/>
                  </a:lnTo>
                  <a:lnTo>
                    <a:pt x="2562" y="1840"/>
                  </a:lnTo>
                  <a:lnTo>
                    <a:pt x="2560" y="1848"/>
                  </a:lnTo>
                  <a:lnTo>
                    <a:pt x="2558" y="1860"/>
                  </a:lnTo>
                  <a:lnTo>
                    <a:pt x="2554" y="1870"/>
                  </a:lnTo>
                  <a:lnTo>
                    <a:pt x="2554" y="1870"/>
                  </a:lnTo>
                  <a:lnTo>
                    <a:pt x="2554" y="1874"/>
                  </a:lnTo>
                  <a:lnTo>
                    <a:pt x="2552" y="1876"/>
                  </a:lnTo>
                  <a:lnTo>
                    <a:pt x="2548" y="1876"/>
                  </a:lnTo>
                  <a:lnTo>
                    <a:pt x="2546" y="1876"/>
                  </a:lnTo>
                  <a:lnTo>
                    <a:pt x="2518" y="1866"/>
                  </a:lnTo>
                  <a:lnTo>
                    <a:pt x="2518" y="1866"/>
                  </a:lnTo>
                  <a:lnTo>
                    <a:pt x="2512" y="1864"/>
                  </a:lnTo>
                  <a:lnTo>
                    <a:pt x="2504" y="1860"/>
                  </a:lnTo>
                  <a:lnTo>
                    <a:pt x="2504" y="1860"/>
                  </a:lnTo>
                  <a:close/>
                  <a:moveTo>
                    <a:pt x="2668" y="1914"/>
                  </a:moveTo>
                  <a:lnTo>
                    <a:pt x="2624" y="1926"/>
                  </a:lnTo>
                  <a:lnTo>
                    <a:pt x="2624" y="1926"/>
                  </a:lnTo>
                  <a:lnTo>
                    <a:pt x="2610" y="1932"/>
                  </a:lnTo>
                  <a:lnTo>
                    <a:pt x="2568" y="1958"/>
                  </a:lnTo>
                  <a:lnTo>
                    <a:pt x="2568" y="1958"/>
                  </a:lnTo>
                  <a:lnTo>
                    <a:pt x="2560" y="1960"/>
                  </a:lnTo>
                  <a:lnTo>
                    <a:pt x="2554" y="1962"/>
                  </a:lnTo>
                  <a:lnTo>
                    <a:pt x="2524" y="1960"/>
                  </a:lnTo>
                  <a:lnTo>
                    <a:pt x="2524" y="1960"/>
                  </a:lnTo>
                  <a:lnTo>
                    <a:pt x="2522" y="1960"/>
                  </a:lnTo>
                  <a:lnTo>
                    <a:pt x="2520" y="1958"/>
                  </a:lnTo>
                  <a:lnTo>
                    <a:pt x="2518" y="1954"/>
                  </a:lnTo>
                  <a:lnTo>
                    <a:pt x="2520" y="1952"/>
                  </a:lnTo>
                  <a:lnTo>
                    <a:pt x="2530" y="1924"/>
                  </a:lnTo>
                  <a:lnTo>
                    <a:pt x="2530" y="1924"/>
                  </a:lnTo>
                  <a:lnTo>
                    <a:pt x="2534" y="1918"/>
                  </a:lnTo>
                  <a:lnTo>
                    <a:pt x="2540" y="1916"/>
                  </a:lnTo>
                  <a:lnTo>
                    <a:pt x="2584" y="1902"/>
                  </a:lnTo>
                  <a:lnTo>
                    <a:pt x="2584" y="1902"/>
                  </a:lnTo>
                  <a:lnTo>
                    <a:pt x="2600" y="1898"/>
                  </a:lnTo>
                  <a:lnTo>
                    <a:pt x="2638" y="1892"/>
                  </a:lnTo>
                  <a:lnTo>
                    <a:pt x="2638" y="1892"/>
                  </a:lnTo>
                  <a:lnTo>
                    <a:pt x="2644" y="1892"/>
                  </a:lnTo>
                  <a:lnTo>
                    <a:pt x="2652" y="1894"/>
                  </a:lnTo>
                  <a:lnTo>
                    <a:pt x="2670" y="1908"/>
                  </a:lnTo>
                  <a:lnTo>
                    <a:pt x="2670" y="1908"/>
                  </a:lnTo>
                  <a:lnTo>
                    <a:pt x="2672" y="1910"/>
                  </a:lnTo>
                  <a:lnTo>
                    <a:pt x="2672" y="1912"/>
                  </a:lnTo>
                  <a:lnTo>
                    <a:pt x="2670" y="1912"/>
                  </a:lnTo>
                  <a:lnTo>
                    <a:pt x="2668" y="1914"/>
                  </a:lnTo>
                  <a:lnTo>
                    <a:pt x="2668" y="1914"/>
                  </a:lnTo>
                  <a:close/>
                  <a:moveTo>
                    <a:pt x="2806" y="1832"/>
                  </a:moveTo>
                  <a:lnTo>
                    <a:pt x="2802" y="1842"/>
                  </a:lnTo>
                  <a:lnTo>
                    <a:pt x="2802" y="1842"/>
                  </a:lnTo>
                  <a:lnTo>
                    <a:pt x="2798" y="1850"/>
                  </a:lnTo>
                  <a:lnTo>
                    <a:pt x="2792" y="1854"/>
                  </a:lnTo>
                  <a:lnTo>
                    <a:pt x="2764" y="1872"/>
                  </a:lnTo>
                  <a:lnTo>
                    <a:pt x="2764" y="1872"/>
                  </a:lnTo>
                  <a:lnTo>
                    <a:pt x="2756" y="1874"/>
                  </a:lnTo>
                  <a:lnTo>
                    <a:pt x="2748" y="1876"/>
                  </a:lnTo>
                  <a:lnTo>
                    <a:pt x="2708" y="1878"/>
                  </a:lnTo>
                  <a:lnTo>
                    <a:pt x="2708" y="1878"/>
                  </a:lnTo>
                  <a:lnTo>
                    <a:pt x="2692" y="1878"/>
                  </a:lnTo>
                  <a:lnTo>
                    <a:pt x="2684" y="1878"/>
                  </a:lnTo>
                  <a:lnTo>
                    <a:pt x="2684" y="1878"/>
                  </a:lnTo>
                  <a:lnTo>
                    <a:pt x="2676" y="1876"/>
                  </a:lnTo>
                  <a:lnTo>
                    <a:pt x="2670" y="1872"/>
                  </a:lnTo>
                  <a:lnTo>
                    <a:pt x="2670" y="1872"/>
                  </a:lnTo>
                  <a:lnTo>
                    <a:pt x="2660" y="1860"/>
                  </a:lnTo>
                  <a:lnTo>
                    <a:pt x="2660" y="1860"/>
                  </a:lnTo>
                  <a:lnTo>
                    <a:pt x="2660" y="1858"/>
                  </a:lnTo>
                  <a:lnTo>
                    <a:pt x="2662" y="1854"/>
                  </a:lnTo>
                  <a:lnTo>
                    <a:pt x="2664" y="1852"/>
                  </a:lnTo>
                  <a:lnTo>
                    <a:pt x="2668" y="1850"/>
                  </a:lnTo>
                  <a:lnTo>
                    <a:pt x="2676" y="1850"/>
                  </a:lnTo>
                  <a:lnTo>
                    <a:pt x="2686" y="1850"/>
                  </a:lnTo>
                  <a:lnTo>
                    <a:pt x="2686" y="1850"/>
                  </a:lnTo>
                  <a:lnTo>
                    <a:pt x="2738" y="1852"/>
                  </a:lnTo>
                  <a:lnTo>
                    <a:pt x="2766" y="1854"/>
                  </a:lnTo>
                  <a:lnTo>
                    <a:pt x="2766" y="1854"/>
                  </a:lnTo>
                  <a:lnTo>
                    <a:pt x="2772" y="1852"/>
                  </a:lnTo>
                  <a:lnTo>
                    <a:pt x="2780" y="1848"/>
                  </a:lnTo>
                  <a:lnTo>
                    <a:pt x="2804" y="1830"/>
                  </a:lnTo>
                  <a:lnTo>
                    <a:pt x="2804" y="1830"/>
                  </a:lnTo>
                  <a:lnTo>
                    <a:pt x="2806" y="1828"/>
                  </a:lnTo>
                  <a:lnTo>
                    <a:pt x="2806" y="1832"/>
                  </a:lnTo>
                  <a:lnTo>
                    <a:pt x="2806" y="18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grpSp>
          <p:nvGrpSpPr>
            <p:cNvPr id="3" name="Gruppe 112"/>
            <p:cNvGrpSpPr/>
            <p:nvPr/>
          </p:nvGrpSpPr>
          <p:grpSpPr>
            <a:xfrm>
              <a:off x="-2343150" y="638175"/>
              <a:ext cx="4883150" cy="1625600"/>
              <a:chOff x="-2343150" y="638175"/>
              <a:chExt cx="4883150" cy="1625600"/>
            </a:xfrm>
            <a:grpFill/>
          </p:grpSpPr>
          <p:sp>
            <p:nvSpPr>
              <p:cNvPr id="95" name="Freeform 109"/>
              <p:cNvSpPr>
                <a:spLocks/>
              </p:cNvSpPr>
              <p:nvPr/>
            </p:nvSpPr>
            <p:spPr bwMode="auto">
              <a:xfrm>
                <a:off x="371475" y="1758950"/>
                <a:ext cx="15875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auto">
              <a:xfrm>
                <a:off x="422275" y="21971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3" name="Freeform 112"/>
              <p:cNvSpPr>
                <a:spLocks/>
              </p:cNvSpPr>
              <p:nvPr/>
            </p:nvSpPr>
            <p:spPr bwMode="auto">
              <a:xfrm>
                <a:off x="-1225550" y="688975"/>
                <a:ext cx="60325" cy="85725"/>
              </a:xfrm>
              <a:custGeom>
                <a:avLst/>
                <a:gdLst/>
                <a:ahLst/>
                <a:cxnLst>
                  <a:cxn ang="0">
                    <a:pos x="14" y="52"/>
                  </a:cxn>
                  <a:cxn ang="0">
                    <a:pos x="14" y="52"/>
                  </a:cxn>
                  <a:cxn ang="0">
                    <a:pos x="14" y="54"/>
                  </a:cxn>
                  <a:cxn ang="0">
                    <a:pos x="16" y="54"/>
                  </a:cxn>
                  <a:cxn ang="0">
                    <a:pos x="18" y="54"/>
                  </a:cxn>
                  <a:cxn ang="0">
                    <a:pos x="20" y="52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38" y="4"/>
                  </a:cxn>
                  <a:cxn ang="0">
                    <a:pos x="38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14" y="52"/>
                  </a:cxn>
                </a:cxnLst>
                <a:rect l="0" t="0" r="r" b="b"/>
                <a:pathLst>
                  <a:path w="38" h="54">
                    <a:moveTo>
                      <a:pt x="14" y="52"/>
                    </a:moveTo>
                    <a:lnTo>
                      <a:pt x="14" y="52"/>
                    </a:lnTo>
                    <a:lnTo>
                      <a:pt x="14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2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14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5" name="Freeform 113"/>
              <p:cNvSpPr>
                <a:spLocks/>
              </p:cNvSpPr>
              <p:nvPr/>
            </p:nvSpPr>
            <p:spPr bwMode="auto">
              <a:xfrm>
                <a:off x="444500" y="1095375"/>
                <a:ext cx="339725" cy="304800"/>
              </a:xfrm>
              <a:custGeom>
                <a:avLst/>
                <a:gdLst/>
                <a:ahLst/>
                <a:cxnLst>
                  <a:cxn ang="0">
                    <a:pos x="12" y="138"/>
                  </a:cxn>
                  <a:cxn ang="0">
                    <a:pos x="12" y="138"/>
                  </a:cxn>
                  <a:cxn ang="0">
                    <a:pos x="16" y="142"/>
                  </a:cxn>
                  <a:cxn ang="0">
                    <a:pos x="18" y="150"/>
                  </a:cxn>
                  <a:cxn ang="0">
                    <a:pos x="12" y="188"/>
                  </a:cxn>
                  <a:cxn ang="0">
                    <a:pos x="12" y="188"/>
                  </a:cxn>
                  <a:cxn ang="0">
                    <a:pos x="12" y="190"/>
                  </a:cxn>
                  <a:cxn ang="0">
                    <a:pos x="14" y="192"/>
                  </a:cxn>
                  <a:cxn ang="0">
                    <a:pos x="16" y="192"/>
                  </a:cxn>
                  <a:cxn ang="0">
                    <a:pos x="18" y="192"/>
                  </a:cxn>
                  <a:cxn ang="0">
                    <a:pos x="86" y="142"/>
                  </a:cxn>
                  <a:cxn ang="0">
                    <a:pos x="86" y="142"/>
                  </a:cxn>
                  <a:cxn ang="0">
                    <a:pos x="98" y="134"/>
                  </a:cxn>
                  <a:cxn ang="0">
                    <a:pos x="210" y="72"/>
                  </a:cxn>
                  <a:cxn ang="0">
                    <a:pos x="210" y="72"/>
                  </a:cxn>
                  <a:cxn ang="0">
                    <a:pos x="214" y="70"/>
                  </a:cxn>
                  <a:cxn ang="0">
                    <a:pos x="214" y="68"/>
                  </a:cxn>
                  <a:cxn ang="0">
                    <a:pos x="214" y="64"/>
                  </a:cxn>
                  <a:cxn ang="0">
                    <a:pos x="212" y="62"/>
                  </a:cxn>
                  <a:cxn ang="0">
                    <a:pos x="200" y="52"/>
                  </a:cxn>
                  <a:cxn ang="0">
                    <a:pos x="200" y="52"/>
                  </a:cxn>
                  <a:cxn ang="0">
                    <a:pos x="186" y="44"/>
                  </a:cxn>
                  <a:cxn ang="0">
                    <a:pos x="148" y="22"/>
                  </a:cxn>
                  <a:cxn ang="0">
                    <a:pos x="148" y="22"/>
                  </a:cxn>
                  <a:cxn ang="0">
                    <a:pos x="134" y="14"/>
                  </a:cxn>
                  <a:cxn ang="0">
                    <a:pos x="102" y="2"/>
                  </a:cxn>
                  <a:cxn ang="0">
                    <a:pos x="102" y="2"/>
                  </a:cxn>
                  <a:cxn ang="0">
                    <a:pos x="98" y="0"/>
                  </a:cxn>
                  <a:cxn ang="0">
                    <a:pos x="96" y="2"/>
                  </a:cxn>
                  <a:cxn ang="0">
                    <a:pos x="94" y="2"/>
                  </a:cxn>
                  <a:cxn ang="0">
                    <a:pos x="92" y="6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2" y="62"/>
                  </a:cxn>
                  <a:cxn ang="0">
                    <a:pos x="68" y="68"/>
                  </a:cxn>
                  <a:cxn ang="0">
                    <a:pos x="2" y="122"/>
                  </a:cxn>
                  <a:cxn ang="0">
                    <a:pos x="2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0" y="128"/>
                  </a:cxn>
                  <a:cxn ang="0">
                    <a:pos x="2" y="130"/>
                  </a:cxn>
                  <a:cxn ang="0">
                    <a:pos x="12" y="138"/>
                  </a:cxn>
                </a:cxnLst>
                <a:rect l="0" t="0" r="r" b="b"/>
                <a:pathLst>
                  <a:path w="214" h="192">
                    <a:moveTo>
                      <a:pt x="12" y="138"/>
                    </a:moveTo>
                    <a:lnTo>
                      <a:pt x="12" y="138"/>
                    </a:lnTo>
                    <a:lnTo>
                      <a:pt x="16" y="142"/>
                    </a:lnTo>
                    <a:lnTo>
                      <a:pt x="18" y="150"/>
                    </a:lnTo>
                    <a:lnTo>
                      <a:pt x="12" y="188"/>
                    </a:lnTo>
                    <a:lnTo>
                      <a:pt x="12" y="188"/>
                    </a:lnTo>
                    <a:lnTo>
                      <a:pt x="12" y="190"/>
                    </a:lnTo>
                    <a:lnTo>
                      <a:pt x="14" y="192"/>
                    </a:lnTo>
                    <a:lnTo>
                      <a:pt x="16" y="192"/>
                    </a:lnTo>
                    <a:lnTo>
                      <a:pt x="18" y="192"/>
                    </a:lnTo>
                    <a:lnTo>
                      <a:pt x="86" y="142"/>
                    </a:lnTo>
                    <a:lnTo>
                      <a:pt x="86" y="142"/>
                    </a:lnTo>
                    <a:lnTo>
                      <a:pt x="98" y="134"/>
                    </a:lnTo>
                    <a:lnTo>
                      <a:pt x="210" y="72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4" y="68"/>
                    </a:lnTo>
                    <a:lnTo>
                      <a:pt x="214" y="64"/>
                    </a:lnTo>
                    <a:lnTo>
                      <a:pt x="212" y="62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186" y="44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34" y="14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2" y="6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2" y="62"/>
                    </a:lnTo>
                    <a:lnTo>
                      <a:pt x="68" y="68"/>
                    </a:lnTo>
                    <a:lnTo>
                      <a:pt x="2" y="122"/>
                    </a:lnTo>
                    <a:lnTo>
                      <a:pt x="2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2" y="130"/>
                    </a:lnTo>
                    <a:lnTo>
                      <a:pt x="12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2" name="Freeform 114"/>
              <p:cNvSpPr>
                <a:spLocks/>
              </p:cNvSpPr>
              <p:nvPr/>
            </p:nvSpPr>
            <p:spPr bwMode="auto">
              <a:xfrm>
                <a:off x="584200" y="12731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3" name="Freeform 115"/>
              <p:cNvSpPr>
                <a:spLocks/>
              </p:cNvSpPr>
              <p:nvPr/>
            </p:nvSpPr>
            <p:spPr bwMode="auto">
              <a:xfrm>
                <a:off x="1130300" y="1047750"/>
                <a:ext cx="107950" cy="177800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62" y="112"/>
                  </a:cxn>
                  <a:cxn ang="0">
                    <a:pos x="62" y="112"/>
                  </a:cxn>
                  <a:cxn ang="0">
                    <a:pos x="66" y="112"/>
                  </a:cxn>
                  <a:cxn ang="0">
                    <a:pos x="68" y="112"/>
                  </a:cxn>
                  <a:cxn ang="0">
                    <a:pos x="68" y="110"/>
                  </a:cxn>
                  <a:cxn ang="0">
                    <a:pos x="68" y="106"/>
                  </a:cxn>
                  <a:cxn ang="0">
                    <a:pos x="54" y="52"/>
                  </a:cxn>
                  <a:cxn ang="0">
                    <a:pos x="54" y="52"/>
                  </a:cxn>
                  <a:cxn ang="0">
                    <a:pos x="50" y="46"/>
                  </a:cxn>
                  <a:cxn ang="0">
                    <a:pos x="44" y="44"/>
                  </a:cxn>
                  <a:cxn ang="0">
                    <a:pos x="38" y="42"/>
                  </a:cxn>
                  <a:cxn ang="0">
                    <a:pos x="38" y="42"/>
                  </a:cxn>
                  <a:cxn ang="0">
                    <a:pos x="32" y="40"/>
                  </a:cxn>
                  <a:cxn ang="0">
                    <a:pos x="26" y="36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2" y="94"/>
                  </a:cxn>
                  <a:cxn ang="0">
                    <a:pos x="8" y="98"/>
                  </a:cxn>
                  <a:cxn ang="0">
                    <a:pos x="8" y="98"/>
                  </a:cxn>
                </a:cxnLst>
                <a:rect l="0" t="0" r="r" b="b"/>
                <a:pathLst>
                  <a:path w="68" h="112">
                    <a:moveTo>
                      <a:pt x="8" y="98"/>
                    </a:moveTo>
                    <a:lnTo>
                      <a:pt x="62" y="112"/>
                    </a:lnTo>
                    <a:lnTo>
                      <a:pt x="62" y="112"/>
                    </a:lnTo>
                    <a:lnTo>
                      <a:pt x="66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6"/>
                    </a:lnTo>
                    <a:lnTo>
                      <a:pt x="54" y="52"/>
                    </a:lnTo>
                    <a:lnTo>
                      <a:pt x="54" y="52"/>
                    </a:lnTo>
                    <a:lnTo>
                      <a:pt x="50" y="46"/>
                    </a:lnTo>
                    <a:lnTo>
                      <a:pt x="44" y="44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2" y="40"/>
                    </a:lnTo>
                    <a:lnTo>
                      <a:pt x="26" y="3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94"/>
                    </a:lnTo>
                    <a:lnTo>
                      <a:pt x="8" y="98"/>
                    </a:lnTo>
                    <a:lnTo>
                      <a:pt x="8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4" name="Freeform 116"/>
              <p:cNvSpPr>
                <a:spLocks/>
              </p:cNvSpPr>
              <p:nvPr/>
            </p:nvSpPr>
            <p:spPr bwMode="auto">
              <a:xfrm>
                <a:off x="1133475" y="1323975"/>
                <a:ext cx="238125" cy="381000"/>
              </a:xfrm>
              <a:custGeom>
                <a:avLst/>
                <a:gdLst/>
                <a:ahLst/>
                <a:cxnLst>
                  <a:cxn ang="0">
                    <a:pos x="92" y="100"/>
                  </a:cxn>
                  <a:cxn ang="0">
                    <a:pos x="122" y="104"/>
                  </a:cxn>
                  <a:cxn ang="0">
                    <a:pos x="122" y="104"/>
                  </a:cxn>
                  <a:cxn ang="0">
                    <a:pos x="126" y="104"/>
                  </a:cxn>
                  <a:cxn ang="0">
                    <a:pos x="128" y="102"/>
                  </a:cxn>
                  <a:cxn ang="0">
                    <a:pos x="130" y="100"/>
                  </a:cxn>
                  <a:cxn ang="0">
                    <a:pos x="132" y="96"/>
                  </a:cxn>
                  <a:cxn ang="0">
                    <a:pos x="140" y="28"/>
                  </a:cxn>
                  <a:cxn ang="0">
                    <a:pos x="140" y="28"/>
                  </a:cxn>
                  <a:cxn ang="0">
                    <a:pos x="140" y="26"/>
                  </a:cxn>
                  <a:cxn ang="0">
                    <a:pos x="138" y="22"/>
                  </a:cxn>
                  <a:cxn ang="0">
                    <a:pos x="136" y="20"/>
                  </a:cxn>
                  <a:cxn ang="0">
                    <a:pos x="132" y="18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2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8" y="220"/>
                  </a:cxn>
                  <a:cxn ang="0">
                    <a:pos x="8" y="220"/>
                  </a:cxn>
                  <a:cxn ang="0">
                    <a:pos x="10" y="226"/>
                  </a:cxn>
                  <a:cxn ang="0">
                    <a:pos x="16" y="230"/>
                  </a:cxn>
                  <a:cxn ang="0">
                    <a:pos x="106" y="240"/>
                  </a:cxn>
                  <a:cxn ang="0">
                    <a:pos x="106" y="240"/>
                  </a:cxn>
                  <a:cxn ang="0">
                    <a:pos x="114" y="240"/>
                  </a:cxn>
                  <a:cxn ang="0">
                    <a:pos x="122" y="238"/>
                  </a:cxn>
                  <a:cxn ang="0">
                    <a:pos x="148" y="220"/>
                  </a:cxn>
                  <a:cxn ang="0">
                    <a:pos x="148" y="220"/>
                  </a:cxn>
                  <a:cxn ang="0">
                    <a:pos x="150" y="218"/>
                  </a:cxn>
                  <a:cxn ang="0">
                    <a:pos x="150" y="216"/>
                  </a:cxn>
                  <a:cxn ang="0">
                    <a:pos x="150" y="212"/>
                  </a:cxn>
                  <a:cxn ang="0">
                    <a:pos x="150" y="208"/>
                  </a:cxn>
                  <a:cxn ang="0">
                    <a:pos x="88" y="106"/>
                  </a:cxn>
                  <a:cxn ang="0">
                    <a:pos x="88" y="106"/>
                  </a:cxn>
                  <a:cxn ang="0">
                    <a:pos x="88" y="104"/>
                  </a:cxn>
                  <a:cxn ang="0">
                    <a:pos x="88" y="102"/>
                  </a:cxn>
                  <a:cxn ang="0">
                    <a:pos x="90" y="100"/>
                  </a:cxn>
                  <a:cxn ang="0">
                    <a:pos x="92" y="100"/>
                  </a:cxn>
                  <a:cxn ang="0">
                    <a:pos x="92" y="100"/>
                  </a:cxn>
                </a:cxnLst>
                <a:rect l="0" t="0" r="r" b="b"/>
                <a:pathLst>
                  <a:path w="150" h="240">
                    <a:moveTo>
                      <a:pt x="92" y="100"/>
                    </a:moveTo>
                    <a:lnTo>
                      <a:pt x="122" y="104"/>
                    </a:lnTo>
                    <a:lnTo>
                      <a:pt x="122" y="104"/>
                    </a:lnTo>
                    <a:lnTo>
                      <a:pt x="126" y="104"/>
                    </a:lnTo>
                    <a:lnTo>
                      <a:pt x="128" y="102"/>
                    </a:lnTo>
                    <a:lnTo>
                      <a:pt x="130" y="100"/>
                    </a:lnTo>
                    <a:lnTo>
                      <a:pt x="132" y="96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6"/>
                    </a:lnTo>
                    <a:lnTo>
                      <a:pt x="138" y="22"/>
                    </a:lnTo>
                    <a:lnTo>
                      <a:pt x="136" y="20"/>
                    </a:lnTo>
                    <a:lnTo>
                      <a:pt x="132" y="18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2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8" y="220"/>
                    </a:lnTo>
                    <a:lnTo>
                      <a:pt x="8" y="220"/>
                    </a:lnTo>
                    <a:lnTo>
                      <a:pt x="10" y="226"/>
                    </a:lnTo>
                    <a:lnTo>
                      <a:pt x="16" y="230"/>
                    </a:lnTo>
                    <a:lnTo>
                      <a:pt x="106" y="240"/>
                    </a:lnTo>
                    <a:lnTo>
                      <a:pt x="106" y="240"/>
                    </a:lnTo>
                    <a:lnTo>
                      <a:pt x="114" y="240"/>
                    </a:lnTo>
                    <a:lnTo>
                      <a:pt x="122" y="238"/>
                    </a:lnTo>
                    <a:lnTo>
                      <a:pt x="148" y="220"/>
                    </a:lnTo>
                    <a:lnTo>
                      <a:pt x="148" y="220"/>
                    </a:lnTo>
                    <a:lnTo>
                      <a:pt x="150" y="218"/>
                    </a:lnTo>
                    <a:lnTo>
                      <a:pt x="150" y="216"/>
                    </a:lnTo>
                    <a:lnTo>
                      <a:pt x="150" y="212"/>
                    </a:lnTo>
                    <a:lnTo>
                      <a:pt x="150" y="20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8" y="104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100"/>
                    </a:lnTo>
                    <a:lnTo>
                      <a:pt x="92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5" name="Freeform 117"/>
              <p:cNvSpPr>
                <a:spLocks/>
              </p:cNvSpPr>
              <p:nvPr/>
            </p:nvSpPr>
            <p:spPr bwMode="auto">
              <a:xfrm>
                <a:off x="942975" y="895350"/>
                <a:ext cx="92075" cy="50800"/>
              </a:xfrm>
              <a:custGeom>
                <a:avLst/>
                <a:gdLst/>
                <a:ahLst/>
                <a:cxnLst>
                  <a:cxn ang="0">
                    <a:pos x="6" y="26"/>
                  </a:cxn>
                  <a:cxn ang="0">
                    <a:pos x="6" y="26"/>
                  </a:cxn>
                  <a:cxn ang="0">
                    <a:pos x="8" y="30"/>
                  </a:cxn>
                  <a:cxn ang="0">
                    <a:pos x="10" y="32"/>
                  </a:cxn>
                  <a:cxn ang="0">
                    <a:pos x="12" y="32"/>
                  </a:cxn>
                  <a:cxn ang="0">
                    <a:pos x="16" y="32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58" y="20"/>
                  </a:cxn>
                  <a:cxn ang="0">
                    <a:pos x="56" y="1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6" y="26"/>
                  </a:cxn>
                </a:cxnLst>
                <a:rect l="0" t="0" r="r" b="b"/>
                <a:pathLst>
                  <a:path w="58" h="32">
                    <a:moveTo>
                      <a:pt x="6" y="26"/>
                    </a:moveTo>
                    <a:lnTo>
                      <a:pt x="6" y="26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56" y="1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6" name="Freeform 118"/>
              <p:cNvSpPr>
                <a:spLocks/>
              </p:cNvSpPr>
              <p:nvPr/>
            </p:nvSpPr>
            <p:spPr bwMode="auto">
              <a:xfrm>
                <a:off x="-2343150" y="6381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7" name="Freeform 119"/>
              <p:cNvSpPr>
                <a:spLocks/>
              </p:cNvSpPr>
              <p:nvPr/>
            </p:nvSpPr>
            <p:spPr bwMode="auto">
              <a:xfrm>
                <a:off x="701675" y="908050"/>
                <a:ext cx="355600" cy="317500"/>
              </a:xfrm>
              <a:custGeom>
                <a:avLst/>
                <a:gdLst/>
                <a:ahLst/>
                <a:cxnLst>
                  <a:cxn ang="0">
                    <a:pos x="24" y="70"/>
                  </a:cxn>
                  <a:cxn ang="0">
                    <a:pos x="30" y="74"/>
                  </a:cxn>
                  <a:cxn ang="0">
                    <a:pos x="86" y="196"/>
                  </a:cxn>
                  <a:cxn ang="0">
                    <a:pos x="90" y="200"/>
                  </a:cxn>
                  <a:cxn ang="0">
                    <a:pos x="156" y="184"/>
                  </a:cxn>
                  <a:cxn ang="0">
                    <a:pos x="164" y="184"/>
                  </a:cxn>
                  <a:cxn ang="0">
                    <a:pos x="190" y="198"/>
                  </a:cxn>
                  <a:cxn ang="0">
                    <a:pos x="192" y="198"/>
                  </a:cxn>
                  <a:cxn ang="0">
                    <a:pos x="198" y="198"/>
                  </a:cxn>
                  <a:cxn ang="0">
                    <a:pos x="222" y="158"/>
                  </a:cxn>
                  <a:cxn ang="0">
                    <a:pos x="224" y="150"/>
                  </a:cxn>
                  <a:cxn ang="0">
                    <a:pos x="190" y="80"/>
                  </a:cxn>
                  <a:cxn ang="0">
                    <a:pos x="188" y="78"/>
                  </a:cxn>
                  <a:cxn ang="0">
                    <a:pos x="184" y="78"/>
                  </a:cxn>
                  <a:cxn ang="0">
                    <a:pos x="166" y="96"/>
                  </a:cxn>
                  <a:cxn ang="0">
                    <a:pos x="164" y="102"/>
                  </a:cxn>
                  <a:cxn ang="0">
                    <a:pos x="166" y="108"/>
                  </a:cxn>
                  <a:cxn ang="0">
                    <a:pos x="168" y="112"/>
                  </a:cxn>
                  <a:cxn ang="0">
                    <a:pos x="168" y="118"/>
                  </a:cxn>
                  <a:cxn ang="0">
                    <a:pos x="152" y="136"/>
                  </a:cxn>
                  <a:cxn ang="0">
                    <a:pos x="150" y="138"/>
                  </a:cxn>
                  <a:cxn ang="0">
                    <a:pos x="144" y="136"/>
                  </a:cxn>
                  <a:cxn ang="0">
                    <a:pos x="98" y="68"/>
                  </a:cxn>
                  <a:cxn ang="0">
                    <a:pos x="94" y="62"/>
                  </a:cxn>
                  <a:cxn ang="0">
                    <a:pos x="98" y="18"/>
                  </a:cxn>
                  <a:cxn ang="0">
                    <a:pos x="98" y="14"/>
                  </a:cxn>
                  <a:cxn ang="0">
                    <a:pos x="94" y="10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0" y="60"/>
                  </a:cxn>
                  <a:cxn ang="0">
                    <a:pos x="0" y="62"/>
                  </a:cxn>
                  <a:cxn ang="0">
                    <a:pos x="4" y="68"/>
                  </a:cxn>
                  <a:cxn ang="0">
                    <a:pos x="6" y="68"/>
                  </a:cxn>
                </a:cxnLst>
                <a:rect l="0" t="0" r="r" b="b"/>
                <a:pathLst>
                  <a:path w="224" h="200">
                    <a:moveTo>
                      <a:pt x="6" y="68"/>
                    </a:moveTo>
                    <a:lnTo>
                      <a:pt x="24" y="70"/>
                    </a:lnTo>
                    <a:lnTo>
                      <a:pt x="24" y="70"/>
                    </a:lnTo>
                    <a:lnTo>
                      <a:pt x="30" y="74"/>
                    </a:lnTo>
                    <a:lnTo>
                      <a:pt x="34" y="78"/>
                    </a:lnTo>
                    <a:lnTo>
                      <a:pt x="86" y="196"/>
                    </a:lnTo>
                    <a:lnTo>
                      <a:pt x="86" y="196"/>
                    </a:lnTo>
                    <a:lnTo>
                      <a:pt x="90" y="200"/>
                    </a:lnTo>
                    <a:lnTo>
                      <a:pt x="96" y="200"/>
                    </a:lnTo>
                    <a:lnTo>
                      <a:pt x="156" y="184"/>
                    </a:lnTo>
                    <a:lnTo>
                      <a:pt x="156" y="184"/>
                    </a:lnTo>
                    <a:lnTo>
                      <a:pt x="164" y="184"/>
                    </a:lnTo>
                    <a:lnTo>
                      <a:pt x="170" y="186"/>
                    </a:lnTo>
                    <a:lnTo>
                      <a:pt x="190" y="198"/>
                    </a:lnTo>
                    <a:lnTo>
                      <a:pt x="190" y="198"/>
                    </a:lnTo>
                    <a:lnTo>
                      <a:pt x="192" y="198"/>
                    </a:lnTo>
                    <a:lnTo>
                      <a:pt x="196" y="198"/>
                    </a:lnTo>
                    <a:lnTo>
                      <a:pt x="198" y="198"/>
                    </a:lnTo>
                    <a:lnTo>
                      <a:pt x="200" y="196"/>
                    </a:lnTo>
                    <a:lnTo>
                      <a:pt x="222" y="158"/>
                    </a:lnTo>
                    <a:lnTo>
                      <a:pt x="222" y="158"/>
                    </a:lnTo>
                    <a:lnTo>
                      <a:pt x="224" y="150"/>
                    </a:lnTo>
                    <a:lnTo>
                      <a:pt x="224" y="144"/>
                    </a:lnTo>
                    <a:lnTo>
                      <a:pt x="190" y="80"/>
                    </a:lnTo>
                    <a:lnTo>
                      <a:pt x="190" y="80"/>
                    </a:lnTo>
                    <a:lnTo>
                      <a:pt x="188" y="78"/>
                    </a:lnTo>
                    <a:lnTo>
                      <a:pt x="186" y="76"/>
                    </a:lnTo>
                    <a:lnTo>
                      <a:pt x="184" y="78"/>
                    </a:lnTo>
                    <a:lnTo>
                      <a:pt x="182" y="80"/>
                    </a:lnTo>
                    <a:lnTo>
                      <a:pt x="166" y="96"/>
                    </a:lnTo>
                    <a:lnTo>
                      <a:pt x="166" y="96"/>
                    </a:lnTo>
                    <a:lnTo>
                      <a:pt x="164" y="102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8" y="112"/>
                    </a:lnTo>
                    <a:lnTo>
                      <a:pt x="168" y="114"/>
                    </a:lnTo>
                    <a:lnTo>
                      <a:pt x="168" y="118"/>
                    </a:lnTo>
                    <a:lnTo>
                      <a:pt x="166" y="120"/>
                    </a:lnTo>
                    <a:lnTo>
                      <a:pt x="152" y="136"/>
                    </a:lnTo>
                    <a:lnTo>
                      <a:pt x="152" y="136"/>
                    </a:lnTo>
                    <a:lnTo>
                      <a:pt x="150" y="138"/>
                    </a:lnTo>
                    <a:lnTo>
                      <a:pt x="146" y="138"/>
                    </a:lnTo>
                    <a:lnTo>
                      <a:pt x="144" y="136"/>
                    </a:lnTo>
                    <a:lnTo>
                      <a:pt x="142" y="134"/>
                    </a:lnTo>
                    <a:lnTo>
                      <a:pt x="98" y="68"/>
                    </a:lnTo>
                    <a:lnTo>
                      <a:pt x="98" y="68"/>
                    </a:lnTo>
                    <a:lnTo>
                      <a:pt x="94" y="62"/>
                    </a:lnTo>
                    <a:lnTo>
                      <a:pt x="94" y="54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4"/>
                    </a:lnTo>
                    <a:lnTo>
                      <a:pt x="96" y="12"/>
                    </a:lnTo>
                    <a:lnTo>
                      <a:pt x="94" y="10"/>
                    </a:lnTo>
                    <a:lnTo>
                      <a:pt x="92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4" y="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6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8" name="Freeform 120"/>
              <p:cNvSpPr>
                <a:spLocks/>
              </p:cNvSpPr>
              <p:nvPr/>
            </p:nvSpPr>
            <p:spPr bwMode="auto">
              <a:xfrm>
                <a:off x="1409700" y="1377950"/>
                <a:ext cx="1130300" cy="758825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" y="18"/>
                  </a:cxn>
                  <a:cxn ang="0">
                    <a:pos x="2" y="22"/>
                  </a:cxn>
                  <a:cxn ang="0">
                    <a:pos x="14" y="82"/>
                  </a:cxn>
                  <a:cxn ang="0">
                    <a:pos x="22" y="94"/>
                  </a:cxn>
                  <a:cxn ang="0">
                    <a:pos x="46" y="108"/>
                  </a:cxn>
                  <a:cxn ang="0">
                    <a:pos x="44" y="140"/>
                  </a:cxn>
                  <a:cxn ang="0">
                    <a:pos x="48" y="148"/>
                  </a:cxn>
                  <a:cxn ang="0">
                    <a:pos x="190" y="166"/>
                  </a:cxn>
                  <a:cxn ang="0">
                    <a:pos x="244" y="124"/>
                  </a:cxn>
                  <a:cxn ang="0">
                    <a:pos x="256" y="122"/>
                  </a:cxn>
                  <a:cxn ang="0">
                    <a:pos x="324" y="156"/>
                  </a:cxn>
                  <a:cxn ang="0">
                    <a:pos x="324" y="164"/>
                  </a:cxn>
                  <a:cxn ang="0">
                    <a:pos x="316" y="176"/>
                  </a:cxn>
                  <a:cxn ang="0">
                    <a:pos x="320" y="184"/>
                  </a:cxn>
                  <a:cxn ang="0">
                    <a:pos x="424" y="236"/>
                  </a:cxn>
                  <a:cxn ang="0">
                    <a:pos x="410" y="294"/>
                  </a:cxn>
                  <a:cxn ang="0">
                    <a:pos x="422" y="328"/>
                  </a:cxn>
                  <a:cxn ang="0">
                    <a:pos x="420" y="342"/>
                  </a:cxn>
                  <a:cxn ang="0">
                    <a:pos x="398" y="370"/>
                  </a:cxn>
                  <a:cxn ang="0">
                    <a:pos x="360" y="368"/>
                  </a:cxn>
                  <a:cxn ang="0">
                    <a:pos x="352" y="372"/>
                  </a:cxn>
                  <a:cxn ang="0">
                    <a:pos x="346" y="414"/>
                  </a:cxn>
                  <a:cxn ang="0">
                    <a:pos x="374" y="436"/>
                  </a:cxn>
                  <a:cxn ang="0">
                    <a:pos x="388" y="438"/>
                  </a:cxn>
                  <a:cxn ang="0">
                    <a:pos x="510" y="442"/>
                  </a:cxn>
                  <a:cxn ang="0">
                    <a:pos x="568" y="474"/>
                  </a:cxn>
                  <a:cxn ang="0">
                    <a:pos x="676" y="474"/>
                  </a:cxn>
                  <a:cxn ang="0">
                    <a:pos x="676" y="470"/>
                  </a:cxn>
                  <a:cxn ang="0">
                    <a:pos x="610" y="426"/>
                  </a:cxn>
                  <a:cxn ang="0">
                    <a:pos x="704" y="436"/>
                  </a:cxn>
                  <a:cxn ang="0">
                    <a:pos x="712" y="432"/>
                  </a:cxn>
                  <a:cxn ang="0">
                    <a:pos x="708" y="388"/>
                  </a:cxn>
                  <a:cxn ang="0">
                    <a:pos x="638" y="320"/>
                  </a:cxn>
                  <a:cxn ang="0">
                    <a:pos x="626" y="314"/>
                  </a:cxn>
                  <a:cxn ang="0">
                    <a:pos x="584" y="298"/>
                  </a:cxn>
                  <a:cxn ang="0">
                    <a:pos x="576" y="288"/>
                  </a:cxn>
                  <a:cxn ang="0">
                    <a:pos x="570" y="256"/>
                  </a:cxn>
                  <a:cxn ang="0">
                    <a:pos x="576" y="256"/>
                  </a:cxn>
                  <a:cxn ang="0">
                    <a:pos x="674" y="306"/>
                  </a:cxn>
                  <a:cxn ang="0">
                    <a:pos x="678" y="300"/>
                  </a:cxn>
                  <a:cxn ang="0">
                    <a:pos x="680" y="184"/>
                  </a:cxn>
                  <a:cxn ang="0">
                    <a:pos x="514" y="150"/>
                  </a:cxn>
                  <a:cxn ang="0">
                    <a:pos x="396" y="56"/>
                  </a:cxn>
                  <a:cxn ang="0">
                    <a:pos x="382" y="50"/>
                  </a:cxn>
                  <a:cxn ang="0">
                    <a:pos x="192" y="42"/>
                  </a:cxn>
                  <a:cxn ang="0">
                    <a:pos x="98" y="14"/>
                  </a:cxn>
                </a:cxnLst>
                <a:rect l="0" t="0" r="r" b="b"/>
                <a:pathLst>
                  <a:path w="712" h="478">
                    <a:moveTo>
                      <a:pt x="98" y="14"/>
                    </a:moveTo>
                    <a:lnTo>
                      <a:pt x="68" y="0"/>
                    </a:lnTo>
                    <a:lnTo>
                      <a:pt x="68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14" y="82"/>
                    </a:lnTo>
                    <a:lnTo>
                      <a:pt x="14" y="82"/>
                    </a:lnTo>
                    <a:lnTo>
                      <a:pt x="16" y="90"/>
                    </a:lnTo>
                    <a:lnTo>
                      <a:pt x="22" y="94"/>
                    </a:lnTo>
                    <a:lnTo>
                      <a:pt x="40" y="104"/>
                    </a:lnTo>
                    <a:lnTo>
                      <a:pt x="40" y="104"/>
                    </a:lnTo>
                    <a:lnTo>
                      <a:pt x="46" y="108"/>
                    </a:lnTo>
                    <a:lnTo>
                      <a:pt x="46" y="116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44" y="144"/>
                    </a:lnTo>
                    <a:lnTo>
                      <a:pt x="46" y="146"/>
                    </a:lnTo>
                    <a:lnTo>
                      <a:pt x="48" y="148"/>
                    </a:lnTo>
                    <a:lnTo>
                      <a:pt x="50" y="150"/>
                    </a:lnTo>
                    <a:lnTo>
                      <a:pt x="190" y="166"/>
                    </a:lnTo>
                    <a:lnTo>
                      <a:pt x="190" y="166"/>
                    </a:lnTo>
                    <a:lnTo>
                      <a:pt x="196" y="164"/>
                    </a:lnTo>
                    <a:lnTo>
                      <a:pt x="204" y="162"/>
                    </a:lnTo>
                    <a:lnTo>
                      <a:pt x="244" y="124"/>
                    </a:lnTo>
                    <a:lnTo>
                      <a:pt x="244" y="124"/>
                    </a:lnTo>
                    <a:lnTo>
                      <a:pt x="250" y="120"/>
                    </a:lnTo>
                    <a:lnTo>
                      <a:pt x="256" y="122"/>
                    </a:lnTo>
                    <a:lnTo>
                      <a:pt x="322" y="154"/>
                    </a:lnTo>
                    <a:lnTo>
                      <a:pt x="322" y="154"/>
                    </a:lnTo>
                    <a:lnTo>
                      <a:pt x="324" y="156"/>
                    </a:lnTo>
                    <a:lnTo>
                      <a:pt x="326" y="158"/>
                    </a:lnTo>
                    <a:lnTo>
                      <a:pt x="326" y="160"/>
                    </a:lnTo>
                    <a:lnTo>
                      <a:pt x="324" y="164"/>
                    </a:lnTo>
                    <a:lnTo>
                      <a:pt x="318" y="174"/>
                    </a:lnTo>
                    <a:lnTo>
                      <a:pt x="318" y="174"/>
                    </a:lnTo>
                    <a:lnTo>
                      <a:pt x="316" y="176"/>
                    </a:lnTo>
                    <a:lnTo>
                      <a:pt x="318" y="180"/>
                    </a:lnTo>
                    <a:lnTo>
                      <a:pt x="318" y="182"/>
                    </a:lnTo>
                    <a:lnTo>
                      <a:pt x="320" y="184"/>
                    </a:lnTo>
                    <a:lnTo>
                      <a:pt x="420" y="232"/>
                    </a:lnTo>
                    <a:lnTo>
                      <a:pt x="420" y="232"/>
                    </a:lnTo>
                    <a:lnTo>
                      <a:pt x="424" y="236"/>
                    </a:lnTo>
                    <a:lnTo>
                      <a:pt x="424" y="242"/>
                    </a:lnTo>
                    <a:lnTo>
                      <a:pt x="410" y="294"/>
                    </a:lnTo>
                    <a:lnTo>
                      <a:pt x="410" y="294"/>
                    </a:lnTo>
                    <a:lnTo>
                      <a:pt x="408" y="302"/>
                    </a:lnTo>
                    <a:lnTo>
                      <a:pt x="410" y="308"/>
                    </a:lnTo>
                    <a:lnTo>
                      <a:pt x="422" y="328"/>
                    </a:lnTo>
                    <a:lnTo>
                      <a:pt x="422" y="328"/>
                    </a:lnTo>
                    <a:lnTo>
                      <a:pt x="424" y="334"/>
                    </a:lnTo>
                    <a:lnTo>
                      <a:pt x="420" y="342"/>
                    </a:lnTo>
                    <a:lnTo>
                      <a:pt x="404" y="366"/>
                    </a:lnTo>
                    <a:lnTo>
                      <a:pt x="404" y="366"/>
                    </a:lnTo>
                    <a:lnTo>
                      <a:pt x="398" y="370"/>
                    </a:lnTo>
                    <a:lnTo>
                      <a:pt x="390" y="372"/>
                    </a:lnTo>
                    <a:lnTo>
                      <a:pt x="360" y="368"/>
                    </a:lnTo>
                    <a:lnTo>
                      <a:pt x="360" y="368"/>
                    </a:lnTo>
                    <a:lnTo>
                      <a:pt x="358" y="368"/>
                    </a:lnTo>
                    <a:lnTo>
                      <a:pt x="354" y="370"/>
                    </a:lnTo>
                    <a:lnTo>
                      <a:pt x="352" y="372"/>
                    </a:lnTo>
                    <a:lnTo>
                      <a:pt x="352" y="376"/>
                    </a:lnTo>
                    <a:lnTo>
                      <a:pt x="346" y="414"/>
                    </a:lnTo>
                    <a:lnTo>
                      <a:pt x="346" y="414"/>
                    </a:lnTo>
                    <a:lnTo>
                      <a:pt x="348" y="420"/>
                    </a:lnTo>
                    <a:lnTo>
                      <a:pt x="354" y="426"/>
                    </a:lnTo>
                    <a:lnTo>
                      <a:pt x="374" y="436"/>
                    </a:lnTo>
                    <a:lnTo>
                      <a:pt x="374" y="436"/>
                    </a:lnTo>
                    <a:lnTo>
                      <a:pt x="380" y="438"/>
                    </a:lnTo>
                    <a:lnTo>
                      <a:pt x="388" y="438"/>
                    </a:lnTo>
                    <a:lnTo>
                      <a:pt x="502" y="440"/>
                    </a:lnTo>
                    <a:lnTo>
                      <a:pt x="502" y="440"/>
                    </a:lnTo>
                    <a:lnTo>
                      <a:pt x="510" y="442"/>
                    </a:lnTo>
                    <a:lnTo>
                      <a:pt x="518" y="444"/>
                    </a:lnTo>
                    <a:lnTo>
                      <a:pt x="568" y="474"/>
                    </a:lnTo>
                    <a:lnTo>
                      <a:pt x="568" y="474"/>
                    </a:lnTo>
                    <a:lnTo>
                      <a:pt x="576" y="478"/>
                    </a:lnTo>
                    <a:lnTo>
                      <a:pt x="584" y="478"/>
                    </a:lnTo>
                    <a:lnTo>
                      <a:pt x="676" y="474"/>
                    </a:lnTo>
                    <a:lnTo>
                      <a:pt x="676" y="474"/>
                    </a:lnTo>
                    <a:lnTo>
                      <a:pt x="680" y="474"/>
                    </a:lnTo>
                    <a:lnTo>
                      <a:pt x="676" y="470"/>
                    </a:lnTo>
                    <a:lnTo>
                      <a:pt x="612" y="428"/>
                    </a:lnTo>
                    <a:lnTo>
                      <a:pt x="612" y="428"/>
                    </a:lnTo>
                    <a:lnTo>
                      <a:pt x="610" y="426"/>
                    </a:lnTo>
                    <a:lnTo>
                      <a:pt x="614" y="424"/>
                    </a:lnTo>
                    <a:lnTo>
                      <a:pt x="704" y="436"/>
                    </a:lnTo>
                    <a:lnTo>
                      <a:pt x="704" y="436"/>
                    </a:lnTo>
                    <a:lnTo>
                      <a:pt x="708" y="436"/>
                    </a:lnTo>
                    <a:lnTo>
                      <a:pt x="710" y="434"/>
                    </a:lnTo>
                    <a:lnTo>
                      <a:pt x="712" y="432"/>
                    </a:lnTo>
                    <a:lnTo>
                      <a:pt x="712" y="428"/>
                    </a:lnTo>
                    <a:lnTo>
                      <a:pt x="708" y="388"/>
                    </a:lnTo>
                    <a:lnTo>
                      <a:pt x="708" y="388"/>
                    </a:lnTo>
                    <a:lnTo>
                      <a:pt x="706" y="380"/>
                    </a:lnTo>
                    <a:lnTo>
                      <a:pt x="700" y="374"/>
                    </a:lnTo>
                    <a:lnTo>
                      <a:pt x="638" y="320"/>
                    </a:lnTo>
                    <a:lnTo>
                      <a:pt x="638" y="320"/>
                    </a:lnTo>
                    <a:lnTo>
                      <a:pt x="632" y="316"/>
                    </a:lnTo>
                    <a:lnTo>
                      <a:pt x="626" y="314"/>
                    </a:lnTo>
                    <a:lnTo>
                      <a:pt x="626" y="314"/>
                    </a:lnTo>
                    <a:lnTo>
                      <a:pt x="612" y="310"/>
                    </a:lnTo>
                    <a:lnTo>
                      <a:pt x="584" y="298"/>
                    </a:lnTo>
                    <a:lnTo>
                      <a:pt x="584" y="298"/>
                    </a:lnTo>
                    <a:lnTo>
                      <a:pt x="578" y="294"/>
                    </a:lnTo>
                    <a:lnTo>
                      <a:pt x="576" y="288"/>
                    </a:lnTo>
                    <a:lnTo>
                      <a:pt x="570" y="260"/>
                    </a:lnTo>
                    <a:lnTo>
                      <a:pt x="570" y="260"/>
                    </a:lnTo>
                    <a:lnTo>
                      <a:pt x="570" y="256"/>
                    </a:lnTo>
                    <a:lnTo>
                      <a:pt x="572" y="254"/>
                    </a:lnTo>
                    <a:lnTo>
                      <a:pt x="574" y="254"/>
                    </a:lnTo>
                    <a:lnTo>
                      <a:pt x="576" y="256"/>
                    </a:lnTo>
                    <a:lnTo>
                      <a:pt x="672" y="304"/>
                    </a:lnTo>
                    <a:lnTo>
                      <a:pt x="672" y="304"/>
                    </a:lnTo>
                    <a:lnTo>
                      <a:pt x="674" y="306"/>
                    </a:lnTo>
                    <a:lnTo>
                      <a:pt x="676" y="304"/>
                    </a:lnTo>
                    <a:lnTo>
                      <a:pt x="678" y="302"/>
                    </a:lnTo>
                    <a:lnTo>
                      <a:pt x="678" y="300"/>
                    </a:lnTo>
                    <a:lnTo>
                      <a:pt x="682" y="190"/>
                    </a:lnTo>
                    <a:lnTo>
                      <a:pt x="682" y="190"/>
                    </a:lnTo>
                    <a:lnTo>
                      <a:pt x="680" y="184"/>
                    </a:lnTo>
                    <a:lnTo>
                      <a:pt x="674" y="180"/>
                    </a:lnTo>
                    <a:lnTo>
                      <a:pt x="514" y="150"/>
                    </a:lnTo>
                    <a:lnTo>
                      <a:pt x="514" y="150"/>
                    </a:lnTo>
                    <a:lnTo>
                      <a:pt x="508" y="148"/>
                    </a:lnTo>
                    <a:lnTo>
                      <a:pt x="500" y="144"/>
                    </a:lnTo>
                    <a:lnTo>
                      <a:pt x="396" y="56"/>
                    </a:lnTo>
                    <a:lnTo>
                      <a:pt x="396" y="56"/>
                    </a:lnTo>
                    <a:lnTo>
                      <a:pt x="390" y="52"/>
                    </a:lnTo>
                    <a:lnTo>
                      <a:pt x="382" y="50"/>
                    </a:lnTo>
                    <a:lnTo>
                      <a:pt x="208" y="44"/>
                    </a:lnTo>
                    <a:lnTo>
                      <a:pt x="208" y="44"/>
                    </a:lnTo>
                    <a:lnTo>
                      <a:pt x="192" y="42"/>
                    </a:lnTo>
                    <a:lnTo>
                      <a:pt x="112" y="20"/>
                    </a:lnTo>
                    <a:lnTo>
                      <a:pt x="112" y="20"/>
                    </a:lnTo>
                    <a:lnTo>
                      <a:pt x="98" y="14"/>
                    </a:lnTo>
                    <a:lnTo>
                      <a:pt x="9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9" name="Freeform 121"/>
              <p:cNvSpPr>
                <a:spLocks/>
              </p:cNvSpPr>
              <p:nvPr/>
            </p:nvSpPr>
            <p:spPr bwMode="auto">
              <a:xfrm>
                <a:off x="1263650" y="1108075"/>
                <a:ext cx="406400" cy="238125"/>
              </a:xfrm>
              <a:custGeom>
                <a:avLst/>
                <a:gdLst/>
                <a:ahLst/>
                <a:cxnLst>
                  <a:cxn ang="0">
                    <a:pos x="42" y="68"/>
                  </a:cxn>
                  <a:cxn ang="0">
                    <a:pos x="42" y="68"/>
                  </a:cxn>
                  <a:cxn ang="0">
                    <a:pos x="44" y="74"/>
                  </a:cxn>
                  <a:cxn ang="0">
                    <a:pos x="46" y="82"/>
                  </a:cxn>
                  <a:cxn ang="0">
                    <a:pos x="50" y="120"/>
                  </a:cxn>
                  <a:cxn ang="0">
                    <a:pos x="50" y="120"/>
                  </a:cxn>
                  <a:cxn ang="0">
                    <a:pos x="54" y="126"/>
                  </a:cxn>
                  <a:cxn ang="0">
                    <a:pos x="60" y="128"/>
                  </a:cxn>
                  <a:cxn ang="0">
                    <a:pos x="242" y="150"/>
                  </a:cxn>
                  <a:cxn ang="0">
                    <a:pos x="242" y="150"/>
                  </a:cxn>
                  <a:cxn ang="0">
                    <a:pos x="246" y="150"/>
                  </a:cxn>
                  <a:cxn ang="0">
                    <a:pos x="248" y="148"/>
                  </a:cxn>
                  <a:cxn ang="0">
                    <a:pos x="250" y="146"/>
                  </a:cxn>
                  <a:cxn ang="0">
                    <a:pos x="252" y="144"/>
                  </a:cxn>
                  <a:cxn ang="0">
                    <a:pos x="256" y="106"/>
                  </a:cxn>
                  <a:cxn ang="0">
                    <a:pos x="256" y="106"/>
                  </a:cxn>
                  <a:cxn ang="0">
                    <a:pos x="254" y="100"/>
                  </a:cxn>
                  <a:cxn ang="0">
                    <a:pos x="252" y="92"/>
                  </a:cxn>
                  <a:cxn ang="0">
                    <a:pos x="218" y="56"/>
                  </a:cxn>
                  <a:cxn ang="0">
                    <a:pos x="218" y="56"/>
                  </a:cxn>
                  <a:cxn ang="0">
                    <a:pos x="212" y="52"/>
                  </a:cxn>
                  <a:cxn ang="0">
                    <a:pos x="206" y="50"/>
                  </a:cxn>
                  <a:cxn ang="0">
                    <a:pos x="94" y="36"/>
                  </a:cxn>
                  <a:cxn ang="0">
                    <a:pos x="94" y="36"/>
                  </a:cxn>
                  <a:cxn ang="0">
                    <a:pos x="88" y="34"/>
                  </a:cxn>
                  <a:cxn ang="0">
                    <a:pos x="82" y="30"/>
                  </a:cxn>
                  <a:cxn ang="0">
                    <a:pos x="60" y="10"/>
                  </a:cxn>
                  <a:cxn ang="0">
                    <a:pos x="60" y="10"/>
                  </a:cxn>
                  <a:cxn ang="0">
                    <a:pos x="54" y="6"/>
                  </a:cxn>
                  <a:cxn ang="0">
                    <a:pos x="4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42" y="68"/>
                  </a:cxn>
                </a:cxnLst>
                <a:rect l="0" t="0" r="r" b="b"/>
                <a:pathLst>
                  <a:path w="256" h="150">
                    <a:moveTo>
                      <a:pt x="42" y="68"/>
                    </a:moveTo>
                    <a:lnTo>
                      <a:pt x="42" y="68"/>
                    </a:lnTo>
                    <a:lnTo>
                      <a:pt x="44" y="74"/>
                    </a:lnTo>
                    <a:lnTo>
                      <a:pt x="46" y="82"/>
                    </a:lnTo>
                    <a:lnTo>
                      <a:pt x="50" y="120"/>
                    </a:lnTo>
                    <a:lnTo>
                      <a:pt x="50" y="120"/>
                    </a:lnTo>
                    <a:lnTo>
                      <a:pt x="54" y="126"/>
                    </a:lnTo>
                    <a:lnTo>
                      <a:pt x="60" y="128"/>
                    </a:lnTo>
                    <a:lnTo>
                      <a:pt x="242" y="150"/>
                    </a:lnTo>
                    <a:lnTo>
                      <a:pt x="242" y="150"/>
                    </a:lnTo>
                    <a:lnTo>
                      <a:pt x="246" y="150"/>
                    </a:lnTo>
                    <a:lnTo>
                      <a:pt x="248" y="148"/>
                    </a:lnTo>
                    <a:lnTo>
                      <a:pt x="250" y="146"/>
                    </a:lnTo>
                    <a:lnTo>
                      <a:pt x="252" y="144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54" y="100"/>
                    </a:lnTo>
                    <a:lnTo>
                      <a:pt x="252" y="92"/>
                    </a:lnTo>
                    <a:lnTo>
                      <a:pt x="218" y="56"/>
                    </a:lnTo>
                    <a:lnTo>
                      <a:pt x="218" y="56"/>
                    </a:lnTo>
                    <a:lnTo>
                      <a:pt x="212" y="52"/>
                    </a:lnTo>
                    <a:lnTo>
                      <a:pt x="206" y="50"/>
                    </a:lnTo>
                    <a:lnTo>
                      <a:pt x="94" y="36"/>
                    </a:lnTo>
                    <a:lnTo>
                      <a:pt x="94" y="36"/>
                    </a:lnTo>
                    <a:lnTo>
                      <a:pt x="88" y="34"/>
                    </a:lnTo>
                    <a:lnTo>
                      <a:pt x="82" y="30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4" y="6"/>
                    </a:lnTo>
                    <a:lnTo>
                      <a:pt x="4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0" name="Freeform 122"/>
              <p:cNvSpPr>
                <a:spLocks/>
              </p:cNvSpPr>
              <p:nvPr/>
            </p:nvSpPr>
            <p:spPr bwMode="auto">
              <a:xfrm>
                <a:off x="-2057400" y="11684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1" name="Freeform 123"/>
              <p:cNvSpPr>
                <a:spLocks/>
              </p:cNvSpPr>
              <p:nvPr/>
            </p:nvSpPr>
            <p:spPr bwMode="auto">
              <a:xfrm>
                <a:off x="-2311400" y="7524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2" name="Freeform 124"/>
              <p:cNvSpPr>
                <a:spLocks/>
              </p:cNvSpPr>
              <p:nvPr/>
            </p:nvSpPr>
            <p:spPr bwMode="auto">
              <a:xfrm>
                <a:off x="1774825" y="2206625"/>
                <a:ext cx="88900" cy="5715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6" y="2"/>
                  </a:cxn>
                </a:cxnLst>
                <a:rect l="0" t="0" r="r" b="b"/>
                <a:pathLst>
                  <a:path w="56" h="36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3" name="Freeform 125"/>
              <p:cNvSpPr>
                <a:spLocks/>
              </p:cNvSpPr>
              <p:nvPr/>
            </p:nvSpPr>
            <p:spPr bwMode="auto">
              <a:xfrm>
                <a:off x="1866900" y="1727200"/>
                <a:ext cx="85725" cy="6032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6" y="36"/>
                  </a:cxn>
                  <a:cxn ang="0">
                    <a:pos x="52" y="26"/>
                  </a:cxn>
                  <a:cxn ang="0">
                    <a:pos x="52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6" y="2"/>
                  </a:cxn>
                </a:cxnLst>
                <a:rect l="0" t="0" r="r" b="b"/>
                <a:pathLst>
                  <a:path w="54" h="38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52" y="26"/>
                    </a:lnTo>
                    <a:lnTo>
                      <a:pt x="52" y="26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r 5"/>
          <p:cNvGrpSpPr>
            <a:grpSpLocks/>
          </p:cNvGrpSpPr>
          <p:nvPr/>
        </p:nvGrpSpPr>
        <p:grpSpPr bwMode="auto">
          <a:xfrm>
            <a:off x="-38100" y="5900738"/>
            <a:ext cx="9296400" cy="957262"/>
            <a:chOff x="-38100" y="5366940"/>
            <a:chExt cx="9296400" cy="1135366"/>
          </a:xfrm>
        </p:grpSpPr>
        <p:sp>
          <p:nvSpPr>
            <p:cNvPr id="141" name="Rektangel 108"/>
            <p:cNvSpPr/>
            <p:nvPr/>
          </p:nvSpPr>
          <p:spPr>
            <a:xfrm>
              <a:off x="-3175" y="5549577"/>
              <a:ext cx="9226550" cy="952729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cs typeface="ＭＳ Ｐゴシック" pitchFamily="-108" charset="-128"/>
              </a:endParaRPr>
            </a:p>
          </p:txBody>
        </p:sp>
        <p:grpSp>
          <p:nvGrpSpPr>
            <p:cNvPr id="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63"/>
              <a:chOff x="0" y="1536702"/>
              <a:chExt cx="9144000" cy="317247"/>
            </a:xfrm>
          </p:grpSpPr>
          <p:sp>
            <p:nvSpPr>
              <p:cNvPr id="143" name="Rektangel 110"/>
              <p:cNvSpPr/>
              <p:nvPr/>
            </p:nvSpPr>
            <p:spPr>
              <a:xfrm>
                <a:off x="0" y="1536702"/>
                <a:ext cx="9144000" cy="317247"/>
              </a:xfrm>
              <a:prstGeom prst="rect">
                <a:avLst/>
              </a:prstGeom>
              <a:gradFill flip="none" rotWithShape="1">
                <a:gsLst>
                  <a:gs pos="44000">
                    <a:srgbClr val="124B90"/>
                  </a:gs>
                  <a:gs pos="100000">
                    <a:srgbClr val="74F4FF"/>
                  </a:gs>
                </a:gsLst>
                <a:lin ang="13500000" scaled="1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  <p:sp>
            <p:nvSpPr>
              <p:cNvPr id="144" name="Rektangel 11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</p:grpSp>
      </p:grpSp>
      <p:sp>
        <p:nvSpPr>
          <p:cNvPr id="145" name="TextBox 144"/>
          <p:cNvSpPr txBox="1"/>
          <p:nvPr/>
        </p:nvSpPr>
        <p:spPr>
          <a:xfrm>
            <a:off x="152400" y="6067425"/>
            <a:ext cx="882015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kern="0" dirty="0" smtClean="0">
                <a:solidFill>
                  <a:srgbClr val="FFFFFF"/>
                </a:solidFill>
                <a:cs typeface="Arial" pitchFamily="34" charset="0"/>
              </a:rPr>
              <a:t>Who Are The Strangers Next Door to You?</a:t>
            </a:r>
          </a:p>
          <a:p>
            <a:pPr algn="ctr">
              <a:defRPr/>
            </a:pPr>
            <a:endParaRPr lang="en-US" sz="3600" kern="0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7667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13021" b="14062"/>
          <a:stretch>
            <a:fillRect/>
          </a:stretch>
        </p:blipFill>
        <p:spPr bwMode="auto">
          <a:xfrm>
            <a:off x="295275" y="3571875"/>
            <a:ext cx="18288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140017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1600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 t="16146" b="16667"/>
          <a:stretch>
            <a:fillRect/>
          </a:stretch>
        </p:blipFill>
        <p:spPr bwMode="auto">
          <a:xfrm>
            <a:off x="4867275" y="1485900"/>
            <a:ext cx="182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 l="16146" r="16667"/>
          <a:stretch>
            <a:fillRect/>
          </a:stretch>
        </p:blipFill>
        <p:spPr bwMode="auto">
          <a:xfrm>
            <a:off x="2486025" y="4067175"/>
            <a:ext cx="1228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 t="16667" b="16146"/>
          <a:stretch>
            <a:fillRect/>
          </a:stretch>
        </p:blipFill>
        <p:spPr bwMode="auto">
          <a:xfrm>
            <a:off x="4410075" y="3133725"/>
            <a:ext cx="182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 l="15625" r="17188"/>
          <a:stretch>
            <a:fillRect/>
          </a:stretch>
        </p:blipFill>
        <p:spPr bwMode="auto">
          <a:xfrm>
            <a:off x="2857500" y="1866900"/>
            <a:ext cx="1228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30"/>
          <p:cNvGrpSpPr/>
          <p:nvPr/>
        </p:nvGrpSpPr>
        <p:grpSpPr>
          <a:xfrm>
            <a:off x="0" y="914000"/>
            <a:ext cx="5211555" cy="4637591"/>
            <a:chOff x="-2343150" y="638175"/>
            <a:chExt cx="6673850" cy="5938838"/>
          </a:xfrm>
          <a:gradFill flip="none" rotWithShape="1">
            <a:gsLst>
              <a:gs pos="0">
                <a:schemeClr val="bg2">
                  <a:lumMod val="25000"/>
                </a:schemeClr>
              </a:gs>
              <a:gs pos="44000">
                <a:schemeClr val="bg2">
                  <a:lumMod val="90000"/>
                </a:schemeClr>
              </a:gs>
              <a:gs pos="73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13740000" scaled="0"/>
            <a:tileRect/>
          </a:gradFill>
        </p:grpSpPr>
        <p:sp>
          <p:nvSpPr>
            <p:cNvPr id="91" name="Freeform 111"/>
            <p:cNvSpPr>
              <a:spLocks noEditPoints="1"/>
            </p:cNvSpPr>
            <p:nvPr/>
          </p:nvSpPr>
          <p:spPr bwMode="auto">
            <a:xfrm>
              <a:off x="-1184275" y="830263"/>
              <a:ext cx="5514975" cy="5746750"/>
            </a:xfrm>
            <a:custGeom>
              <a:avLst/>
              <a:gdLst/>
              <a:ahLst/>
              <a:cxnLst>
                <a:cxn ang="0">
                  <a:pos x="3308" y="1436"/>
                </a:cxn>
                <a:cxn ang="0">
                  <a:pos x="3068" y="1206"/>
                </a:cxn>
                <a:cxn ang="0">
                  <a:pos x="2740" y="1096"/>
                </a:cxn>
                <a:cxn ang="0">
                  <a:pos x="2446" y="1000"/>
                </a:cxn>
                <a:cxn ang="0">
                  <a:pos x="2418" y="1146"/>
                </a:cxn>
                <a:cxn ang="0">
                  <a:pos x="2422" y="1460"/>
                </a:cxn>
                <a:cxn ang="0">
                  <a:pos x="2360" y="1520"/>
                </a:cxn>
                <a:cxn ang="0">
                  <a:pos x="2148" y="1382"/>
                </a:cxn>
                <a:cxn ang="0">
                  <a:pos x="1990" y="1030"/>
                </a:cxn>
                <a:cxn ang="0">
                  <a:pos x="2122" y="976"/>
                </a:cxn>
                <a:cxn ang="0">
                  <a:pos x="2276" y="932"/>
                </a:cxn>
                <a:cxn ang="0">
                  <a:pos x="2190" y="728"/>
                </a:cxn>
                <a:cxn ang="0">
                  <a:pos x="2052" y="726"/>
                </a:cxn>
                <a:cxn ang="0">
                  <a:pos x="1844" y="750"/>
                </a:cxn>
                <a:cxn ang="0">
                  <a:pos x="1522" y="698"/>
                </a:cxn>
                <a:cxn ang="0">
                  <a:pos x="1296" y="444"/>
                </a:cxn>
                <a:cxn ang="0">
                  <a:pos x="950" y="86"/>
                </a:cxn>
                <a:cxn ang="0">
                  <a:pos x="634" y="174"/>
                </a:cxn>
                <a:cxn ang="0">
                  <a:pos x="548" y="222"/>
                </a:cxn>
                <a:cxn ang="0">
                  <a:pos x="294" y="350"/>
                </a:cxn>
                <a:cxn ang="0">
                  <a:pos x="118" y="536"/>
                </a:cxn>
                <a:cxn ang="0">
                  <a:pos x="406" y="566"/>
                </a:cxn>
                <a:cxn ang="0">
                  <a:pos x="522" y="624"/>
                </a:cxn>
                <a:cxn ang="0">
                  <a:pos x="658" y="1166"/>
                </a:cxn>
                <a:cxn ang="0">
                  <a:pos x="776" y="1330"/>
                </a:cxn>
                <a:cxn ang="0">
                  <a:pos x="690" y="2198"/>
                </a:cxn>
                <a:cxn ang="0">
                  <a:pos x="920" y="2754"/>
                </a:cxn>
                <a:cxn ang="0">
                  <a:pos x="1072" y="3060"/>
                </a:cxn>
                <a:cxn ang="0">
                  <a:pos x="924" y="2632"/>
                </a:cxn>
                <a:cxn ang="0">
                  <a:pos x="1140" y="2872"/>
                </a:cxn>
                <a:cxn ang="0">
                  <a:pos x="1508" y="3386"/>
                </a:cxn>
                <a:cxn ang="0">
                  <a:pos x="2312" y="3376"/>
                </a:cxn>
                <a:cxn ang="0">
                  <a:pos x="2152" y="3286"/>
                </a:cxn>
                <a:cxn ang="0">
                  <a:pos x="1762" y="3250"/>
                </a:cxn>
                <a:cxn ang="0">
                  <a:pos x="2020" y="2790"/>
                </a:cxn>
                <a:cxn ang="0">
                  <a:pos x="2222" y="2732"/>
                </a:cxn>
                <a:cxn ang="0">
                  <a:pos x="2516" y="2804"/>
                </a:cxn>
                <a:cxn ang="0">
                  <a:pos x="2640" y="2804"/>
                </a:cxn>
                <a:cxn ang="0">
                  <a:pos x="2760" y="2446"/>
                </a:cxn>
                <a:cxn ang="0">
                  <a:pos x="2812" y="2104"/>
                </a:cxn>
                <a:cxn ang="0">
                  <a:pos x="2946" y="2000"/>
                </a:cxn>
                <a:cxn ang="0">
                  <a:pos x="3046" y="1834"/>
                </a:cxn>
                <a:cxn ang="0">
                  <a:pos x="3246" y="1690"/>
                </a:cxn>
                <a:cxn ang="0">
                  <a:pos x="3120" y="1708"/>
                </a:cxn>
                <a:cxn ang="0">
                  <a:pos x="3016" y="1500"/>
                </a:cxn>
                <a:cxn ang="0">
                  <a:pos x="3216" y="1452"/>
                </a:cxn>
                <a:cxn ang="0">
                  <a:pos x="3360" y="1508"/>
                </a:cxn>
                <a:cxn ang="0">
                  <a:pos x="3466" y="1516"/>
                </a:cxn>
                <a:cxn ang="0">
                  <a:pos x="1284" y="768"/>
                </a:cxn>
                <a:cxn ang="0">
                  <a:pos x="1400" y="726"/>
                </a:cxn>
                <a:cxn ang="0">
                  <a:pos x="1400" y="1032"/>
                </a:cxn>
                <a:cxn ang="0">
                  <a:pos x="1430" y="990"/>
                </a:cxn>
                <a:cxn ang="0">
                  <a:pos x="1768" y="1486"/>
                </a:cxn>
                <a:cxn ang="0">
                  <a:pos x="1822" y="1574"/>
                </a:cxn>
                <a:cxn ang="0">
                  <a:pos x="2188" y="1620"/>
                </a:cxn>
                <a:cxn ang="0">
                  <a:pos x="2410" y="1628"/>
                </a:cxn>
                <a:cxn ang="0">
                  <a:pos x="2478" y="1788"/>
                </a:cxn>
                <a:cxn ang="0">
                  <a:pos x="2314" y="1950"/>
                </a:cxn>
                <a:cxn ang="0">
                  <a:pos x="2650" y="1764"/>
                </a:cxn>
                <a:cxn ang="0">
                  <a:pos x="2624" y="1926"/>
                </a:cxn>
                <a:cxn ang="0">
                  <a:pos x="2668" y="1914"/>
                </a:cxn>
                <a:cxn ang="0">
                  <a:pos x="2772" y="1852"/>
                </a:cxn>
              </a:cxnLst>
              <a:rect l="0" t="0" r="r" b="b"/>
              <a:pathLst>
                <a:path w="3474" h="3620">
                  <a:moveTo>
                    <a:pt x="3468" y="1466"/>
                  </a:moveTo>
                  <a:lnTo>
                    <a:pt x="3468" y="1466"/>
                  </a:lnTo>
                  <a:lnTo>
                    <a:pt x="3466" y="1460"/>
                  </a:lnTo>
                  <a:lnTo>
                    <a:pt x="3460" y="1454"/>
                  </a:lnTo>
                  <a:lnTo>
                    <a:pt x="3452" y="1450"/>
                  </a:lnTo>
                  <a:lnTo>
                    <a:pt x="3452" y="1450"/>
                  </a:lnTo>
                  <a:lnTo>
                    <a:pt x="3438" y="1442"/>
                  </a:lnTo>
                  <a:lnTo>
                    <a:pt x="3408" y="1426"/>
                  </a:lnTo>
                  <a:lnTo>
                    <a:pt x="3408" y="1426"/>
                  </a:lnTo>
                  <a:lnTo>
                    <a:pt x="3394" y="1422"/>
                  </a:lnTo>
                  <a:lnTo>
                    <a:pt x="3394" y="1422"/>
                  </a:lnTo>
                  <a:lnTo>
                    <a:pt x="3388" y="1424"/>
                  </a:lnTo>
                  <a:lnTo>
                    <a:pt x="3382" y="1426"/>
                  </a:lnTo>
                  <a:lnTo>
                    <a:pt x="3378" y="1430"/>
                  </a:lnTo>
                  <a:lnTo>
                    <a:pt x="3378" y="1430"/>
                  </a:lnTo>
                  <a:lnTo>
                    <a:pt x="3376" y="1432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0"/>
                  </a:lnTo>
                  <a:lnTo>
                    <a:pt x="3370" y="1414"/>
                  </a:lnTo>
                  <a:lnTo>
                    <a:pt x="3350" y="1396"/>
                  </a:lnTo>
                  <a:lnTo>
                    <a:pt x="3350" y="1396"/>
                  </a:lnTo>
                  <a:lnTo>
                    <a:pt x="3348" y="1394"/>
                  </a:lnTo>
                  <a:lnTo>
                    <a:pt x="3344" y="1394"/>
                  </a:lnTo>
                  <a:lnTo>
                    <a:pt x="3342" y="1394"/>
                  </a:lnTo>
                  <a:lnTo>
                    <a:pt x="3340" y="1396"/>
                  </a:lnTo>
                  <a:lnTo>
                    <a:pt x="3310" y="1434"/>
                  </a:lnTo>
                  <a:lnTo>
                    <a:pt x="3310" y="1434"/>
                  </a:lnTo>
                  <a:lnTo>
                    <a:pt x="3308" y="1436"/>
                  </a:lnTo>
                  <a:lnTo>
                    <a:pt x="3306" y="1436"/>
                  </a:lnTo>
                  <a:lnTo>
                    <a:pt x="3304" y="1434"/>
                  </a:lnTo>
                  <a:lnTo>
                    <a:pt x="3302" y="1432"/>
                  </a:lnTo>
                  <a:lnTo>
                    <a:pt x="3298" y="1418"/>
                  </a:lnTo>
                  <a:lnTo>
                    <a:pt x="3298" y="1418"/>
                  </a:lnTo>
                  <a:lnTo>
                    <a:pt x="3296" y="1416"/>
                  </a:lnTo>
                  <a:lnTo>
                    <a:pt x="3294" y="1414"/>
                  </a:lnTo>
                  <a:lnTo>
                    <a:pt x="3292" y="1412"/>
                  </a:lnTo>
                  <a:lnTo>
                    <a:pt x="3288" y="1412"/>
                  </a:lnTo>
                  <a:lnTo>
                    <a:pt x="3266" y="1420"/>
                  </a:lnTo>
                  <a:lnTo>
                    <a:pt x="3266" y="1420"/>
                  </a:lnTo>
                  <a:lnTo>
                    <a:pt x="3262" y="1420"/>
                  </a:lnTo>
                  <a:lnTo>
                    <a:pt x="3260" y="1420"/>
                  </a:lnTo>
                  <a:lnTo>
                    <a:pt x="3258" y="1418"/>
                  </a:lnTo>
                  <a:lnTo>
                    <a:pt x="3256" y="1416"/>
                  </a:lnTo>
                  <a:lnTo>
                    <a:pt x="3248" y="1334"/>
                  </a:lnTo>
                  <a:lnTo>
                    <a:pt x="3248" y="1334"/>
                  </a:lnTo>
                  <a:lnTo>
                    <a:pt x="3244" y="1328"/>
                  </a:lnTo>
                  <a:lnTo>
                    <a:pt x="3238" y="1324"/>
                  </a:lnTo>
                  <a:lnTo>
                    <a:pt x="3230" y="1324"/>
                  </a:lnTo>
                  <a:lnTo>
                    <a:pt x="3230" y="1324"/>
                  </a:lnTo>
                  <a:lnTo>
                    <a:pt x="3224" y="1320"/>
                  </a:lnTo>
                  <a:lnTo>
                    <a:pt x="3218" y="1316"/>
                  </a:lnTo>
                  <a:lnTo>
                    <a:pt x="3186" y="1252"/>
                  </a:lnTo>
                  <a:lnTo>
                    <a:pt x="3186" y="1252"/>
                  </a:lnTo>
                  <a:lnTo>
                    <a:pt x="3182" y="1246"/>
                  </a:lnTo>
                  <a:lnTo>
                    <a:pt x="3174" y="1242"/>
                  </a:lnTo>
                  <a:lnTo>
                    <a:pt x="3074" y="1206"/>
                  </a:lnTo>
                  <a:lnTo>
                    <a:pt x="3074" y="1206"/>
                  </a:lnTo>
                  <a:lnTo>
                    <a:pt x="3068" y="1206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56" y="1214"/>
                  </a:lnTo>
                  <a:lnTo>
                    <a:pt x="3048" y="1214"/>
                  </a:lnTo>
                  <a:lnTo>
                    <a:pt x="2958" y="1192"/>
                  </a:lnTo>
                  <a:lnTo>
                    <a:pt x="2958" y="1192"/>
                  </a:lnTo>
                  <a:lnTo>
                    <a:pt x="2952" y="1190"/>
                  </a:lnTo>
                  <a:lnTo>
                    <a:pt x="2946" y="1184"/>
                  </a:lnTo>
                  <a:lnTo>
                    <a:pt x="2902" y="1136"/>
                  </a:lnTo>
                  <a:lnTo>
                    <a:pt x="2902" y="1136"/>
                  </a:lnTo>
                  <a:lnTo>
                    <a:pt x="2890" y="1126"/>
                  </a:lnTo>
                  <a:lnTo>
                    <a:pt x="2814" y="1080"/>
                  </a:lnTo>
                  <a:lnTo>
                    <a:pt x="2814" y="1080"/>
                  </a:lnTo>
                  <a:lnTo>
                    <a:pt x="2802" y="1070"/>
                  </a:lnTo>
                  <a:lnTo>
                    <a:pt x="2742" y="1002"/>
                  </a:lnTo>
                  <a:lnTo>
                    <a:pt x="2742" y="1002"/>
                  </a:lnTo>
                  <a:lnTo>
                    <a:pt x="2740" y="1000"/>
                  </a:lnTo>
                  <a:lnTo>
                    <a:pt x="2738" y="1000"/>
                  </a:lnTo>
                  <a:lnTo>
                    <a:pt x="2736" y="1000"/>
                  </a:lnTo>
                  <a:lnTo>
                    <a:pt x="2736" y="1004"/>
                  </a:lnTo>
                  <a:lnTo>
                    <a:pt x="2730" y="1046"/>
                  </a:lnTo>
                  <a:lnTo>
                    <a:pt x="2730" y="1046"/>
                  </a:lnTo>
                  <a:lnTo>
                    <a:pt x="2730" y="1054"/>
                  </a:lnTo>
                  <a:lnTo>
                    <a:pt x="2732" y="1060"/>
                  </a:lnTo>
                  <a:lnTo>
                    <a:pt x="2744" y="1090"/>
                  </a:lnTo>
                  <a:lnTo>
                    <a:pt x="2744" y="1090"/>
                  </a:lnTo>
                  <a:lnTo>
                    <a:pt x="2744" y="1094"/>
                  </a:lnTo>
                  <a:lnTo>
                    <a:pt x="2742" y="1096"/>
                  </a:lnTo>
                  <a:lnTo>
                    <a:pt x="2740" y="1096"/>
                  </a:lnTo>
                  <a:lnTo>
                    <a:pt x="2740" y="1096"/>
                  </a:lnTo>
                  <a:lnTo>
                    <a:pt x="2736" y="1098"/>
                  </a:lnTo>
                  <a:lnTo>
                    <a:pt x="2732" y="1102"/>
                  </a:lnTo>
                  <a:lnTo>
                    <a:pt x="2720" y="1138"/>
                  </a:lnTo>
                  <a:lnTo>
                    <a:pt x="2720" y="1138"/>
                  </a:lnTo>
                  <a:lnTo>
                    <a:pt x="2720" y="1142"/>
                  </a:lnTo>
                  <a:lnTo>
                    <a:pt x="2716" y="1144"/>
                  </a:lnTo>
                  <a:lnTo>
                    <a:pt x="2714" y="1144"/>
                  </a:lnTo>
                  <a:lnTo>
                    <a:pt x="2710" y="1144"/>
                  </a:lnTo>
                  <a:lnTo>
                    <a:pt x="2644" y="1116"/>
                  </a:lnTo>
                  <a:lnTo>
                    <a:pt x="2644" y="1116"/>
                  </a:lnTo>
                  <a:lnTo>
                    <a:pt x="2640" y="1110"/>
                  </a:lnTo>
                  <a:lnTo>
                    <a:pt x="2638" y="1104"/>
                  </a:lnTo>
                  <a:lnTo>
                    <a:pt x="2640" y="1092"/>
                  </a:lnTo>
                  <a:lnTo>
                    <a:pt x="2640" y="1092"/>
                  </a:lnTo>
                  <a:lnTo>
                    <a:pt x="2638" y="1084"/>
                  </a:lnTo>
                  <a:lnTo>
                    <a:pt x="2636" y="1078"/>
                  </a:lnTo>
                  <a:lnTo>
                    <a:pt x="2606" y="1030"/>
                  </a:lnTo>
                  <a:lnTo>
                    <a:pt x="2606" y="1030"/>
                  </a:lnTo>
                  <a:lnTo>
                    <a:pt x="2600" y="1026"/>
                  </a:lnTo>
                  <a:lnTo>
                    <a:pt x="2592" y="1024"/>
                  </a:lnTo>
                  <a:lnTo>
                    <a:pt x="2558" y="1030"/>
                  </a:lnTo>
                  <a:lnTo>
                    <a:pt x="2558" y="1030"/>
                  </a:lnTo>
                  <a:lnTo>
                    <a:pt x="2552" y="1030"/>
                  </a:lnTo>
                  <a:lnTo>
                    <a:pt x="2544" y="1028"/>
                  </a:lnTo>
                  <a:lnTo>
                    <a:pt x="2484" y="988"/>
                  </a:lnTo>
                  <a:lnTo>
                    <a:pt x="2484" y="988"/>
                  </a:lnTo>
                  <a:lnTo>
                    <a:pt x="2476" y="986"/>
                  </a:lnTo>
                  <a:lnTo>
                    <a:pt x="2470" y="988"/>
                  </a:lnTo>
                  <a:lnTo>
                    <a:pt x="2446" y="1000"/>
                  </a:lnTo>
                  <a:lnTo>
                    <a:pt x="2446" y="1000"/>
                  </a:lnTo>
                  <a:lnTo>
                    <a:pt x="2438" y="1002"/>
                  </a:lnTo>
                  <a:lnTo>
                    <a:pt x="2430" y="1002"/>
                  </a:lnTo>
                  <a:lnTo>
                    <a:pt x="2386" y="998"/>
                  </a:lnTo>
                  <a:lnTo>
                    <a:pt x="2386" y="998"/>
                  </a:lnTo>
                  <a:lnTo>
                    <a:pt x="2378" y="998"/>
                  </a:lnTo>
                  <a:lnTo>
                    <a:pt x="2370" y="998"/>
                  </a:lnTo>
                  <a:lnTo>
                    <a:pt x="2350" y="1006"/>
                  </a:lnTo>
                  <a:lnTo>
                    <a:pt x="2350" y="1006"/>
                  </a:lnTo>
                  <a:lnTo>
                    <a:pt x="2348" y="1006"/>
                  </a:lnTo>
                  <a:lnTo>
                    <a:pt x="2346" y="1010"/>
                  </a:lnTo>
                  <a:lnTo>
                    <a:pt x="2344" y="1012"/>
                  </a:lnTo>
                  <a:lnTo>
                    <a:pt x="2346" y="1016"/>
                  </a:lnTo>
                  <a:lnTo>
                    <a:pt x="2366" y="1060"/>
                  </a:lnTo>
                  <a:lnTo>
                    <a:pt x="2366" y="1060"/>
                  </a:lnTo>
                  <a:lnTo>
                    <a:pt x="2368" y="1068"/>
                  </a:lnTo>
                  <a:lnTo>
                    <a:pt x="2368" y="1076"/>
                  </a:lnTo>
                  <a:lnTo>
                    <a:pt x="2366" y="1096"/>
                  </a:lnTo>
                  <a:lnTo>
                    <a:pt x="2366" y="1096"/>
                  </a:lnTo>
                  <a:lnTo>
                    <a:pt x="2366" y="1100"/>
                  </a:lnTo>
                  <a:lnTo>
                    <a:pt x="2368" y="1102"/>
                  </a:lnTo>
                  <a:lnTo>
                    <a:pt x="2370" y="1104"/>
                  </a:lnTo>
                  <a:lnTo>
                    <a:pt x="2374" y="1104"/>
                  </a:lnTo>
                  <a:lnTo>
                    <a:pt x="2394" y="1100"/>
                  </a:lnTo>
                  <a:lnTo>
                    <a:pt x="2394" y="1100"/>
                  </a:lnTo>
                  <a:lnTo>
                    <a:pt x="2398" y="1100"/>
                  </a:lnTo>
                  <a:lnTo>
                    <a:pt x="2402" y="1100"/>
                  </a:lnTo>
                  <a:lnTo>
                    <a:pt x="2404" y="1102"/>
                  </a:lnTo>
                  <a:lnTo>
                    <a:pt x="2406" y="1106"/>
                  </a:lnTo>
                  <a:lnTo>
                    <a:pt x="2418" y="1146"/>
                  </a:lnTo>
                  <a:lnTo>
                    <a:pt x="2418" y="1146"/>
                  </a:lnTo>
                  <a:lnTo>
                    <a:pt x="2418" y="1154"/>
                  </a:lnTo>
                  <a:lnTo>
                    <a:pt x="2414" y="1160"/>
                  </a:lnTo>
                  <a:lnTo>
                    <a:pt x="2388" y="1186"/>
                  </a:lnTo>
                  <a:lnTo>
                    <a:pt x="2388" y="1186"/>
                  </a:lnTo>
                  <a:lnTo>
                    <a:pt x="2384" y="1192"/>
                  </a:lnTo>
                  <a:lnTo>
                    <a:pt x="2382" y="1198"/>
                  </a:lnTo>
                  <a:lnTo>
                    <a:pt x="2386" y="1216"/>
                  </a:lnTo>
                  <a:lnTo>
                    <a:pt x="2386" y="1216"/>
                  </a:lnTo>
                  <a:lnTo>
                    <a:pt x="2390" y="1222"/>
                  </a:lnTo>
                  <a:lnTo>
                    <a:pt x="2396" y="1226"/>
                  </a:lnTo>
                  <a:lnTo>
                    <a:pt x="2450" y="1240"/>
                  </a:lnTo>
                  <a:lnTo>
                    <a:pt x="2450" y="1240"/>
                  </a:lnTo>
                  <a:lnTo>
                    <a:pt x="2456" y="1244"/>
                  </a:lnTo>
                  <a:lnTo>
                    <a:pt x="2460" y="1248"/>
                  </a:lnTo>
                  <a:lnTo>
                    <a:pt x="2480" y="1296"/>
                  </a:lnTo>
                  <a:lnTo>
                    <a:pt x="2480" y="1296"/>
                  </a:lnTo>
                  <a:lnTo>
                    <a:pt x="2480" y="1302"/>
                  </a:lnTo>
                  <a:lnTo>
                    <a:pt x="2480" y="1310"/>
                  </a:lnTo>
                  <a:lnTo>
                    <a:pt x="2456" y="1372"/>
                  </a:lnTo>
                  <a:lnTo>
                    <a:pt x="2456" y="1372"/>
                  </a:lnTo>
                  <a:lnTo>
                    <a:pt x="2452" y="1380"/>
                  </a:lnTo>
                  <a:lnTo>
                    <a:pt x="2446" y="1384"/>
                  </a:lnTo>
                  <a:lnTo>
                    <a:pt x="2406" y="1412"/>
                  </a:lnTo>
                  <a:lnTo>
                    <a:pt x="2406" y="1412"/>
                  </a:lnTo>
                  <a:lnTo>
                    <a:pt x="2402" y="1418"/>
                  </a:lnTo>
                  <a:lnTo>
                    <a:pt x="2402" y="1424"/>
                  </a:lnTo>
                  <a:lnTo>
                    <a:pt x="2418" y="1454"/>
                  </a:lnTo>
                  <a:lnTo>
                    <a:pt x="2418" y="1454"/>
                  </a:lnTo>
                  <a:lnTo>
                    <a:pt x="2422" y="1460"/>
                  </a:lnTo>
                  <a:lnTo>
                    <a:pt x="2426" y="1462"/>
                  </a:lnTo>
                  <a:lnTo>
                    <a:pt x="2426" y="1462"/>
                  </a:lnTo>
                  <a:lnTo>
                    <a:pt x="2430" y="1464"/>
                  </a:lnTo>
                  <a:lnTo>
                    <a:pt x="2436" y="1468"/>
                  </a:lnTo>
                  <a:lnTo>
                    <a:pt x="2486" y="1534"/>
                  </a:lnTo>
                  <a:lnTo>
                    <a:pt x="2486" y="1534"/>
                  </a:lnTo>
                  <a:lnTo>
                    <a:pt x="2488" y="1540"/>
                  </a:lnTo>
                  <a:lnTo>
                    <a:pt x="2486" y="1546"/>
                  </a:lnTo>
                  <a:lnTo>
                    <a:pt x="2440" y="1610"/>
                  </a:lnTo>
                  <a:lnTo>
                    <a:pt x="2440" y="1610"/>
                  </a:lnTo>
                  <a:lnTo>
                    <a:pt x="2438" y="1612"/>
                  </a:lnTo>
                  <a:lnTo>
                    <a:pt x="2436" y="1612"/>
                  </a:lnTo>
                  <a:lnTo>
                    <a:pt x="2432" y="1612"/>
                  </a:lnTo>
                  <a:lnTo>
                    <a:pt x="2430" y="1610"/>
                  </a:lnTo>
                  <a:lnTo>
                    <a:pt x="2380" y="1544"/>
                  </a:lnTo>
                  <a:lnTo>
                    <a:pt x="2380" y="1544"/>
                  </a:lnTo>
                  <a:lnTo>
                    <a:pt x="2378" y="1540"/>
                  </a:lnTo>
                  <a:lnTo>
                    <a:pt x="2378" y="1540"/>
                  </a:lnTo>
                  <a:lnTo>
                    <a:pt x="2380" y="1538"/>
                  </a:lnTo>
                  <a:lnTo>
                    <a:pt x="2384" y="1538"/>
                  </a:lnTo>
                  <a:lnTo>
                    <a:pt x="2404" y="1540"/>
                  </a:lnTo>
                  <a:lnTo>
                    <a:pt x="2404" y="1540"/>
                  </a:lnTo>
                  <a:lnTo>
                    <a:pt x="2408" y="1540"/>
                  </a:lnTo>
                  <a:lnTo>
                    <a:pt x="2406" y="1536"/>
                  </a:lnTo>
                  <a:lnTo>
                    <a:pt x="2384" y="1516"/>
                  </a:lnTo>
                  <a:lnTo>
                    <a:pt x="2384" y="1516"/>
                  </a:lnTo>
                  <a:lnTo>
                    <a:pt x="2378" y="1514"/>
                  </a:lnTo>
                  <a:lnTo>
                    <a:pt x="2370" y="1514"/>
                  </a:lnTo>
                  <a:lnTo>
                    <a:pt x="2360" y="1520"/>
                  </a:lnTo>
                  <a:lnTo>
                    <a:pt x="2360" y="1520"/>
                  </a:lnTo>
                  <a:lnTo>
                    <a:pt x="2356" y="1520"/>
                  </a:lnTo>
                  <a:lnTo>
                    <a:pt x="2354" y="1520"/>
                  </a:lnTo>
                  <a:lnTo>
                    <a:pt x="2354" y="1518"/>
                  </a:lnTo>
                  <a:lnTo>
                    <a:pt x="2354" y="1516"/>
                  </a:lnTo>
                  <a:lnTo>
                    <a:pt x="2356" y="1488"/>
                  </a:lnTo>
                  <a:lnTo>
                    <a:pt x="2356" y="1488"/>
                  </a:lnTo>
                  <a:lnTo>
                    <a:pt x="2356" y="1482"/>
                  </a:lnTo>
                  <a:lnTo>
                    <a:pt x="2352" y="1476"/>
                  </a:lnTo>
                  <a:lnTo>
                    <a:pt x="2342" y="1468"/>
                  </a:lnTo>
                  <a:lnTo>
                    <a:pt x="2342" y="1468"/>
                  </a:lnTo>
                  <a:lnTo>
                    <a:pt x="2338" y="1462"/>
                  </a:lnTo>
                  <a:lnTo>
                    <a:pt x="2336" y="1454"/>
                  </a:lnTo>
                  <a:lnTo>
                    <a:pt x="2338" y="1432"/>
                  </a:lnTo>
                  <a:lnTo>
                    <a:pt x="2338" y="1432"/>
                  </a:lnTo>
                  <a:lnTo>
                    <a:pt x="2338" y="1428"/>
                  </a:lnTo>
                  <a:lnTo>
                    <a:pt x="2338" y="1426"/>
                  </a:lnTo>
                  <a:lnTo>
                    <a:pt x="2334" y="1424"/>
                  </a:lnTo>
                  <a:lnTo>
                    <a:pt x="2332" y="1422"/>
                  </a:lnTo>
                  <a:lnTo>
                    <a:pt x="2242" y="1412"/>
                  </a:lnTo>
                  <a:lnTo>
                    <a:pt x="2242" y="1412"/>
                  </a:lnTo>
                  <a:lnTo>
                    <a:pt x="2234" y="1410"/>
                  </a:lnTo>
                  <a:lnTo>
                    <a:pt x="2228" y="1404"/>
                  </a:lnTo>
                  <a:lnTo>
                    <a:pt x="2228" y="1402"/>
                  </a:lnTo>
                  <a:lnTo>
                    <a:pt x="2228" y="1402"/>
                  </a:lnTo>
                  <a:lnTo>
                    <a:pt x="2222" y="1398"/>
                  </a:lnTo>
                  <a:lnTo>
                    <a:pt x="2216" y="1396"/>
                  </a:lnTo>
                  <a:lnTo>
                    <a:pt x="2160" y="1390"/>
                  </a:lnTo>
                  <a:lnTo>
                    <a:pt x="2160" y="1390"/>
                  </a:lnTo>
                  <a:lnTo>
                    <a:pt x="2154" y="1386"/>
                  </a:lnTo>
                  <a:lnTo>
                    <a:pt x="2148" y="1382"/>
                  </a:lnTo>
                  <a:lnTo>
                    <a:pt x="2106" y="1334"/>
                  </a:lnTo>
                  <a:lnTo>
                    <a:pt x="2106" y="1334"/>
                  </a:lnTo>
                  <a:lnTo>
                    <a:pt x="2100" y="1328"/>
                  </a:lnTo>
                  <a:lnTo>
                    <a:pt x="2094" y="1324"/>
                  </a:lnTo>
                  <a:lnTo>
                    <a:pt x="2040" y="1306"/>
                  </a:lnTo>
                  <a:lnTo>
                    <a:pt x="2040" y="1306"/>
                  </a:lnTo>
                  <a:lnTo>
                    <a:pt x="2032" y="1304"/>
                  </a:lnTo>
                  <a:lnTo>
                    <a:pt x="2026" y="1306"/>
                  </a:lnTo>
                  <a:lnTo>
                    <a:pt x="1988" y="1322"/>
                  </a:lnTo>
                  <a:lnTo>
                    <a:pt x="1988" y="1322"/>
                  </a:lnTo>
                  <a:lnTo>
                    <a:pt x="1986" y="1322"/>
                  </a:lnTo>
                  <a:lnTo>
                    <a:pt x="1984" y="1322"/>
                  </a:lnTo>
                  <a:lnTo>
                    <a:pt x="1982" y="1320"/>
                  </a:lnTo>
                  <a:lnTo>
                    <a:pt x="1980" y="1316"/>
                  </a:lnTo>
                  <a:lnTo>
                    <a:pt x="1972" y="1236"/>
                  </a:lnTo>
                  <a:lnTo>
                    <a:pt x="1972" y="1236"/>
                  </a:lnTo>
                  <a:lnTo>
                    <a:pt x="1968" y="1230"/>
                  </a:lnTo>
                  <a:lnTo>
                    <a:pt x="1962" y="1226"/>
                  </a:lnTo>
                  <a:lnTo>
                    <a:pt x="1930" y="1222"/>
                  </a:lnTo>
                  <a:lnTo>
                    <a:pt x="1930" y="1222"/>
                  </a:lnTo>
                  <a:lnTo>
                    <a:pt x="1924" y="1220"/>
                  </a:lnTo>
                  <a:lnTo>
                    <a:pt x="1920" y="1214"/>
                  </a:lnTo>
                  <a:lnTo>
                    <a:pt x="1908" y="1174"/>
                  </a:lnTo>
                  <a:lnTo>
                    <a:pt x="1908" y="1174"/>
                  </a:lnTo>
                  <a:lnTo>
                    <a:pt x="1908" y="1168"/>
                  </a:lnTo>
                  <a:lnTo>
                    <a:pt x="1910" y="1160"/>
                  </a:lnTo>
                  <a:lnTo>
                    <a:pt x="1932" y="1118"/>
                  </a:lnTo>
                  <a:lnTo>
                    <a:pt x="1932" y="1118"/>
                  </a:lnTo>
                  <a:lnTo>
                    <a:pt x="1940" y="1104"/>
                  </a:lnTo>
                  <a:lnTo>
                    <a:pt x="1990" y="1030"/>
                  </a:lnTo>
                  <a:lnTo>
                    <a:pt x="1990" y="1030"/>
                  </a:lnTo>
                  <a:lnTo>
                    <a:pt x="2000" y="1018"/>
                  </a:lnTo>
                  <a:lnTo>
                    <a:pt x="2016" y="1000"/>
                  </a:lnTo>
                  <a:lnTo>
                    <a:pt x="2016" y="1000"/>
                  </a:lnTo>
                  <a:lnTo>
                    <a:pt x="2024" y="986"/>
                  </a:lnTo>
                  <a:lnTo>
                    <a:pt x="2034" y="964"/>
                  </a:lnTo>
                  <a:lnTo>
                    <a:pt x="2034" y="964"/>
                  </a:lnTo>
                  <a:lnTo>
                    <a:pt x="2036" y="962"/>
                  </a:lnTo>
                  <a:lnTo>
                    <a:pt x="2038" y="960"/>
                  </a:lnTo>
                  <a:lnTo>
                    <a:pt x="2040" y="960"/>
                  </a:lnTo>
                  <a:lnTo>
                    <a:pt x="2044" y="962"/>
                  </a:lnTo>
                  <a:lnTo>
                    <a:pt x="2054" y="970"/>
                  </a:lnTo>
                  <a:lnTo>
                    <a:pt x="2054" y="970"/>
                  </a:lnTo>
                  <a:lnTo>
                    <a:pt x="2056" y="970"/>
                  </a:lnTo>
                  <a:lnTo>
                    <a:pt x="2060" y="972"/>
                  </a:lnTo>
                  <a:lnTo>
                    <a:pt x="2062" y="970"/>
                  </a:lnTo>
                  <a:lnTo>
                    <a:pt x="2064" y="968"/>
                  </a:lnTo>
                  <a:lnTo>
                    <a:pt x="2124" y="906"/>
                  </a:lnTo>
                  <a:lnTo>
                    <a:pt x="2124" y="906"/>
                  </a:lnTo>
                  <a:lnTo>
                    <a:pt x="2126" y="904"/>
                  </a:lnTo>
                  <a:lnTo>
                    <a:pt x="2128" y="904"/>
                  </a:lnTo>
                  <a:lnTo>
                    <a:pt x="2130" y="904"/>
                  </a:lnTo>
                  <a:lnTo>
                    <a:pt x="2130" y="908"/>
                  </a:lnTo>
                  <a:lnTo>
                    <a:pt x="2134" y="936"/>
                  </a:lnTo>
                  <a:lnTo>
                    <a:pt x="2134" y="936"/>
                  </a:lnTo>
                  <a:lnTo>
                    <a:pt x="2134" y="944"/>
                  </a:lnTo>
                  <a:lnTo>
                    <a:pt x="2132" y="950"/>
                  </a:lnTo>
                  <a:lnTo>
                    <a:pt x="2122" y="974"/>
                  </a:lnTo>
                  <a:lnTo>
                    <a:pt x="2122" y="974"/>
                  </a:lnTo>
                  <a:lnTo>
                    <a:pt x="2122" y="976"/>
                  </a:lnTo>
                  <a:lnTo>
                    <a:pt x="2122" y="980"/>
                  </a:lnTo>
                  <a:lnTo>
                    <a:pt x="2124" y="982"/>
                  </a:lnTo>
                  <a:lnTo>
                    <a:pt x="2128" y="982"/>
                  </a:lnTo>
                  <a:lnTo>
                    <a:pt x="2146" y="984"/>
                  </a:lnTo>
                  <a:lnTo>
                    <a:pt x="2146" y="984"/>
                  </a:lnTo>
                  <a:lnTo>
                    <a:pt x="2148" y="986"/>
                  </a:lnTo>
                  <a:lnTo>
                    <a:pt x="2152" y="988"/>
                  </a:lnTo>
                  <a:lnTo>
                    <a:pt x="2152" y="990"/>
                  </a:lnTo>
                  <a:lnTo>
                    <a:pt x="2152" y="994"/>
                  </a:lnTo>
                  <a:lnTo>
                    <a:pt x="2152" y="1002"/>
                  </a:lnTo>
                  <a:lnTo>
                    <a:pt x="2152" y="1002"/>
                  </a:lnTo>
                  <a:lnTo>
                    <a:pt x="2152" y="1006"/>
                  </a:lnTo>
                  <a:lnTo>
                    <a:pt x="2156" y="1004"/>
                  </a:lnTo>
                  <a:lnTo>
                    <a:pt x="2200" y="958"/>
                  </a:lnTo>
                  <a:lnTo>
                    <a:pt x="2200" y="958"/>
                  </a:lnTo>
                  <a:lnTo>
                    <a:pt x="2206" y="954"/>
                  </a:lnTo>
                  <a:lnTo>
                    <a:pt x="2212" y="954"/>
                  </a:lnTo>
                  <a:lnTo>
                    <a:pt x="2256" y="968"/>
                  </a:lnTo>
                  <a:lnTo>
                    <a:pt x="2256" y="968"/>
                  </a:lnTo>
                  <a:lnTo>
                    <a:pt x="2264" y="968"/>
                  </a:lnTo>
                  <a:lnTo>
                    <a:pt x="2270" y="968"/>
                  </a:lnTo>
                  <a:lnTo>
                    <a:pt x="2280" y="964"/>
                  </a:lnTo>
                  <a:lnTo>
                    <a:pt x="2280" y="964"/>
                  </a:lnTo>
                  <a:lnTo>
                    <a:pt x="2282" y="962"/>
                  </a:lnTo>
                  <a:lnTo>
                    <a:pt x="2284" y="960"/>
                  </a:lnTo>
                  <a:lnTo>
                    <a:pt x="2284" y="956"/>
                  </a:lnTo>
                  <a:lnTo>
                    <a:pt x="2284" y="954"/>
                  </a:lnTo>
                  <a:lnTo>
                    <a:pt x="2280" y="938"/>
                  </a:lnTo>
                  <a:lnTo>
                    <a:pt x="2280" y="938"/>
                  </a:lnTo>
                  <a:lnTo>
                    <a:pt x="2276" y="932"/>
                  </a:lnTo>
                  <a:lnTo>
                    <a:pt x="2270" y="926"/>
                  </a:lnTo>
                  <a:lnTo>
                    <a:pt x="2240" y="914"/>
                  </a:lnTo>
                  <a:lnTo>
                    <a:pt x="2240" y="914"/>
                  </a:lnTo>
                  <a:lnTo>
                    <a:pt x="2226" y="908"/>
                  </a:lnTo>
                  <a:lnTo>
                    <a:pt x="2172" y="890"/>
                  </a:lnTo>
                  <a:lnTo>
                    <a:pt x="2172" y="890"/>
                  </a:lnTo>
                  <a:lnTo>
                    <a:pt x="2168" y="886"/>
                  </a:lnTo>
                  <a:lnTo>
                    <a:pt x="2166" y="878"/>
                  </a:lnTo>
                  <a:lnTo>
                    <a:pt x="2168" y="868"/>
                  </a:lnTo>
                  <a:lnTo>
                    <a:pt x="2168" y="868"/>
                  </a:lnTo>
                  <a:lnTo>
                    <a:pt x="2168" y="866"/>
                  </a:lnTo>
                  <a:lnTo>
                    <a:pt x="2170" y="864"/>
                  </a:lnTo>
                  <a:lnTo>
                    <a:pt x="2172" y="864"/>
                  </a:lnTo>
                  <a:lnTo>
                    <a:pt x="2174" y="866"/>
                  </a:lnTo>
                  <a:lnTo>
                    <a:pt x="2184" y="874"/>
                  </a:lnTo>
                  <a:lnTo>
                    <a:pt x="2184" y="874"/>
                  </a:lnTo>
                  <a:lnTo>
                    <a:pt x="2186" y="874"/>
                  </a:lnTo>
                  <a:lnTo>
                    <a:pt x="2188" y="874"/>
                  </a:lnTo>
                  <a:lnTo>
                    <a:pt x="2190" y="874"/>
                  </a:lnTo>
                  <a:lnTo>
                    <a:pt x="2190" y="870"/>
                  </a:lnTo>
                  <a:lnTo>
                    <a:pt x="2186" y="830"/>
                  </a:lnTo>
                  <a:lnTo>
                    <a:pt x="2186" y="830"/>
                  </a:lnTo>
                  <a:lnTo>
                    <a:pt x="2186" y="822"/>
                  </a:lnTo>
                  <a:lnTo>
                    <a:pt x="2188" y="814"/>
                  </a:lnTo>
                  <a:lnTo>
                    <a:pt x="2214" y="760"/>
                  </a:lnTo>
                  <a:lnTo>
                    <a:pt x="2214" y="760"/>
                  </a:lnTo>
                  <a:lnTo>
                    <a:pt x="2214" y="754"/>
                  </a:lnTo>
                  <a:lnTo>
                    <a:pt x="2212" y="748"/>
                  </a:lnTo>
                  <a:lnTo>
                    <a:pt x="2190" y="728"/>
                  </a:lnTo>
                  <a:lnTo>
                    <a:pt x="2190" y="728"/>
                  </a:lnTo>
                  <a:lnTo>
                    <a:pt x="2188" y="722"/>
                  </a:lnTo>
                  <a:lnTo>
                    <a:pt x="2188" y="716"/>
                  </a:lnTo>
                  <a:lnTo>
                    <a:pt x="2196" y="706"/>
                  </a:lnTo>
                  <a:lnTo>
                    <a:pt x="2196" y="706"/>
                  </a:lnTo>
                  <a:lnTo>
                    <a:pt x="2196" y="700"/>
                  </a:lnTo>
                  <a:lnTo>
                    <a:pt x="2194" y="694"/>
                  </a:lnTo>
                  <a:lnTo>
                    <a:pt x="2172" y="670"/>
                  </a:lnTo>
                  <a:lnTo>
                    <a:pt x="2172" y="670"/>
                  </a:lnTo>
                  <a:lnTo>
                    <a:pt x="2166" y="666"/>
                  </a:lnTo>
                  <a:lnTo>
                    <a:pt x="2160" y="664"/>
                  </a:lnTo>
                  <a:lnTo>
                    <a:pt x="2116" y="658"/>
                  </a:lnTo>
                  <a:lnTo>
                    <a:pt x="2116" y="658"/>
                  </a:lnTo>
                  <a:lnTo>
                    <a:pt x="2114" y="658"/>
                  </a:lnTo>
                  <a:lnTo>
                    <a:pt x="2112" y="660"/>
                  </a:lnTo>
                  <a:lnTo>
                    <a:pt x="2110" y="662"/>
                  </a:lnTo>
                  <a:lnTo>
                    <a:pt x="2110" y="666"/>
                  </a:lnTo>
                  <a:lnTo>
                    <a:pt x="2114" y="682"/>
                  </a:lnTo>
                  <a:lnTo>
                    <a:pt x="2114" y="682"/>
                  </a:lnTo>
                  <a:lnTo>
                    <a:pt x="2114" y="688"/>
                  </a:lnTo>
                  <a:lnTo>
                    <a:pt x="2114" y="696"/>
                  </a:lnTo>
                  <a:lnTo>
                    <a:pt x="2096" y="772"/>
                  </a:lnTo>
                  <a:lnTo>
                    <a:pt x="2096" y="772"/>
                  </a:lnTo>
                  <a:lnTo>
                    <a:pt x="2096" y="776"/>
                  </a:lnTo>
                  <a:lnTo>
                    <a:pt x="2094" y="776"/>
                  </a:lnTo>
                  <a:lnTo>
                    <a:pt x="2092" y="776"/>
                  </a:lnTo>
                  <a:lnTo>
                    <a:pt x="2090" y="774"/>
                  </a:lnTo>
                  <a:lnTo>
                    <a:pt x="2056" y="740"/>
                  </a:lnTo>
                  <a:lnTo>
                    <a:pt x="2056" y="740"/>
                  </a:lnTo>
                  <a:lnTo>
                    <a:pt x="2054" y="734"/>
                  </a:lnTo>
                  <a:lnTo>
                    <a:pt x="2052" y="726"/>
                  </a:lnTo>
                  <a:lnTo>
                    <a:pt x="2054" y="702"/>
                  </a:lnTo>
                  <a:lnTo>
                    <a:pt x="2054" y="702"/>
                  </a:lnTo>
                  <a:lnTo>
                    <a:pt x="2054" y="700"/>
                  </a:lnTo>
                  <a:lnTo>
                    <a:pt x="2054" y="696"/>
                  </a:lnTo>
                  <a:lnTo>
                    <a:pt x="2050" y="694"/>
                  </a:lnTo>
                  <a:lnTo>
                    <a:pt x="2048" y="694"/>
                  </a:lnTo>
                  <a:lnTo>
                    <a:pt x="2028" y="692"/>
                  </a:lnTo>
                  <a:lnTo>
                    <a:pt x="2028" y="692"/>
                  </a:lnTo>
                  <a:lnTo>
                    <a:pt x="2020" y="692"/>
                  </a:lnTo>
                  <a:lnTo>
                    <a:pt x="2016" y="698"/>
                  </a:lnTo>
                  <a:lnTo>
                    <a:pt x="2010" y="708"/>
                  </a:lnTo>
                  <a:lnTo>
                    <a:pt x="2010" y="708"/>
                  </a:lnTo>
                  <a:lnTo>
                    <a:pt x="2004" y="712"/>
                  </a:lnTo>
                  <a:lnTo>
                    <a:pt x="1998" y="712"/>
                  </a:lnTo>
                  <a:lnTo>
                    <a:pt x="1970" y="700"/>
                  </a:lnTo>
                  <a:lnTo>
                    <a:pt x="1970" y="700"/>
                  </a:lnTo>
                  <a:lnTo>
                    <a:pt x="1954" y="696"/>
                  </a:lnTo>
                  <a:lnTo>
                    <a:pt x="1874" y="686"/>
                  </a:lnTo>
                  <a:lnTo>
                    <a:pt x="1874" y="686"/>
                  </a:lnTo>
                  <a:lnTo>
                    <a:pt x="1858" y="688"/>
                  </a:lnTo>
                  <a:lnTo>
                    <a:pt x="1836" y="692"/>
                  </a:lnTo>
                  <a:lnTo>
                    <a:pt x="1836" y="692"/>
                  </a:lnTo>
                  <a:lnTo>
                    <a:pt x="1834" y="694"/>
                  </a:lnTo>
                  <a:lnTo>
                    <a:pt x="1832" y="696"/>
                  </a:lnTo>
                  <a:lnTo>
                    <a:pt x="1830" y="698"/>
                  </a:lnTo>
                  <a:lnTo>
                    <a:pt x="1830" y="702"/>
                  </a:lnTo>
                  <a:lnTo>
                    <a:pt x="1846" y="744"/>
                  </a:lnTo>
                  <a:lnTo>
                    <a:pt x="1846" y="744"/>
                  </a:lnTo>
                  <a:lnTo>
                    <a:pt x="1846" y="746"/>
                  </a:lnTo>
                  <a:lnTo>
                    <a:pt x="1844" y="750"/>
                  </a:lnTo>
                  <a:lnTo>
                    <a:pt x="1842" y="752"/>
                  </a:lnTo>
                  <a:lnTo>
                    <a:pt x="1840" y="752"/>
                  </a:lnTo>
                  <a:lnTo>
                    <a:pt x="1770" y="760"/>
                  </a:lnTo>
                  <a:lnTo>
                    <a:pt x="1770" y="760"/>
                  </a:lnTo>
                  <a:lnTo>
                    <a:pt x="1762" y="758"/>
                  </a:lnTo>
                  <a:lnTo>
                    <a:pt x="1756" y="754"/>
                  </a:lnTo>
                  <a:lnTo>
                    <a:pt x="1714" y="714"/>
                  </a:lnTo>
                  <a:lnTo>
                    <a:pt x="1714" y="714"/>
                  </a:lnTo>
                  <a:lnTo>
                    <a:pt x="1704" y="704"/>
                  </a:lnTo>
                  <a:lnTo>
                    <a:pt x="1704" y="704"/>
                  </a:lnTo>
                  <a:lnTo>
                    <a:pt x="1698" y="700"/>
                  </a:lnTo>
                  <a:lnTo>
                    <a:pt x="1690" y="700"/>
                  </a:lnTo>
                  <a:lnTo>
                    <a:pt x="1652" y="706"/>
                  </a:lnTo>
                  <a:lnTo>
                    <a:pt x="1652" y="706"/>
                  </a:lnTo>
                  <a:lnTo>
                    <a:pt x="1644" y="708"/>
                  </a:lnTo>
                  <a:lnTo>
                    <a:pt x="1640" y="714"/>
                  </a:lnTo>
                  <a:lnTo>
                    <a:pt x="1626" y="736"/>
                  </a:lnTo>
                  <a:lnTo>
                    <a:pt x="1626" y="736"/>
                  </a:lnTo>
                  <a:lnTo>
                    <a:pt x="1624" y="738"/>
                  </a:lnTo>
                  <a:lnTo>
                    <a:pt x="1620" y="740"/>
                  </a:lnTo>
                  <a:lnTo>
                    <a:pt x="1618" y="740"/>
                  </a:lnTo>
                  <a:lnTo>
                    <a:pt x="1616" y="738"/>
                  </a:lnTo>
                  <a:lnTo>
                    <a:pt x="1586" y="714"/>
                  </a:lnTo>
                  <a:lnTo>
                    <a:pt x="1586" y="714"/>
                  </a:lnTo>
                  <a:lnTo>
                    <a:pt x="1580" y="710"/>
                  </a:lnTo>
                  <a:lnTo>
                    <a:pt x="1572" y="708"/>
                  </a:lnTo>
                  <a:lnTo>
                    <a:pt x="1536" y="704"/>
                  </a:lnTo>
                  <a:lnTo>
                    <a:pt x="1536" y="704"/>
                  </a:lnTo>
                  <a:lnTo>
                    <a:pt x="1528" y="702"/>
                  </a:lnTo>
                  <a:lnTo>
                    <a:pt x="1522" y="698"/>
                  </a:lnTo>
                  <a:lnTo>
                    <a:pt x="1470" y="668"/>
                  </a:lnTo>
                  <a:lnTo>
                    <a:pt x="1470" y="668"/>
                  </a:lnTo>
                  <a:lnTo>
                    <a:pt x="1464" y="664"/>
                  </a:lnTo>
                  <a:lnTo>
                    <a:pt x="1460" y="658"/>
                  </a:lnTo>
                  <a:lnTo>
                    <a:pt x="1390" y="540"/>
                  </a:lnTo>
                  <a:lnTo>
                    <a:pt x="1390" y="540"/>
                  </a:lnTo>
                  <a:lnTo>
                    <a:pt x="1384" y="536"/>
                  </a:lnTo>
                  <a:lnTo>
                    <a:pt x="1378" y="534"/>
                  </a:lnTo>
                  <a:lnTo>
                    <a:pt x="1342" y="538"/>
                  </a:lnTo>
                  <a:lnTo>
                    <a:pt x="1342" y="538"/>
                  </a:lnTo>
                  <a:lnTo>
                    <a:pt x="1340" y="538"/>
                  </a:lnTo>
                  <a:lnTo>
                    <a:pt x="1338" y="536"/>
                  </a:lnTo>
                  <a:lnTo>
                    <a:pt x="1336" y="534"/>
                  </a:lnTo>
                  <a:lnTo>
                    <a:pt x="1338" y="530"/>
                  </a:lnTo>
                  <a:lnTo>
                    <a:pt x="1350" y="494"/>
                  </a:lnTo>
                  <a:lnTo>
                    <a:pt x="1350" y="494"/>
                  </a:lnTo>
                  <a:lnTo>
                    <a:pt x="1350" y="490"/>
                  </a:lnTo>
                  <a:lnTo>
                    <a:pt x="1346" y="490"/>
                  </a:lnTo>
                  <a:lnTo>
                    <a:pt x="1308" y="518"/>
                  </a:lnTo>
                  <a:lnTo>
                    <a:pt x="1308" y="518"/>
                  </a:lnTo>
                  <a:lnTo>
                    <a:pt x="1306" y="520"/>
                  </a:lnTo>
                  <a:lnTo>
                    <a:pt x="1304" y="520"/>
                  </a:lnTo>
                  <a:lnTo>
                    <a:pt x="1302" y="518"/>
                  </a:lnTo>
                  <a:lnTo>
                    <a:pt x="1302" y="516"/>
                  </a:lnTo>
                  <a:lnTo>
                    <a:pt x="1302" y="446"/>
                  </a:lnTo>
                  <a:lnTo>
                    <a:pt x="1302" y="446"/>
                  </a:lnTo>
                  <a:lnTo>
                    <a:pt x="1300" y="444"/>
                  </a:lnTo>
                  <a:lnTo>
                    <a:pt x="1300" y="442"/>
                  </a:lnTo>
                  <a:lnTo>
                    <a:pt x="1298" y="442"/>
                  </a:lnTo>
                  <a:lnTo>
                    <a:pt x="1296" y="444"/>
                  </a:lnTo>
                  <a:lnTo>
                    <a:pt x="1264" y="470"/>
                  </a:lnTo>
                  <a:lnTo>
                    <a:pt x="1264" y="470"/>
                  </a:lnTo>
                  <a:lnTo>
                    <a:pt x="1258" y="472"/>
                  </a:lnTo>
                  <a:lnTo>
                    <a:pt x="1250" y="472"/>
                  </a:lnTo>
                  <a:lnTo>
                    <a:pt x="1188" y="454"/>
                  </a:lnTo>
                  <a:lnTo>
                    <a:pt x="1188" y="454"/>
                  </a:lnTo>
                  <a:lnTo>
                    <a:pt x="1180" y="450"/>
                  </a:lnTo>
                  <a:lnTo>
                    <a:pt x="1176" y="446"/>
                  </a:lnTo>
                  <a:lnTo>
                    <a:pt x="1164" y="428"/>
                  </a:lnTo>
                  <a:lnTo>
                    <a:pt x="1164" y="428"/>
                  </a:lnTo>
                  <a:lnTo>
                    <a:pt x="1158" y="424"/>
                  </a:lnTo>
                  <a:lnTo>
                    <a:pt x="1152" y="424"/>
                  </a:lnTo>
                  <a:lnTo>
                    <a:pt x="1104" y="440"/>
                  </a:lnTo>
                  <a:lnTo>
                    <a:pt x="1104" y="440"/>
                  </a:lnTo>
                  <a:lnTo>
                    <a:pt x="1100" y="440"/>
                  </a:lnTo>
                  <a:lnTo>
                    <a:pt x="1098" y="440"/>
                  </a:lnTo>
                  <a:lnTo>
                    <a:pt x="1094" y="438"/>
                  </a:lnTo>
                  <a:lnTo>
                    <a:pt x="1094" y="434"/>
                  </a:lnTo>
                  <a:lnTo>
                    <a:pt x="1072" y="362"/>
                  </a:lnTo>
                  <a:lnTo>
                    <a:pt x="1072" y="362"/>
                  </a:lnTo>
                  <a:lnTo>
                    <a:pt x="1066" y="346"/>
                  </a:lnTo>
                  <a:lnTo>
                    <a:pt x="1022" y="216"/>
                  </a:lnTo>
                  <a:lnTo>
                    <a:pt x="1022" y="216"/>
                  </a:lnTo>
                  <a:lnTo>
                    <a:pt x="1018" y="210"/>
                  </a:lnTo>
                  <a:lnTo>
                    <a:pt x="1012" y="208"/>
                  </a:lnTo>
                  <a:lnTo>
                    <a:pt x="978" y="204"/>
                  </a:lnTo>
                  <a:lnTo>
                    <a:pt x="978" y="204"/>
                  </a:lnTo>
                  <a:lnTo>
                    <a:pt x="972" y="200"/>
                  </a:lnTo>
                  <a:lnTo>
                    <a:pt x="968" y="196"/>
                  </a:lnTo>
                  <a:lnTo>
                    <a:pt x="950" y="86"/>
                  </a:lnTo>
                  <a:lnTo>
                    <a:pt x="950" y="86"/>
                  </a:lnTo>
                  <a:lnTo>
                    <a:pt x="946" y="80"/>
                  </a:lnTo>
                  <a:lnTo>
                    <a:pt x="940" y="74"/>
                  </a:lnTo>
                  <a:lnTo>
                    <a:pt x="822" y="24"/>
                  </a:lnTo>
                  <a:lnTo>
                    <a:pt x="822" y="24"/>
                  </a:lnTo>
                  <a:lnTo>
                    <a:pt x="814" y="22"/>
                  </a:lnTo>
                  <a:lnTo>
                    <a:pt x="806" y="22"/>
                  </a:lnTo>
                  <a:lnTo>
                    <a:pt x="776" y="26"/>
                  </a:lnTo>
                  <a:lnTo>
                    <a:pt x="776" y="26"/>
                  </a:lnTo>
                  <a:lnTo>
                    <a:pt x="770" y="24"/>
                  </a:lnTo>
                  <a:lnTo>
                    <a:pt x="762" y="22"/>
                  </a:lnTo>
                  <a:lnTo>
                    <a:pt x="742" y="4"/>
                  </a:lnTo>
                  <a:lnTo>
                    <a:pt x="742" y="4"/>
                  </a:lnTo>
                  <a:lnTo>
                    <a:pt x="734" y="0"/>
                  </a:lnTo>
                  <a:lnTo>
                    <a:pt x="728" y="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8" y="18"/>
                  </a:lnTo>
                  <a:lnTo>
                    <a:pt x="694" y="26"/>
                  </a:lnTo>
                  <a:lnTo>
                    <a:pt x="664" y="104"/>
                  </a:lnTo>
                  <a:lnTo>
                    <a:pt x="664" y="104"/>
                  </a:lnTo>
                  <a:lnTo>
                    <a:pt x="662" y="112"/>
                  </a:lnTo>
                  <a:lnTo>
                    <a:pt x="662" y="120"/>
                  </a:lnTo>
                  <a:lnTo>
                    <a:pt x="666" y="132"/>
                  </a:lnTo>
                  <a:lnTo>
                    <a:pt x="666" y="132"/>
                  </a:lnTo>
                  <a:lnTo>
                    <a:pt x="666" y="140"/>
                  </a:lnTo>
                  <a:lnTo>
                    <a:pt x="662" y="146"/>
                  </a:lnTo>
                  <a:lnTo>
                    <a:pt x="636" y="172"/>
                  </a:lnTo>
                  <a:lnTo>
                    <a:pt x="636" y="172"/>
                  </a:lnTo>
                  <a:lnTo>
                    <a:pt x="634" y="174"/>
                  </a:lnTo>
                  <a:lnTo>
                    <a:pt x="632" y="174"/>
                  </a:lnTo>
                  <a:lnTo>
                    <a:pt x="628" y="172"/>
                  </a:lnTo>
                  <a:lnTo>
                    <a:pt x="628" y="170"/>
                  </a:lnTo>
                  <a:lnTo>
                    <a:pt x="614" y="140"/>
                  </a:lnTo>
                  <a:lnTo>
                    <a:pt x="614" y="140"/>
                  </a:lnTo>
                  <a:lnTo>
                    <a:pt x="608" y="134"/>
                  </a:lnTo>
                  <a:lnTo>
                    <a:pt x="604" y="128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26" y="72"/>
                  </a:lnTo>
                  <a:lnTo>
                    <a:pt x="526" y="76"/>
                  </a:lnTo>
                  <a:lnTo>
                    <a:pt x="530" y="88"/>
                  </a:lnTo>
                  <a:lnTo>
                    <a:pt x="530" y="88"/>
                  </a:lnTo>
                  <a:lnTo>
                    <a:pt x="530" y="92"/>
                  </a:lnTo>
                  <a:lnTo>
                    <a:pt x="530" y="94"/>
                  </a:lnTo>
                  <a:lnTo>
                    <a:pt x="528" y="96"/>
                  </a:lnTo>
                  <a:lnTo>
                    <a:pt x="524" y="98"/>
                  </a:lnTo>
                  <a:lnTo>
                    <a:pt x="504" y="102"/>
                  </a:lnTo>
                  <a:lnTo>
                    <a:pt x="504" y="102"/>
                  </a:lnTo>
                  <a:lnTo>
                    <a:pt x="498" y="106"/>
                  </a:lnTo>
                  <a:lnTo>
                    <a:pt x="496" y="112"/>
                  </a:lnTo>
                  <a:lnTo>
                    <a:pt x="498" y="154"/>
                  </a:lnTo>
                  <a:lnTo>
                    <a:pt x="498" y="154"/>
                  </a:lnTo>
                  <a:lnTo>
                    <a:pt x="500" y="162"/>
                  </a:lnTo>
                  <a:lnTo>
                    <a:pt x="504" y="168"/>
                  </a:lnTo>
                  <a:lnTo>
                    <a:pt x="546" y="216"/>
                  </a:lnTo>
                  <a:lnTo>
                    <a:pt x="546" y="216"/>
                  </a:lnTo>
                  <a:lnTo>
                    <a:pt x="548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4" y="222"/>
                  </a:lnTo>
                  <a:lnTo>
                    <a:pt x="464" y="226"/>
                  </a:lnTo>
                  <a:lnTo>
                    <a:pt x="464" y="226"/>
                  </a:lnTo>
                  <a:lnTo>
                    <a:pt x="462" y="226"/>
                  </a:lnTo>
                  <a:lnTo>
                    <a:pt x="458" y="224"/>
                  </a:lnTo>
                  <a:lnTo>
                    <a:pt x="458" y="222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6" y="216"/>
                  </a:lnTo>
                  <a:lnTo>
                    <a:pt x="456" y="212"/>
                  </a:lnTo>
                  <a:lnTo>
                    <a:pt x="454" y="212"/>
                  </a:lnTo>
                  <a:lnTo>
                    <a:pt x="450" y="210"/>
                  </a:lnTo>
                  <a:lnTo>
                    <a:pt x="348" y="212"/>
                  </a:lnTo>
                  <a:lnTo>
                    <a:pt x="348" y="212"/>
                  </a:lnTo>
                  <a:lnTo>
                    <a:pt x="340" y="214"/>
                  </a:lnTo>
                  <a:lnTo>
                    <a:pt x="334" y="218"/>
                  </a:lnTo>
                  <a:lnTo>
                    <a:pt x="292" y="256"/>
                  </a:lnTo>
                  <a:lnTo>
                    <a:pt x="292" y="256"/>
                  </a:lnTo>
                  <a:lnTo>
                    <a:pt x="286" y="262"/>
                  </a:lnTo>
                  <a:lnTo>
                    <a:pt x="284" y="268"/>
                  </a:lnTo>
                  <a:lnTo>
                    <a:pt x="272" y="308"/>
                  </a:lnTo>
                  <a:lnTo>
                    <a:pt x="272" y="308"/>
                  </a:lnTo>
                  <a:lnTo>
                    <a:pt x="270" y="316"/>
                  </a:lnTo>
                  <a:lnTo>
                    <a:pt x="274" y="322"/>
                  </a:lnTo>
                  <a:lnTo>
                    <a:pt x="294" y="342"/>
                  </a:lnTo>
                  <a:lnTo>
                    <a:pt x="294" y="342"/>
                  </a:lnTo>
                  <a:lnTo>
                    <a:pt x="296" y="344"/>
                  </a:lnTo>
                  <a:lnTo>
                    <a:pt x="296" y="348"/>
                  </a:lnTo>
                  <a:lnTo>
                    <a:pt x="294" y="350"/>
                  </a:lnTo>
                  <a:lnTo>
                    <a:pt x="292" y="352"/>
                  </a:lnTo>
                  <a:lnTo>
                    <a:pt x="230" y="378"/>
                  </a:lnTo>
                  <a:lnTo>
                    <a:pt x="230" y="378"/>
                  </a:lnTo>
                  <a:lnTo>
                    <a:pt x="226" y="380"/>
                  </a:lnTo>
                  <a:lnTo>
                    <a:pt x="226" y="382"/>
                  </a:lnTo>
                  <a:lnTo>
                    <a:pt x="226" y="386"/>
                  </a:lnTo>
                  <a:lnTo>
                    <a:pt x="226" y="388"/>
                  </a:lnTo>
                  <a:lnTo>
                    <a:pt x="292" y="468"/>
                  </a:lnTo>
                  <a:lnTo>
                    <a:pt x="292" y="468"/>
                  </a:lnTo>
                  <a:lnTo>
                    <a:pt x="294" y="470"/>
                  </a:lnTo>
                  <a:lnTo>
                    <a:pt x="294" y="472"/>
                  </a:lnTo>
                  <a:lnTo>
                    <a:pt x="292" y="474"/>
                  </a:lnTo>
                  <a:lnTo>
                    <a:pt x="290" y="476"/>
                  </a:lnTo>
                  <a:lnTo>
                    <a:pt x="206" y="500"/>
                  </a:lnTo>
                  <a:lnTo>
                    <a:pt x="206" y="500"/>
                  </a:lnTo>
                  <a:lnTo>
                    <a:pt x="198" y="500"/>
                  </a:lnTo>
                  <a:lnTo>
                    <a:pt x="190" y="498"/>
                  </a:lnTo>
                  <a:lnTo>
                    <a:pt x="44" y="446"/>
                  </a:lnTo>
                  <a:lnTo>
                    <a:pt x="44" y="446"/>
                  </a:lnTo>
                  <a:lnTo>
                    <a:pt x="36" y="446"/>
                  </a:lnTo>
                  <a:lnTo>
                    <a:pt x="30" y="448"/>
                  </a:lnTo>
                  <a:lnTo>
                    <a:pt x="2" y="472"/>
                  </a:lnTo>
                  <a:lnTo>
                    <a:pt x="2" y="472"/>
                  </a:lnTo>
                  <a:lnTo>
                    <a:pt x="2" y="474"/>
                  </a:lnTo>
                  <a:lnTo>
                    <a:pt x="0" y="478"/>
                  </a:lnTo>
                  <a:lnTo>
                    <a:pt x="2" y="480"/>
                  </a:lnTo>
                  <a:lnTo>
                    <a:pt x="4" y="482"/>
                  </a:lnTo>
                  <a:lnTo>
                    <a:pt x="104" y="530"/>
                  </a:lnTo>
                  <a:lnTo>
                    <a:pt x="104" y="530"/>
                  </a:lnTo>
                  <a:lnTo>
                    <a:pt x="118" y="536"/>
                  </a:lnTo>
                  <a:lnTo>
                    <a:pt x="302" y="558"/>
                  </a:lnTo>
                  <a:lnTo>
                    <a:pt x="302" y="558"/>
                  </a:lnTo>
                  <a:lnTo>
                    <a:pt x="306" y="558"/>
                  </a:lnTo>
                  <a:lnTo>
                    <a:pt x="306" y="558"/>
                  </a:lnTo>
                  <a:lnTo>
                    <a:pt x="300" y="560"/>
                  </a:lnTo>
                  <a:lnTo>
                    <a:pt x="296" y="564"/>
                  </a:lnTo>
                  <a:lnTo>
                    <a:pt x="278" y="586"/>
                  </a:lnTo>
                  <a:lnTo>
                    <a:pt x="278" y="586"/>
                  </a:lnTo>
                  <a:lnTo>
                    <a:pt x="276" y="588"/>
                  </a:lnTo>
                  <a:lnTo>
                    <a:pt x="276" y="590"/>
                  </a:lnTo>
                  <a:lnTo>
                    <a:pt x="278" y="592"/>
                  </a:lnTo>
                  <a:lnTo>
                    <a:pt x="280" y="594"/>
                  </a:lnTo>
                  <a:lnTo>
                    <a:pt x="342" y="614"/>
                  </a:lnTo>
                  <a:lnTo>
                    <a:pt x="342" y="614"/>
                  </a:lnTo>
                  <a:lnTo>
                    <a:pt x="348" y="612"/>
                  </a:lnTo>
                  <a:lnTo>
                    <a:pt x="354" y="608"/>
                  </a:lnTo>
                  <a:lnTo>
                    <a:pt x="364" y="594"/>
                  </a:lnTo>
                  <a:lnTo>
                    <a:pt x="364" y="594"/>
                  </a:lnTo>
                  <a:lnTo>
                    <a:pt x="368" y="590"/>
                  </a:lnTo>
                  <a:lnTo>
                    <a:pt x="376" y="590"/>
                  </a:lnTo>
                  <a:lnTo>
                    <a:pt x="394" y="592"/>
                  </a:lnTo>
                  <a:lnTo>
                    <a:pt x="394" y="592"/>
                  </a:lnTo>
                  <a:lnTo>
                    <a:pt x="398" y="592"/>
                  </a:lnTo>
                  <a:lnTo>
                    <a:pt x="400" y="592"/>
                  </a:lnTo>
                  <a:lnTo>
                    <a:pt x="402" y="588"/>
                  </a:lnTo>
                  <a:lnTo>
                    <a:pt x="404" y="586"/>
                  </a:lnTo>
                  <a:lnTo>
                    <a:pt x="406" y="574"/>
                  </a:lnTo>
                  <a:lnTo>
                    <a:pt x="406" y="574"/>
                  </a:lnTo>
                  <a:lnTo>
                    <a:pt x="406" y="568"/>
                  </a:lnTo>
                  <a:lnTo>
                    <a:pt x="406" y="566"/>
                  </a:lnTo>
                  <a:lnTo>
                    <a:pt x="406" y="566"/>
                  </a:lnTo>
                  <a:lnTo>
                    <a:pt x="404" y="564"/>
                  </a:lnTo>
                  <a:lnTo>
                    <a:pt x="404" y="560"/>
                  </a:lnTo>
                  <a:lnTo>
                    <a:pt x="404" y="560"/>
                  </a:lnTo>
                  <a:lnTo>
                    <a:pt x="408" y="556"/>
                  </a:lnTo>
                  <a:lnTo>
                    <a:pt x="414" y="554"/>
                  </a:lnTo>
                  <a:lnTo>
                    <a:pt x="494" y="550"/>
                  </a:lnTo>
                  <a:lnTo>
                    <a:pt x="494" y="550"/>
                  </a:lnTo>
                  <a:lnTo>
                    <a:pt x="496" y="552"/>
                  </a:lnTo>
                  <a:lnTo>
                    <a:pt x="498" y="552"/>
                  </a:lnTo>
                  <a:lnTo>
                    <a:pt x="498" y="554"/>
                  </a:lnTo>
                  <a:lnTo>
                    <a:pt x="498" y="558"/>
                  </a:lnTo>
                  <a:lnTo>
                    <a:pt x="490" y="572"/>
                  </a:lnTo>
                  <a:lnTo>
                    <a:pt x="490" y="572"/>
                  </a:lnTo>
                  <a:lnTo>
                    <a:pt x="484" y="576"/>
                  </a:lnTo>
                  <a:lnTo>
                    <a:pt x="478" y="578"/>
                  </a:lnTo>
                  <a:lnTo>
                    <a:pt x="448" y="574"/>
                  </a:lnTo>
                  <a:lnTo>
                    <a:pt x="448" y="574"/>
                  </a:lnTo>
                  <a:lnTo>
                    <a:pt x="444" y="574"/>
                  </a:lnTo>
                  <a:lnTo>
                    <a:pt x="442" y="576"/>
                  </a:lnTo>
                  <a:lnTo>
                    <a:pt x="440" y="578"/>
                  </a:lnTo>
                  <a:lnTo>
                    <a:pt x="438" y="582"/>
                  </a:lnTo>
                  <a:lnTo>
                    <a:pt x="436" y="596"/>
                  </a:lnTo>
                  <a:lnTo>
                    <a:pt x="436" y="596"/>
                  </a:lnTo>
                  <a:lnTo>
                    <a:pt x="438" y="598"/>
                  </a:lnTo>
                  <a:lnTo>
                    <a:pt x="438" y="602"/>
                  </a:lnTo>
                  <a:lnTo>
                    <a:pt x="440" y="604"/>
                  </a:lnTo>
                  <a:lnTo>
                    <a:pt x="444" y="606"/>
                  </a:lnTo>
                  <a:lnTo>
                    <a:pt x="522" y="624"/>
                  </a:lnTo>
                  <a:lnTo>
                    <a:pt x="522" y="624"/>
                  </a:lnTo>
                  <a:lnTo>
                    <a:pt x="528" y="628"/>
                  </a:lnTo>
                  <a:lnTo>
                    <a:pt x="530" y="634"/>
                  </a:lnTo>
                  <a:lnTo>
                    <a:pt x="534" y="660"/>
                  </a:lnTo>
                  <a:lnTo>
                    <a:pt x="534" y="660"/>
                  </a:lnTo>
                  <a:lnTo>
                    <a:pt x="538" y="666"/>
                  </a:lnTo>
                  <a:lnTo>
                    <a:pt x="544" y="668"/>
                  </a:lnTo>
                  <a:lnTo>
                    <a:pt x="596" y="674"/>
                  </a:lnTo>
                  <a:lnTo>
                    <a:pt x="596" y="674"/>
                  </a:lnTo>
                  <a:lnTo>
                    <a:pt x="604" y="678"/>
                  </a:lnTo>
                  <a:lnTo>
                    <a:pt x="610" y="682"/>
                  </a:lnTo>
                  <a:lnTo>
                    <a:pt x="704" y="808"/>
                  </a:lnTo>
                  <a:lnTo>
                    <a:pt x="704" y="808"/>
                  </a:lnTo>
                  <a:lnTo>
                    <a:pt x="706" y="816"/>
                  </a:lnTo>
                  <a:lnTo>
                    <a:pt x="708" y="822"/>
                  </a:lnTo>
                  <a:lnTo>
                    <a:pt x="724" y="1086"/>
                  </a:lnTo>
                  <a:lnTo>
                    <a:pt x="724" y="1086"/>
                  </a:lnTo>
                  <a:lnTo>
                    <a:pt x="722" y="1102"/>
                  </a:lnTo>
                  <a:lnTo>
                    <a:pt x="718" y="1144"/>
                  </a:lnTo>
                  <a:lnTo>
                    <a:pt x="718" y="1144"/>
                  </a:lnTo>
                  <a:lnTo>
                    <a:pt x="716" y="1146"/>
                  </a:lnTo>
                  <a:lnTo>
                    <a:pt x="716" y="1148"/>
                  </a:lnTo>
                  <a:lnTo>
                    <a:pt x="712" y="1148"/>
                  </a:lnTo>
                  <a:lnTo>
                    <a:pt x="710" y="1148"/>
                  </a:lnTo>
                  <a:lnTo>
                    <a:pt x="704" y="1146"/>
                  </a:lnTo>
                  <a:lnTo>
                    <a:pt x="704" y="1146"/>
                  </a:lnTo>
                  <a:lnTo>
                    <a:pt x="696" y="1144"/>
                  </a:lnTo>
                  <a:lnTo>
                    <a:pt x="690" y="1146"/>
                  </a:lnTo>
                  <a:lnTo>
                    <a:pt x="662" y="1160"/>
                  </a:lnTo>
                  <a:lnTo>
                    <a:pt x="662" y="1160"/>
                  </a:lnTo>
                  <a:lnTo>
                    <a:pt x="658" y="1166"/>
                  </a:lnTo>
                  <a:lnTo>
                    <a:pt x="658" y="1172"/>
                  </a:lnTo>
                  <a:lnTo>
                    <a:pt x="678" y="1288"/>
                  </a:lnTo>
                  <a:lnTo>
                    <a:pt x="678" y="1288"/>
                  </a:lnTo>
                  <a:lnTo>
                    <a:pt x="680" y="1290"/>
                  </a:lnTo>
                  <a:lnTo>
                    <a:pt x="682" y="1288"/>
                  </a:lnTo>
                  <a:lnTo>
                    <a:pt x="710" y="1206"/>
                  </a:lnTo>
                  <a:lnTo>
                    <a:pt x="710" y="1206"/>
                  </a:lnTo>
                  <a:lnTo>
                    <a:pt x="718" y="1192"/>
                  </a:lnTo>
                  <a:lnTo>
                    <a:pt x="732" y="1172"/>
                  </a:lnTo>
                  <a:lnTo>
                    <a:pt x="732" y="1172"/>
                  </a:lnTo>
                  <a:lnTo>
                    <a:pt x="738" y="1168"/>
                  </a:lnTo>
                  <a:lnTo>
                    <a:pt x="746" y="1168"/>
                  </a:lnTo>
                  <a:lnTo>
                    <a:pt x="768" y="1170"/>
                  </a:lnTo>
                  <a:lnTo>
                    <a:pt x="768" y="1170"/>
                  </a:lnTo>
                  <a:lnTo>
                    <a:pt x="774" y="1172"/>
                  </a:lnTo>
                  <a:lnTo>
                    <a:pt x="776" y="1178"/>
                  </a:lnTo>
                  <a:lnTo>
                    <a:pt x="778" y="1230"/>
                  </a:lnTo>
                  <a:lnTo>
                    <a:pt x="778" y="1230"/>
                  </a:lnTo>
                  <a:lnTo>
                    <a:pt x="776" y="1234"/>
                  </a:lnTo>
                  <a:lnTo>
                    <a:pt x="776" y="1236"/>
                  </a:lnTo>
                  <a:lnTo>
                    <a:pt x="772" y="1238"/>
                  </a:lnTo>
                  <a:lnTo>
                    <a:pt x="770" y="1238"/>
                  </a:lnTo>
                  <a:lnTo>
                    <a:pt x="762" y="1236"/>
                  </a:lnTo>
                  <a:lnTo>
                    <a:pt x="762" y="1236"/>
                  </a:lnTo>
                  <a:lnTo>
                    <a:pt x="758" y="1238"/>
                  </a:lnTo>
                  <a:lnTo>
                    <a:pt x="756" y="1238"/>
                  </a:lnTo>
                  <a:lnTo>
                    <a:pt x="756" y="1240"/>
                  </a:lnTo>
                  <a:lnTo>
                    <a:pt x="756" y="1244"/>
                  </a:lnTo>
                  <a:lnTo>
                    <a:pt x="776" y="1330"/>
                  </a:lnTo>
                  <a:lnTo>
                    <a:pt x="776" y="1330"/>
                  </a:lnTo>
                  <a:lnTo>
                    <a:pt x="780" y="1344"/>
                  </a:lnTo>
                  <a:lnTo>
                    <a:pt x="800" y="1494"/>
                  </a:lnTo>
                  <a:lnTo>
                    <a:pt x="800" y="1494"/>
                  </a:lnTo>
                  <a:lnTo>
                    <a:pt x="800" y="1500"/>
                  </a:lnTo>
                  <a:lnTo>
                    <a:pt x="796" y="1508"/>
                  </a:lnTo>
                  <a:lnTo>
                    <a:pt x="786" y="1516"/>
                  </a:lnTo>
                  <a:lnTo>
                    <a:pt x="786" y="1516"/>
                  </a:lnTo>
                  <a:lnTo>
                    <a:pt x="784" y="1522"/>
                  </a:lnTo>
                  <a:lnTo>
                    <a:pt x="784" y="1530"/>
                  </a:lnTo>
                  <a:lnTo>
                    <a:pt x="802" y="1582"/>
                  </a:lnTo>
                  <a:lnTo>
                    <a:pt x="802" y="1582"/>
                  </a:lnTo>
                  <a:lnTo>
                    <a:pt x="804" y="1590"/>
                  </a:lnTo>
                  <a:lnTo>
                    <a:pt x="804" y="1598"/>
                  </a:lnTo>
                  <a:lnTo>
                    <a:pt x="792" y="1706"/>
                  </a:lnTo>
                  <a:lnTo>
                    <a:pt x="792" y="1706"/>
                  </a:lnTo>
                  <a:lnTo>
                    <a:pt x="788" y="1720"/>
                  </a:lnTo>
                  <a:lnTo>
                    <a:pt x="702" y="1906"/>
                  </a:lnTo>
                  <a:lnTo>
                    <a:pt x="702" y="1906"/>
                  </a:lnTo>
                  <a:lnTo>
                    <a:pt x="698" y="1912"/>
                  </a:lnTo>
                  <a:lnTo>
                    <a:pt x="692" y="1918"/>
                  </a:lnTo>
                  <a:lnTo>
                    <a:pt x="652" y="1954"/>
                  </a:lnTo>
                  <a:lnTo>
                    <a:pt x="652" y="1954"/>
                  </a:lnTo>
                  <a:lnTo>
                    <a:pt x="648" y="1960"/>
                  </a:lnTo>
                  <a:lnTo>
                    <a:pt x="646" y="1968"/>
                  </a:lnTo>
                  <a:lnTo>
                    <a:pt x="662" y="2106"/>
                  </a:lnTo>
                  <a:lnTo>
                    <a:pt x="662" y="2106"/>
                  </a:lnTo>
                  <a:lnTo>
                    <a:pt x="666" y="2122"/>
                  </a:lnTo>
                  <a:lnTo>
                    <a:pt x="688" y="2182"/>
                  </a:lnTo>
                  <a:lnTo>
                    <a:pt x="688" y="2182"/>
                  </a:lnTo>
                  <a:lnTo>
                    <a:pt x="690" y="2198"/>
                  </a:lnTo>
                  <a:lnTo>
                    <a:pt x="696" y="2320"/>
                  </a:lnTo>
                  <a:lnTo>
                    <a:pt x="696" y="2320"/>
                  </a:lnTo>
                  <a:lnTo>
                    <a:pt x="698" y="2326"/>
                  </a:lnTo>
                  <a:lnTo>
                    <a:pt x="704" y="2330"/>
                  </a:lnTo>
                  <a:lnTo>
                    <a:pt x="780" y="2364"/>
                  </a:lnTo>
                  <a:lnTo>
                    <a:pt x="780" y="2364"/>
                  </a:lnTo>
                  <a:lnTo>
                    <a:pt x="784" y="2368"/>
                  </a:lnTo>
                  <a:lnTo>
                    <a:pt x="788" y="2374"/>
                  </a:lnTo>
                  <a:lnTo>
                    <a:pt x="792" y="2402"/>
                  </a:lnTo>
                  <a:lnTo>
                    <a:pt x="792" y="2402"/>
                  </a:lnTo>
                  <a:lnTo>
                    <a:pt x="796" y="2408"/>
                  </a:lnTo>
                  <a:lnTo>
                    <a:pt x="800" y="2414"/>
                  </a:lnTo>
                  <a:lnTo>
                    <a:pt x="818" y="2434"/>
                  </a:lnTo>
                  <a:lnTo>
                    <a:pt x="818" y="2434"/>
                  </a:lnTo>
                  <a:lnTo>
                    <a:pt x="822" y="2440"/>
                  </a:lnTo>
                  <a:lnTo>
                    <a:pt x="824" y="2448"/>
                  </a:lnTo>
                  <a:lnTo>
                    <a:pt x="838" y="2502"/>
                  </a:lnTo>
                  <a:lnTo>
                    <a:pt x="838" y="2502"/>
                  </a:lnTo>
                  <a:lnTo>
                    <a:pt x="840" y="2518"/>
                  </a:lnTo>
                  <a:lnTo>
                    <a:pt x="850" y="2632"/>
                  </a:lnTo>
                  <a:lnTo>
                    <a:pt x="850" y="2632"/>
                  </a:lnTo>
                  <a:lnTo>
                    <a:pt x="852" y="2640"/>
                  </a:lnTo>
                  <a:lnTo>
                    <a:pt x="856" y="2646"/>
                  </a:lnTo>
                  <a:lnTo>
                    <a:pt x="918" y="2712"/>
                  </a:lnTo>
                  <a:lnTo>
                    <a:pt x="918" y="2712"/>
                  </a:lnTo>
                  <a:lnTo>
                    <a:pt x="922" y="2718"/>
                  </a:lnTo>
                  <a:lnTo>
                    <a:pt x="924" y="2726"/>
                  </a:lnTo>
                  <a:lnTo>
                    <a:pt x="920" y="2750"/>
                  </a:lnTo>
                  <a:lnTo>
                    <a:pt x="920" y="2750"/>
                  </a:lnTo>
                  <a:lnTo>
                    <a:pt x="920" y="2754"/>
                  </a:lnTo>
                  <a:lnTo>
                    <a:pt x="918" y="2756"/>
                  </a:lnTo>
                  <a:lnTo>
                    <a:pt x="914" y="2756"/>
                  </a:lnTo>
                  <a:lnTo>
                    <a:pt x="912" y="2756"/>
                  </a:lnTo>
                  <a:lnTo>
                    <a:pt x="878" y="2742"/>
                  </a:lnTo>
                  <a:lnTo>
                    <a:pt x="878" y="2742"/>
                  </a:lnTo>
                  <a:lnTo>
                    <a:pt x="874" y="2740"/>
                  </a:lnTo>
                  <a:lnTo>
                    <a:pt x="876" y="2744"/>
                  </a:lnTo>
                  <a:lnTo>
                    <a:pt x="930" y="2822"/>
                  </a:lnTo>
                  <a:lnTo>
                    <a:pt x="930" y="2822"/>
                  </a:lnTo>
                  <a:lnTo>
                    <a:pt x="942" y="2834"/>
                  </a:lnTo>
                  <a:lnTo>
                    <a:pt x="982" y="2874"/>
                  </a:lnTo>
                  <a:lnTo>
                    <a:pt x="982" y="2874"/>
                  </a:lnTo>
                  <a:lnTo>
                    <a:pt x="986" y="2880"/>
                  </a:lnTo>
                  <a:lnTo>
                    <a:pt x="988" y="2888"/>
                  </a:lnTo>
                  <a:lnTo>
                    <a:pt x="984" y="2910"/>
                  </a:lnTo>
                  <a:lnTo>
                    <a:pt x="984" y="2910"/>
                  </a:lnTo>
                  <a:lnTo>
                    <a:pt x="982" y="2916"/>
                  </a:lnTo>
                  <a:lnTo>
                    <a:pt x="978" y="2922"/>
                  </a:lnTo>
                  <a:lnTo>
                    <a:pt x="960" y="2938"/>
                  </a:lnTo>
                  <a:lnTo>
                    <a:pt x="960" y="2938"/>
                  </a:lnTo>
                  <a:lnTo>
                    <a:pt x="958" y="2940"/>
                  </a:lnTo>
                  <a:lnTo>
                    <a:pt x="958" y="2944"/>
                  </a:lnTo>
                  <a:lnTo>
                    <a:pt x="958" y="2946"/>
                  </a:lnTo>
                  <a:lnTo>
                    <a:pt x="962" y="2948"/>
                  </a:lnTo>
                  <a:lnTo>
                    <a:pt x="1070" y="3024"/>
                  </a:lnTo>
                  <a:lnTo>
                    <a:pt x="1070" y="3024"/>
                  </a:lnTo>
                  <a:lnTo>
                    <a:pt x="1074" y="3028"/>
                  </a:lnTo>
                  <a:lnTo>
                    <a:pt x="1076" y="3036"/>
                  </a:lnTo>
                  <a:lnTo>
                    <a:pt x="1072" y="3060"/>
                  </a:lnTo>
                  <a:lnTo>
                    <a:pt x="1072" y="3060"/>
                  </a:lnTo>
                  <a:lnTo>
                    <a:pt x="1074" y="3062"/>
                  </a:lnTo>
                  <a:lnTo>
                    <a:pt x="1074" y="3064"/>
                  </a:lnTo>
                  <a:lnTo>
                    <a:pt x="1076" y="3066"/>
                  </a:lnTo>
                  <a:lnTo>
                    <a:pt x="1080" y="3066"/>
                  </a:lnTo>
                  <a:lnTo>
                    <a:pt x="1126" y="3062"/>
                  </a:lnTo>
                  <a:lnTo>
                    <a:pt x="1126" y="3062"/>
                  </a:lnTo>
                  <a:lnTo>
                    <a:pt x="1128" y="3062"/>
                  </a:lnTo>
                  <a:lnTo>
                    <a:pt x="1130" y="3060"/>
                  </a:lnTo>
                  <a:lnTo>
                    <a:pt x="1130" y="3058"/>
                  </a:lnTo>
                  <a:lnTo>
                    <a:pt x="1130" y="3054"/>
                  </a:lnTo>
                  <a:lnTo>
                    <a:pt x="1100" y="2994"/>
                  </a:lnTo>
                  <a:lnTo>
                    <a:pt x="1100" y="2994"/>
                  </a:lnTo>
                  <a:lnTo>
                    <a:pt x="1094" y="2988"/>
                  </a:lnTo>
                  <a:lnTo>
                    <a:pt x="1088" y="2982"/>
                  </a:lnTo>
                  <a:lnTo>
                    <a:pt x="1078" y="2976"/>
                  </a:lnTo>
                  <a:lnTo>
                    <a:pt x="1078" y="2976"/>
                  </a:lnTo>
                  <a:lnTo>
                    <a:pt x="1074" y="2970"/>
                  </a:lnTo>
                  <a:lnTo>
                    <a:pt x="1072" y="2964"/>
                  </a:lnTo>
                  <a:lnTo>
                    <a:pt x="1072" y="2964"/>
                  </a:lnTo>
                  <a:lnTo>
                    <a:pt x="1070" y="2950"/>
                  </a:lnTo>
                  <a:lnTo>
                    <a:pt x="1052" y="2866"/>
                  </a:lnTo>
                  <a:lnTo>
                    <a:pt x="1052" y="2866"/>
                  </a:lnTo>
                  <a:lnTo>
                    <a:pt x="1048" y="2858"/>
                  </a:lnTo>
                  <a:lnTo>
                    <a:pt x="1044" y="2852"/>
                  </a:lnTo>
                  <a:lnTo>
                    <a:pt x="992" y="2784"/>
                  </a:lnTo>
                  <a:lnTo>
                    <a:pt x="992" y="2784"/>
                  </a:lnTo>
                  <a:lnTo>
                    <a:pt x="982" y="2770"/>
                  </a:lnTo>
                  <a:lnTo>
                    <a:pt x="926" y="2640"/>
                  </a:lnTo>
                  <a:lnTo>
                    <a:pt x="926" y="2640"/>
                  </a:lnTo>
                  <a:lnTo>
                    <a:pt x="924" y="2632"/>
                  </a:lnTo>
                  <a:lnTo>
                    <a:pt x="922" y="2624"/>
                  </a:lnTo>
                  <a:lnTo>
                    <a:pt x="932" y="2546"/>
                  </a:lnTo>
                  <a:lnTo>
                    <a:pt x="932" y="2546"/>
                  </a:lnTo>
                  <a:lnTo>
                    <a:pt x="934" y="2544"/>
                  </a:lnTo>
                  <a:lnTo>
                    <a:pt x="936" y="2542"/>
                  </a:lnTo>
                  <a:lnTo>
                    <a:pt x="938" y="2540"/>
                  </a:lnTo>
                  <a:lnTo>
                    <a:pt x="940" y="2542"/>
                  </a:lnTo>
                  <a:lnTo>
                    <a:pt x="970" y="2554"/>
                  </a:lnTo>
                  <a:lnTo>
                    <a:pt x="970" y="2554"/>
                  </a:lnTo>
                  <a:lnTo>
                    <a:pt x="976" y="2558"/>
                  </a:lnTo>
                  <a:lnTo>
                    <a:pt x="982" y="2564"/>
                  </a:lnTo>
                  <a:lnTo>
                    <a:pt x="992" y="2578"/>
                  </a:lnTo>
                  <a:lnTo>
                    <a:pt x="992" y="2578"/>
                  </a:lnTo>
                  <a:lnTo>
                    <a:pt x="996" y="2586"/>
                  </a:lnTo>
                  <a:lnTo>
                    <a:pt x="998" y="2594"/>
                  </a:lnTo>
                  <a:lnTo>
                    <a:pt x="1008" y="2692"/>
                  </a:lnTo>
                  <a:lnTo>
                    <a:pt x="1008" y="2692"/>
                  </a:lnTo>
                  <a:lnTo>
                    <a:pt x="1008" y="2706"/>
                  </a:lnTo>
                  <a:lnTo>
                    <a:pt x="1008" y="2706"/>
                  </a:lnTo>
                  <a:lnTo>
                    <a:pt x="1010" y="2712"/>
                  </a:lnTo>
                  <a:lnTo>
                    <a:pt x="1012" y="2718"/>
                  </a:lnTo>
                  <a:lnTo>
                    <a:pt x="1116" y="2860"/>
                  </a:lnTo>
                  <a:lnTo>
                    <a:pt x="1116" y="2860"/>
                  </a:lnTo>
                  <a:lnTo>
                    <a:pt x="1122" y="2864"/>
                  </a:lnTo>
                  <a:lnTo>
                    <a:pt x="1128" y="2866"/>
                  </a:lnTo>
                  <a:lnTo>
                    <a:pt x="1134" y="2868"/>
                  </a:lnTo>
                  <a:lnTo>
                    <a:pt x="1134" y="2868"/>
                  </a:lnTo>
                  <a:lnTo>
                    <a:pt x="1138" y="2868"/>
                  </a:lnTo>
                  <a:lnTo>
                    <a:pt x="1140" y="2870"/>
                  </a:lnTo>
                  <a:lnTo>
                    <a:pt x="1140" y="2872"/>
                  </a:lnTo>
                  <a:lnTo>
                    <a:pt x="1140" y="2876"/>
                  </a:lnTo>
                  <a:lnTo>
                    <a:pt x="1130" y="2900"/>
                  </a:lnTo>
                  <a:lnTo>
                    <a:pt x="1130" y="2900"/>
                  </a:lnTo>
                  <a:lnTo>
                    <a:pt x="1130" y="2906"/>
                  </a:lnTo>
                  <a:lnTo>
                    <a:pt x="1134" y="2912"/>
                  </a:lnTo>
                  <a:lnTo>
                    <a:pt x="1164" y="2934"/>
                  </a:lnTo>
                  <a:lnTo>
                    <a:pt x="1164" y="2934"/>
                  </a:lnTo>
                  <a:lnTo>
                    <a:pt x="1176" y="2946"/>
                  </a:lnTo>
                  <a:lnTo>
                    <a:pt x="1248" y="3028"/>
                  </a:lnTo>
                  <a:lnTo>
                    <a:pt x="1248" y="3028"/>
                  </a:lnTo>
                  <a:lnTo>
                    <a:pt x="1256" y="3040"/>
                  </a:lnTo>
                  <a:lnTo>
                    <a:pt x="1330" y="3176"/>
                  </a:lnTo>
                  <a:lnTo>
                    <a:pt x="1330" y="3176"/>
                  </a:lnTo>
                  <a:lnTo>
                    <a:pt x="1330" y="3182"/>
                  </a:lnTo>
                  <a:lnTo>
                    <a:pt x="1328" y="3188"/>
                  </a:lnTo>
                  <a:lnTo>
                    <a:pt x="1296" y="3226"/>
                  </a:lnTo>
                  <a:lnTo>
                    <a:pt x="1296" y="3226"/>
                  </a:lnTo>
                  <a:lnTo>
                    <a:pt x="1292" y="3232"/>
                  </a:lnTo>
                  <a:lnTo>
                    <a:pt x="1294" y="3240"/>
                  </a:lnTo>
                  <a:lnTo>
                    <a:pt x="1316" y="3284"/>
                  </a:lnTo>
                  <a:lnTo>
                    <a:pt x="1316" y="3284"/>
                  </a:lnTo>
                  <a:lnTo>
                    <a:pt x="1320" y="3290"/>
                  </a:lnTo>
                  <a:lnTo>
                    <a:pt x="1326" y="3296"/>
                  </a:lnTo>
                  <a:lnTo>
                    <a:pt x="1412" y="3368"/>
                  </a:lnTo>
                  <a:lnTo>
                    <a:pt x="1412" y="3368"/>
                  </a:lnTo>
                  <a:lnTo>
                    <a:pt x="1418" y="3372"/>
                  </a:lnTo>
                  <a:lnTo>
                    <a:pt x="1426" y="3374"/>
                  </a:lnTo>
                  <a:lnTo>
                    <a:pt x="1492" y="3382"/>
                  </a:lnTo>
                  <a:lnTo>
                    <a:pt x="1492" y="3382"/>
                  </a:lnTo>
                  <a:lnTo>
                    <a:pt x="1508" y="3386"/>
                  </a:lnTo>
                  <a:lnTo>
                    <a:pt x="1672" y="3470"/>
                  </a:lnTo>
                  <a:lnTo>
                    <a:pt x="1672" y="3470"/>
                  </a:lnTo>
                  <a:lnTo>
                    <a:pt x="1686" y="3478"/>
                  </a:lnTo>
                  <a:lnTo>
                    <a:pt x="1810" y="3542"/>
                  </a:lnTo>
                  <a:lnTo>
                    <a:pt x="1810" y="3542"/>
                  </a:lnTo>
                  <a:lnTo>
                    <a:pt x="1816" y="3544"/>
                  </a:lnTo>
                  <a:lnTo>
                    <a:pt x="1824" y="3542"/>
                  </a:lnTo>
                  <a:lnTo>
                    <a:pt x="1944" y="3508"/>
                  </a:lnTo>
                  <a:lnTo>
                    <a:pt x="1944" y="3508"/>
                  </a:lnTo>
                  <a:lnTo>
                    <a:pt x="1950" y="3508"/>
                  </a:lnTo>
                  <a:lnTo>
                    <a:pt x="1958" y="3512"/>
                  </a:lnTo>
                  <a:lnTo>
                    <a:pt x="2088" y="3614"/>
                  </a:lnTo>
                  <a:lnTo>
                    <a:pt x="2088" y="3614"/>
                  </a:lnTo>
                  <a:lnTo>
                    <a:pt x="2094" y="3618"/>
                  </a:lnTo>
                  <a:lnTo>
                    <a:pt x="2102" y="3620"/>
                  </a:lnTo>
                  <a:lnTo>
                    <a:pt x="2106" y="3620"/>
                  </a:lnTo>
                  <a:lnTo>
                    <a:pt x="2116" y="3616"/>
                  </a:lnTo>
                  <a:lnTo>
                    <a:pt x="2188" y="3596"/>
                  </a:lnTo>
                  <a:lnTo>
                    <a:pt x="2150" y="3542"/>
                  </a:lnTo>
                  <a:lnTo>
                    <a:pt x="2162" y="3462"/>
                  </a:lnTo>
                  <a:lnTo>
                    <a:pt x="2246" y="3442"/>
                  </a:lnTo>
                  <a:lnTo>
                    <a:pt x="2296" y="3428"/>
                  </a:lnTo>
                  <a:lnTo>
                    <a:pt x="2298" y="3414"/>
                  </a:lnTo>
                  <a:lnTo>
                    <a:pt x="2298" y="3414"/>
                  </a:lnTo>
                  <a:lnTo>
                    <a:pt x="2300" y="3406"/>
                  </a:lnTo>
                  <a:lnTo>
                    <a:pt x="2302" y="3400"/>
                  </a:lnTo>
                  <a:lnTo>
                    <a:pt x="2308" y="3390"/>
                  </a:lnTo>
                  <a:lnTo>
                    <a:pt x="2308" y="3390"/>
                  </a:lnTo>
                  <a:lnTo>
                    <a:pt x="2310" y="3382"/>
                  </a:lnTo>
                  <a:lnTo>
                    <a:pt x="2312" y="3376"/>
                  </a:lnTo>
                  <a:lnTo>
                    <a:pt x="2320" y="3308"/>
                  </a:lnTo>
                  <a:lnTo>
                    <a:pt x="2320" y="3308"/>
                  </a:lnTo>
                  <a:lnTo>
                    <a:pt x="2320" y="3300"/>
                  </a:lnTo>
                  <a:lnTo>
                    <a:pt x="2316" y="3294"/>
                  </a:lnTo>
                  <a:lnTo>
                    <a:pt x="2304" y="3284"/>
                  </a:lnTo>
                  <a:lnTo>
                    <a:pt x="2304" y="3284"/>
                  </a:lnTo>
                  <a:lnTo>
                    <a:pt x="2302" y="3282"/>
                  </a:lnTo>
                  <a:lnTo>
                    <a:pt x="2300" y="3280"/>
                  </a:lnTo>
                  <a:lnTo>
                    <a:pt x="2300" y="3276"/>
                  </a:lnTo>
                  <a:lnTo>
                    <a:pt x="2302" y="3274"/>
                  </a:lnTo>
                  <a:lnTo>
                    <a:pt x="2346" y="3224"/>
                  </a:lnTo>
                  <a:lnTo>
                    <a:pt x="2346" y="3224"/>
                  </a:lnTo>
                  <a:lnTo>
                    <a:pt x="2350" y="3218"/>
                  </a:lnTo>
                  <a:lnTo>
                    <a:pt x="2350" y="3210"/>
                  </a:lnTo>
                  <a:lnTo>
                    <a:pt x="2346" y="3200"/>
                  </a:lnTo>
                  <a:lnTo>
                    <a:pt x="2346" y="3200"/>
                  </a:lnTo>
                  <a:lnTo>
                    <a:pt x="2342" y="3194"/>
                  </a:lnTo>
                  <a:lnTo>
                    <a:pt x="2336" y="3190"/>
                  </a:lnTo>
                  <a:lnTo>
                    <a:pt x="2284" y="3184"/>
                  </a:lnTo>
                  <a:lnTo>
                    <a:pt x="2284" y="3184"/>
                  </a:lnTo>
                  <a:lnTo>
                    <a:pt x="2276" y="3184"/>
                  </a:lnTo>
                  <a:lnTo>
                    <a:pt x="2268" y="3186"/>
                  </a:lnTo>
                  <a:lnTo>
                    <a:pt x="2158" y="3222"/>
                  </a:lnTo>
                  <a:lnTo>
                    <a:pt x="2158" y="3222"/>
                  </a:lnTo>
                  <a:lnTo>
                    <a:pt x="2154" y="3226"/>
                  </a:lnTo>
                  <a:lnTo>
                    <a:pt x="2152" y="3234"/>
                  </a:lnTo>
                  <a:lnTo>
                    <a:pt x="2156" y="3272"/>
                  </a:lnTo>
                  <a:lnTo>
                    <a:pt x="2156" y="3272"/>
                  </a:lnTo>
                  <a:lnTo>
                    <a:pt x="2154" y="3280"/>
                  </a:lnTo>
                  <a:lnTo>
                    <a:pt x="2152" y="3286"/>
                  </a:lnTo>
                  <a:lnTo>
                    <a:pt x="2106" y="3336"/>
                  </a:lnTo>
                  <a:lnTo>
                    <a:pt x="2106" y="3336"/>
                  </a:lnTo>
                  <a:lnTo>
                    <a:pt x="2104" y="3342"/>
                  </a:lnTo>
                  <a:lnTo>
                    <a:pt x="2104" y="3348"/>
                  </a:lnTo>
                  <a:lnTo>
                    <a:pt x="2108" y="3352"/>
                  </a:lnTo>
                  <a:lnTo>
                    <a:pt x="2108" y="3352"/>
                  </a:lnTo>
                  <a:lnTo>
                    <a:pt x="2108" y="3356"/>
                  </a:lnTo>
                  <a:lnTo>
                    <a:pt x="2108" y="3358"/>
                  </a:lnTo>
                  <a:lnTo>
                    <a:pt x="2106" y="3360"/>
                  </a:lnTo>
                  <a:lnTo>
                    <a:pt x="2102" y="3360"/>
                  </a:lnTo>
                  <a:lnTo>
                    <a:pt x="2036" y="3362"/>
                  </a:lnTo>
                  <a:lnTo>
                    <a:pt x="2036" y="3362"/>
                  </a:lnTo>
                  <a:lnTo>
                    <a:pt x="2020" y="3364"/>
                  </a:lnTo>
                  <a:lnTo>
                    <a:pt x="1926" y="3378"/>
                  </a:lnTo>
                  <a:lnTo>
                    <a:pt x="1926" y="3378"/>
                  </a:lnTo>
                  <a:lnTo>
                    <a:pt x="1918" y="3378"/>
                  </a:lnTo>
                  <a:lnTo>
                    <a:pt x="1914" y="3374"/>
                  </a:lnTo>
                  <a:lnTo>
                    <a:pt x="1902" y="3354"/>
                  </a:lnTo>
                  <a:lnTo>
                    <a:pt x="1902" y="3354"/>
                  </a:lnTo>
                  <a:lnTo>
                    <a:pt x="1898" y="3350"/>
                  </a:lnTo>
                  <a:lnTo>
                    <a:pt x="1890" y="3346"/>
                  </a:lnTo>
                  <a:lnTo>
                    <a:pt x="1848" y="3342"/>
                  </a:lnTo>
                  <a:lnTo>
                    <a:pt x="1848" y="3342"/>
                  </a:lnTo>
                  <a:lnTo>
                    <a:pt x="1842" y="3338"/>
                  </a:lnTo>
                  <a:lnTo>
                    <a:pt x="1838" y="3334"/>
                  </a:lnTo>
                  <a:lnTo>
                    <a:pt x="1824" y="3290"/>
                  </a:lnTo>
                  <a:lnTo>
                    <a:pt x="1824" y="3290"/>
                  </a:lnTo>
                  <a:lnTo>
                    <a:pt x="1820" y="3282"/>
                  </a:lnTo>
                  <a:lnTo>
                    <a:pt x="1814" y="3278"/>
                  </a:lnTo>
                  <a:lnTo>
                    <a:pt x="1762" y="3250"/>
                  </a:lnTo>
                  <a:lnTo>
                    <a:pt x="1762" y="3250"/>
                  </a:lnTo>
                  <a:lnTo>
                    <a:pt x="1758" y="3244"/>
                  </a:lnTo>
                  <a:lnTo>
                    <a:pt x="1756" y="3238"/>
                  </a:lnTo>
                  <a:lnTo>
                    <a:pt x="1770" y="3200"/>
                  </a:lnTo>
                  <a:lnTo>
                    <a:pt x="1770" y="3200"/>
                  </a:lnTo>
                  <a:lnTo>
                    <a:pt x="1770" y="3194"/>
                  </a:lnTo>
                  <a:lnTo>
                    <a:pt x="1768" y="3186"/>
                  </a:lnTo>
                  <a:lnTo>
                    <a:pt x="1736" y="3138"/>
                  </a:lnTo>
                  <a:lnTo>
                    <a:pt x="1736" y="3138"/>
                  </a:lnTo>
                  <a:lnTo>
                    <a:pt x="1734" y="3132"/>
                  </a:lnTo>
                  <a:lnTo>
                    <a:pt x="1734" y="3124"/>
                  </a:lnTo>
                  <a:lnTo>
                    <a:pt x="1786" y="2966"/>
                  </a:lnTo>
                  <a:lnTo>
                    <a:pt x="1786" y="2966"/>
                  </a:lnTo>
                  <a:lnTo>
                    <a:pt x="1788" y="2958"/>
                  </a:lnTo>
                  <a:lnTo>
                    <a:pt x="1786" y="2950"/>
                  </a:lnTo>
                  <a:lnTo>
                    <a:pt x="1776" y="2896"/>
                  </a:lnTo>
                  <a:lnTo>
                    <a:pt x="1776" y="2896"/>
                  </a:lnTo>
                  <a:lnTo>
                    <a:pt x="1776" y="2890"/>
                  </a:lnTo>
                  <a:lnTo>
                    <a:pt x="1780" y="2884"/>
                  </a:lnTo>
                  <a:lnTo>
                    <a:pt x="1898" y="2810"/>
                  </a:lnTo>
                  <a:lnTo>
                    <a:pt x="1898" y="2810"/>
                  </a:lnTo>
                  <a:lnTo>
                    <a:pt x="1910" y="2802"/>
                  </a:lnTo>
                  <a:lnTo>
                    <a:pt x="1948" y="2776"/>
                  </a:lnTo>
                  <a:lnTo>
                    <a:pt x="1948" y="2776"/>
                  </a:lnTo>
                  <a:lnTo>
                    <a:pt x="1956" y="2772"/>
                  </a:lnTo>
                  <a:lnTo>
                    <a:pt x="1962" y="2774"/>
                  </a:lnTo>
                  <a:lnTo>
                    <a:pt x="2004" y="2790"/>
                  </a:lnTo>
                  <a:lnTo>
                    <a:pt x="2004" y="2790"/>
                  </a:lnTo>
                  <a:lnTo>
                    <a:pt x="2012" y="2790"/>
                  </a:lnTo>
                  <a:lnTo>
                    <a:pt x="2020" y="2790"/>
                  </a:lnTo>
                  <a:lnTo>
                    <a:pt x="2052" y="2784"/>
                  </a:lnTo>
                  <a:lnTo>
                    <a:pt x="2052" y="2784"/>
                  </a:lnTo>
                  <a:lnTo>
                    <a:pt x="2058" y="2784"/>
                  </a:lnTo>
                  <a:lnTo>
                    <a:pt x="2066" y="2786"/>
                  </a:lnTo>
                  <a:lnTo>
                    <a:pt x="2098" y="2800"/>
                  </a:lnTo>
                  <a:lnTo>
                    <a:pt x="2098" y="2800"/>
                  </a:lnTo>
                  <a:lnTo>
                    <a:pt x="2106" y="2802"/>
                  </a:lnTo>
                  <a:lnTo>
                    <a:pt x="2114" y="2802"/>
                  </a:lnTo>
                  <a:lnTo>
                    <a:pt x="2158" y="2796"/>
                  </a:lnTo>
                  <a:lnTo>
                    <a:pt x="2158" y="2796"/>
                  </a:lnTo>
                  <a:lnTo>
                    <a:pt x="2166" y="2796"/>
                  </a:lnTo>
                  <a:lnTo>
                    <a:pt x="2172" y="2798"/>
                  </a:lnTo>
                  <a:lnTo>
                    <a:pt x="2204" y="2812"/>
                  </a:lnTo>
                  <a:lnTo>
                    <a:pt x="2204" y="2812"/>
                  </a:lnTo>
                  <a:lnTo>
                    <a:pt x="2206" y="2814"/>
                  </a:lnTo>
                  <a:lnTo>
                    <a:pt x="2208" y="2812"/>
                  </a:lnTo>
                  <a:lnTo>
                    <a:pt x="2210" y="2810"/>
                  </a:lnTo>
                  <a:lnTo>
                    <a:pt x="2208" y="2808"/>
                  </a:lnTo>
                  <a:lnTo>
                    <a:pt x="2198" y="2778"/>
                  </a:lnTo>
                  <a:lnTo>
                    <a:pt x="2198" y="2778"/>
                  </a:lnTo>
                  <a:lnTo>
                    <a:pt x="2190" y="2764"/>
                  </a:lnTo>
                  <a:lnTo>
                    <a:pt x="2188" y="2762"/>
                  </a:lnTo>
                  <a:lnTo>
                    <a:pt x="2188" y="2762"/>
                  </a:lnTo>
                  <a:lnTo>
                    <a:pt x="2186" y="2760"/>
                  </a:lnTo>
                  <a:lnTo>
                    <a:pt x="2186" y="2756"/>
                  </a:lnTo>
                  <a:lnTo>
                    <a:pt x="2186" y="2754"/>
                  </a:lnTo>
                  <a:lnTo>
                    <a:pt x="2188" y="2752"/>
                  </a:lnTo>
                  <a:lnTo>
                    <a:pt x="2216" y="2734"/>
                  </a:lnTo>
                  <a:lnTo>
                    <a:pt x="2216" y="2734"/>
                  </a:lnTo>
                  <a:lnTo>
                    <a:pt x="2222" y="2732"/>
                  </a:lnTo>
                  <a:lnTo>
                    <a:pt x="2228" y="2734"/>
                  </a:lnTo>
                  <a:lnTo>
                    <a:pt x="2246" y="2746"/>
                  </a:lnTo>
                  <a:lnTo>
                    <a:pt x="2246" y="2746"/>
                  </a:lnTo>
                  <a:lnTo>
                    <a:pt x="2252" y="2748"/>
                  </a:lnTo>
                  <a:lnTo>
                    <a:pt x="2260" y="2748"/>
                  </a:lnTo>
                  <a:lnTo>
                    <a:pt x="2296" y="2730"/>
                  </a:lnTo>
                  <a:lnTo>
                    <a:pt x="2296" y="2730"/>
                  </a:lnTo>
                  <a:lnTo>
                    <a:pt x="2304" y="2728"/>
                  </a:lnTo>
                  <a:lnTo>
                    <a:pt x="2312" y="2728"/>
                  </a:lnTo>
                  <a:lnTo>
                    <a:pt x="2370" y="2734"/>
                  </a:lnTo>
                  <a:lnTo>
                    <a:pt x="2370" y="2734"/>
                  </a:lnTo>
                  <a:lnTo>
                    <a:pt x="2374" y="2736"/>
                  </a:lnTo>
                  <a:lnTo>
                    <a:pt x="2376" y="2738"/>
                  </a:lnTo>
                  <a:lnTo>
                    <a:pt x="2378" y="2740"/>
                  </a:lnTo>
                  <a:lnTo>
                    <a:pt x="2378" y="2744"/>
                  </a:lnTo>
                  <a:lnTo>
                    <a:pt x="2376" y="2758"/>
                  </a:lnTo>
                  <a:lnTo>
                    <a:pt x="2376" y="2758"/>
                  </a:lnTo>
                  <a:lnTo>
                    <a:pt x="2376" y="2760"/>
                  </a:lnTo>
                  <a:lnTo>
                    <a:pt x="2378" y="2762"/>
                  </a:lnTo>
                  <a:lnTo>
                    <a:pt x="2380" y="2762"/>
                  </a:lnTo>
                  <a:lnTo>
                    <a:pt x="2382" y="2762"/>
                  </a:lnTo>
                  <a:lnTo>
                    <a:pt x="2438" y="2734"/>
                  </a:lnTo>
                  <a:lnTo>
                    <a:pt x="2438" y="2734"/>
                  </a:lnTo>
                  <a:lnTo>
                    <a:pt x="2446" y="2734"/>
                  </a:lnTo>
                  <a:lnTo>
                    <a:pt x="2450" y="2736"/>
                  </a:lnTo>
                  <a:lnTo>
                    <a:pt x="2484" y="2772"/>
                  </a:lnTo>
                  <a:lnTo>
                    <a:pt x="2484" y="2772"/>
                  </a:lnTo>
                  <a:lnTo>
                    <a:pt x="2494" y="2784"/>
                  </a:lnTo>
                  <a:lnTo>
                    <a:pt x="2516" y="2804"/>
                  </a:lnTo>
                  <a:lnTo>
                    <a:pt x="2516" y="2804"/>
                  </a:lnTo>
                  <a:lnTo>
                    <a:pt x="2520" y="2810"/>
                  </a:lnTo>
                  <a:lnTo>
                    <a:pt x="2522" y="2816"/>
                  </a:lnTo>
                  <a:lnTo>
                    <a:pt x="2526" y="2846"/>
                  </a:lnTo>
                  <a:lnTo>
                    <a:pt x="2526" y="2846"/>
                  </a:lnTo>
                  <a:lnTo>
                    <a:pt x="2528" y="2852"/>
                  </a:lnTo>
                  <a:lnTo>
                    <a:pt x="2532" y="2858"/>
                  </a:lnTo>
                  <a:lnTo>
                    <a:pt x="2616" y="2954"/>
                  </a:lnTo>
                  <a:lnTo>
                    <a:pt x="2616" y="2954"/>
                  </a:lnTo>
                  <a:lnTo>
                    <a:pt x="2620" y="2960"/>
                  </a:lnTo>
                  <a:lnTo>
                    <a:pt x="2622" y="2966"/>
                  </a:lnTo>
                  <a:lnTo>
                    <a:pt x="2622" y="2966"/>
                  </a:lnTo>
                  <a:lnTo>
                    <a:pt x="2622" y="2972"/>
                  </a:lnTo>
                  <a:lnTo>
                    <a:pt x="2626" y="2976"/>
                  </a:lnTo>
                  <a:lnTo>
                    <a:pt x="2636" y="2986"/>
                  </a:lnTo>
                  <a:lnTo>
                    <a:pt x="2636" y="2986"/>
                  </a:lnTo>
                  <a:lnTo>
                    <a:pt x="2642" y="2988"/>
                  </a:lnTo>
                  <a:lnTo>
                    <a:pt x="2650" y="2988"/>
                  </a:lnTo>
                  <a:lnTo>
                    <a:pt x="2672" y="2980"/>
                  </a:lnTo>
                  <a:lnTo>
                    <a:pt x="2672" y="2980"/>
                  </a:lnTo>
                  <a:lnTo>
                    <a:pt x="2676" y="2976"/>
                  </a:lnTo>
                  <a:lnTo>
                    <a:pt x="2678" y="2970"/>
                  </a:lnTo>
                  <a:lnTo>
                    <a:pt x="2680" y="2864"/>
                  </a:lnTo>
                  <a:lnTo>
                    <a:pt x="2680" y="2864"/>
                  </a:lnTo>
                  <a:lnTo>
                    <a:pt x="2680" y="2856"/>
                  </a:lnTo>
                  <a:lnTo>
                    <a:pt x="2676" y="2850"/>
                  </a:lnTo>
                  <a:lnTo>
                    <a:pt x="2644" y="2816"/>
                  </a:lnTo>
                  <a:lnTo>
                    <a:pt x="2644" y="2816"/>
                  </a:lnTo>
                  <a:lnTo>
                    <a:pt x="2642" y="2810"/>
                  </a:lnTo>
                  <a:lnTo>
                    <a:pt x="2640" y="2804"/>
                  </a:lnTo>
                  <a:lnTo>
                    <a:pt x="2640" y="2804"/>
                  </a:lnTo>
                  <a:lnTo>
                    <a:pt x="2640" y="2796"/>
                  </a:lnTo>
                  <a:lnTo>
                    <a:pt x="2636" y="2790"/>
                  </a:lnTo>
                  <a:lnTo>
                    <a:pt x="2586" y="2712"/>
                  </a:lnTo>
                  <a:lnTo>
                    <a:pt x="2586" y="2712"/>
                  </a:lnTo>
                  <a:lnTo>
                    <a:pt x="2582" y="2704"/>
                  </a:lnTo>
                  <a:lnTo>
                    <a:pt x="2580" y="2696"/>
                  </a:lnTo>
                  <a:lnTo>
                    <a:pt x="2578" y="2644"/>
                  </a:lnTo>
                  <a:lnTo>
                    <a:pt x="2578" y="2644"/>
                  </a:lnTo>
                  <a:lnTo>
                    <a:pt x="2580" y="2638"/>
                  </a:lnTo>
                  <a:lnTo>
                    <a:pt x="2584" y="2632"/>
                  </a:lnTo>
                  <a:lnTo>
                    <a:pt x="2664" y="2554"/>
                  </a:lnTo>
                  <a:lnTo>
                    <a:pt x="2664" y="2554"/>
                  </a:lnTo>
                  <a:lnTo>
                    <a:pt x="2670" y="2546"/>
                  </a:lnTo>
                  <a:lnTo>
                    <a:pt x="2672" y="2540"/>
                  </a:lnTo>
                  <a:lnTo>
                    <a:pt x="2674" y="2516"/>
                  </a:lnTo>
                  <a:lnTo>
                    <a:pt x="2674" y="2516"/>
                  </a:lnTo>
                  <a:lnTo>
                    <a:pt x="2678" y="2508"/>
                  </a:lnTo>
                  <a:lnTo>
                    <a:pt x="2684" y="2506"/>
                  </a:lnTo>
                  <a:lnTo>
                    <a:pt x="2704" y="2500"/>
                  </a:lnTo>
                  <a:lnTo>
                    <a:pt x="2704" y="2500"/>
                  </a:lnTo>
                  <a:lnTo>
                    <a:pt x="2708" y="2496"/>
                  </a:lnTo>
                  <a:lnTo>
                    <a:pt x="2712" y="2490"/>
                  </a:lnTo>
                  <a:lnTo>
                    <a:pt x="2714" y="2478"/>
                  </a:lnTo>
                  <a:lnTo>
                    <a:pt x="2714" y="2478"/>
                  </a:lnTo>
                  <a:lnTo>
                    <a:pt x="2716" y="2472"/>
                  </a:lnTo>
                  <a:lnTo>
                    <a:pt x="2720" y="2466"/>
                  </a:lnTo>
                  <a:lnTo>
                    <a:pt x="2748" y="2448"/>
                  </a:lnTo>
                  <a:lnTo>
                    <a:pt x="2748" y="2448"/>
                  </a:lnTo>
                  <a:lnTo>
                    <a:pt x="2754" y="2446"/>
                  </a:lnTo>
                  <a:lnTo>
                    <a:pt x="2760" y="2446"/>
                  </a:lnTo>
                  <a:lnTo>
                    <a:pt x="2760" y="2446"/>
                  </a:lnTo>
                  <a:lnTo>
                    <a:pt x="2766" y="2444"/>
                  </a:lnTo>
                  <a:lnTo>
                    <a:pt x="2772" y="2440"/>
                  </a:lnTo>
                  <a:lnTo>
                    <a:pt x="2804" y="2402"/>
                  </a:lnTo>
                  <a:lnTo>
                    <a:pt x="2804" y="2402"/>
                  </a:lnTo>
                  <a:lnTo>
                    <a:pt x="2806" y="2396"/>
                  </a:lnTo>
                  <a:lnTo>
                    <a:pt x="2804" y="2390"/>
                  </a:lnTo>
                  <a:lnTo>
                    <a:pt x="2802" y="2388"/>
                  </a:lnTo>
                  <a:lnTo>
                    <a:pt x="2802" y="2388"/>
                  </a:lnTo>
                  <a:lnTo>
                    <a:pt x="2794" y="2374"/>
                  </a:lnTo>
                  <a:lnTo>
                    <a:pt x="2772" y="2316"/>
                  </a:lnTo>
                  <a:lnTo>
                    <a:pt x="2772" y="2316"/>
                  </a:lnTo>
                  <a:lnTo>
                    <a:pt x="2772" y="2308"/>
                  </a:lnTo>
                  <a:lnTo>
                    <a:pt x="2772" y="2302"/>
                  </a:lnTo>
                  <a:lnTo>
                    <a:pt x="2788" y="2250"/>
                  </a:lnTo>
                  <a:lnTo>
                    <a:pt x="2788" y="2250"/>
                  </a:lnTo>
                  <a:lnTo>
                    <a:pt x="2790" y="2234"/>
                  </a:lnTo>
                  <a:lnTo>
                    <a:pt x="2796" y="2196"/>
                  </a:lnTo>
                  <a:lnTo>
                    <a:pt x="2796" y="2196"/>
                  </a:lnTo>
                  <a:lnTo>
                    <a:pt x="2798" y="2188"/>
                  </a:lnTo>
                  <a:lnTo>
                    <a:pt x="2802" y="2182"/>
                  </a:lnTo>
                  <a:lnTo>
                    <a:pt x="2806" y="2180"/>
                  </a:lnTo>
                  <a:lnTo>
                    <a:pt x="2806" y="2180"/>
                  </a:lnTo>
                  <a:lnTo>
                    <a:pt x="2810" y="2174"/>
                  </a:lnTo>
                  <a:lnTo>
                    <a:pt x="2812" y="2166"/>
                  </a:lnTo>
                  <a:lnTo>
                    <a:pt x="2806" y="2112"/>
                  </a:lnTo>
                  <a:lnTo>
                    <a:pt x="2806" y="2112"/>
                  </a:lnTo>
                  <a:lnTo>
                    <a:pt x="2808" y="2110"/>
                  </a:lnTo>
                  <a:lnTo>
                    <a:pt x="2808" y="2106"/>
                  </a:lnTo>
                  <a:lnTo>
                    <a:pt x="2812" y="2104"/>
                  </a:lnTo>
                  <a:lnTo>
                    <a:pt x="2814" y="2102"/>
                  </a:lnTo>
                  <a:lnTo>
                    <a:pt x="2856" y="2094"/>
                  </a:lnTo>
                  <a:lnTo>
                    <a:pt x="2856" y="2094"/>
                  </a:lnTo>
                  <a:lnTo>
                    <a:pt x="2862" y="2090"/>
                  </a:lnTo>
                  <a:lnTo>
                    <a:pt x="2868" y="2086"/>
                  </a:lnTo>
                  <a:lnTo>
                    <a:pt x="2916" y="2038"/>
                  </a:lnTo>
                  <a:lnTo>
                    <a:pt x="2916" y="2038"/>
                  </a:lnTo>
                  <a:lnTo>
                    <a:pt x="2920" y="2038"/>
                  </a:lnTo>
                  <a:lnTo>
                    <a:pt x="2922" y="2036"/>
                  </a:lnTo>
                  <a:lnTo>
                    <a:pt x="2924" y="2038"/>
                  </a:lnTo>
                  <a:lnTo>
                    <a:pt x="2926" y="2040"/>
                  </a:lnTo>
                  <a:lnTo>
                    <a:pt x="2928" y="2044"/>
                  </a:lnTo>
                  <a:lnTo>
                    <a:pt x="2928" y="2044"/>
                  </a:lnTo>
                  <a:lnTo>
                    <a:pt x="2934" y="2050"/>
                  </a:lnTo>
                  <a:lnTo>
                    <a:pt x="2940" y="2052"/>
                  </a:lnTo>
                  <a:lnTo>
                    <a:pt x="2958" y="2054"/>
                  </a:lnTo>
                  <a:lnTo>
                    <a:pt x="2958" y="2054"/>
                  </a:lnTo>
                  <a:lnTo>
                    <a:pt x="2962" y="2054"/>
                  </a:lnTo>
                  <a:lnTo>
                    <a:pt x="2964" y="2052"/>
                  </a:lnTo>
                  <a:lnTo>
                    <a:pt x="2966" y="2050"/>
                  </a:lnTo>
                  <a:lnTo>
                    <a:pt x="2968" y="2048"/>
                  </a:lnTo>
                  <a:lnTo>
                    <a:pt x="2970" y="2034"/>
                  </a:lnTo>
                  <a:lnTo>
                    <a:pt x="2970" y="2034"/>
                  </a:lnTo>
                  <a:lnTo>
                    <a:pt x="2968" y="2026"/>
                  </a:lnTo>
                  <a:lnTo>
                    <a:pt x="2966" y="2018"/>
                  </a:lnTo>
                  <a:lnTo>
                    <a:pt x="2954" y="2002"/>
                  </a:lnTo>
                  <a:lnTo>
                    <a:pt x="2954" y="2002"/>
                  </a:lnTo>
                  <a:lnTo>
                    <a:pt x="2952" y="2000"/>
                  </a:lnTo>
                  <a:lnTo>
                    <a:pt x="2950" y="2000"/>
                  </a:lnTo>
                  <a:lnTo>
                    <a:pt x="2946" y="2000"/>
                  </a:lnTo>
                  <a:lnTo>
                    <a:pt x="2944" y="2002"/>
                  </a:lnTo>
                  <a:lnTo>
                    <a:pt x="2942" y="2006"/>
                  </a:lnTo>
                  <a:lnTo>
                    <a:pt x="2942" y="2006"/>
                  </a:lnTo>
                  <a:lnTo>
                    <a:pt x="2940" y="2008"/>
                  </a:lnTo>
                  <a:lnTo>
                    <a:pt x="2938" y="2008"/>
                  </a:lnTo>
                  <a:lnTo>
                    <a:pt x="2936" y="2008"/>
                  </a:lnTo>
                  <a:lnTo>
                    <a:pt x="2934" y="2004"/>
                  </a:lnTo>
                  <a:lnTo>
                    <a:pt x="2922" y="1972"/>
                  </a:lnTo>
                  <a:lnTo>
                    <a:pt x="2922" y="1972"/>
                  </a:lnTo>
                  <a:lnTo>
                    <a:pt x="2918" y="1956"/>
                  </a:lnTo>
                  <a:lnTo>
                    <a:pt x="2914" y="1932"/>
                  </a:lnTo>
                  <a:lnTo>
                    <a:pt x="2914" y="1932"/>
                  </a:lnTo>
                  <a:lnTo>
                    <a:pt x="2916" y="1924"/>
                  </a:lnTo>
                  <a:lnTo>
                    <a:pt x="2920" y="1918"/>
                  </a:lnTo>
                  <a:lnTo>
                    <a:pt x="2982" y="1880"/>
                  </a:lnTo>
                  <a:lnTo>
                    <a:pt x="2982" y="1880"/>
                  </a:lnTo>
                  <a:lnTo>
                    <a:pt x="2986" y="1874"/>
                  </a:lnTo>
                  <a:lnTo>
                    <a:pt x="2990" y="1868"/>
                  </a:lnTo>
                  <a:lnTo>
                    <a:pt x="3004" y="1816"/>
                  </a:lnTo>
                  <a:lnTo>
                    <a:pt x="3004" y="1816"/>
                  </a:lnTo>
                  <a:lnTo>
                    <a:pt x="3008" y="1808"/>
                  </a:lnTo>
                  <a:lnTo>
                    <a:pt x="3012" y="1802"/>
                  </a:lnTo>
                  <a:lnTo>
                    <a:pt x="3056" y="1766"/>
                  </a:lnTo>
                  <a:lnTo>
                    <a:pt x="3056" y="1766"/>
                  </a:lnTo>
                  <a:lnTo>
                    <a:pt x="3060" y="1764"/>
                  </a:lnTo>
                  <a:lnTo>
                    <a:pt x="3060" y="1768"/>
                  </a:lnTo>
                  <a:lnTo>
                    <a:pt x="3042" y="1820"/>
                  </a:lnTo>
                  <a:lnTo>
                    <a:pt x="3042" y="1820"/>
                  </a:lnTo>
                  <a:lnTo>
                    <a:pt x="3042" y="1826"/>
                  </a:lnTo>
                  <a:lnTo>
                    <a:pt x="3046" y="1834"/>
                  </a:lnTo>
                  <a:lnTo>
                    <a:pt x="3058" y="1852"/>
                  </a:lnTo>
                  <a:lnTo>
                    <a:pt x="3058" y="1852"/>
                  </a:lnTo>
                  <a:lnTo>
                    <a:pt x="3070" y="1862"/>
                  </a:lnTo>
                  <a:lnTo>
                    <a:pt x="3086" y="1872"/>
                  </a:lnTo>
                  <a:lnTo>
                    <a:pt x="3086" y="1872"/>
                  </a:lnTo>
                  <a:lnTo>
                    <a:pt x="3090" y="1874"/>
                  </a:lnTo>
                  <a:lnTo>
                    <a:pt x="3092" y="1874"/>
                  </a:lnTo>
                  <a:lnTo>
                    <a:pt x="3096" y="1872"/>
                  </a:lnTo>
                  <a:lnTo>
                    <a:pt x="3098" y="1870"/>
                  </a:lnTo>
                  <a:lnTo>
                    <a:pt x="3136" y="1816"/>
                  </a:lnTo>
                  <a:lnTo>
                    <a:pt x="3136" y="1816"/>
                  </a:lnTo>
                  <a:lnTo>
                    <a:pt x="3138" y="1814"/>
                  </a:lnTo>
                  <a:lnTo>
                    <a:pt x="3138" y="1810"/>
                  </a:lnTo>
                  <a:lnTo>
                    <a:pt x="3136" y="1808"/>
                  </a:lnTo>
                  <a:lnTo>
                    <a:pt x="3134" y="1806"/>
                  </a:lnTo>
                  <a:lnTo>
                    <a:pt x="3124" y="1798"/>
                  </a:lnTo>
                  <a:lnTo>
                    <a:pt x="3124" y="1798"/>
                  </a:lnTo>
                  <a:lnTo>
                    <a:pt x="3122" y="1796"/>
                  </a:lnTo>
                  <a:lnTo>
                    <a:pt x="3122" y="1794"/>
                  </a:lnTo>
                  <a:lnTo>
                    <a:pt x="3122" y="1792"/>
                  </a:lnTo>
                  <a:lnTo>
                    <a:pt x="3124" y="1790"/>
                  </a:lnTo>
                  <a:lnTo>
                    <a:pt x="3216" y="1726"/>
                  </a:lnTo>
                  <a:lnTo>
                    <a:pt x="3216" y="1726"/>
                  </a:lnTo>
                  <a:lnTo>
                    <a:pt x="3220" y="1722"/>
                  </a:lnTo>
                  <a:lnTo>
                    <a:pt x="3222" y="1716"/>
                  </a:lnTo>
                  <a:lnTo>
                    <a:pt x="3222" y="1716"/>
                  </a:lnTo>
                  <a:lnTo>
                    <a:pt x="3226" y="1710"/>
                  </a:lnTo>
                  <a:lnTo>
                    <a:pt x="3230" y="1704"/>
                  </a:lnTo>
                  <a:lnTo>
                    <a:pt x="3246" y="1690"/>
                  </a:lnTo>
                  <a:lnTo>
                    <a:pt x="3246" y="1690"/>
                  </a:lnTo>
                  <a:lnTo>
                    <a:pt x="3250" y="1684"/>
                  </a:lnTo>
                  <a:lnTo>
                    <a:pt x="3252" y="1676"/>
                  </a:lnTo>
                  <a:lnTo>
                    <a:pt x="3256" y="1650"/>
                  </a:lnTo>
                  <a:lnTo>
                    <a:pt x="3256" y="1650"/>
                  </a:lnTo>
                  <a:lnTo>
                    <a:pt x="3254" y="1646"/>
                  </a:lnTo>
                  <a:lnTo>
                    <a:pt x="3254" y="1644"/>
                  </a:lnTo>
                  <a:lnTo>
                    <a:pt x="3252" y="1642"/>
                  </a:lnTo>
                  <a:lnTo>
                    <a:pt x="3248" y="1640"/>
                  </a:lnTo>
                  <a:lnTo>
                    <a:pt x="3226" y="1638"/>
                  </a:lnTo>
                  <a:lnTo>
                    <a:pt x="3226" y="1638"/>
                  </a:lnTo>
                  <a:lnTo>
                    <a:pt x="3220" y="1634"/>
                  </a:lnTo>
                  <a:lnTo>
                    <a:pt x="3216" y="1628"/>
                  </a:lnTo>
                  <a:lnTo>
                    <a:pt x="3214" y="1618"/>
                  </a:lnTo>
                  <a:lnTo>
                    <a:pt x="3214" y="1618"/>
                  </a:lnTo>
                  <a:lnTo>
                    <a:pt x="3214" y="1614"/>
                  </a:lnTo>
                  <a:lnTo>
                    <a:pt x="3212" y="1614"/>
                  </a:lnTo>
                  <a:lnTo>
                    <a:pt x="3208" y="1612"/>
                  </a:lnTo>
                  <a:lnTo>
                    <a:pt x="3206" y="1614"/>
                  </a:lnTo>
                  <a:lnTo>
                    <a:pt x="3194" y="1618"/>
                  </a:lnTo>
                  <a:lnTo>
                    <a:pt x="3194" y="1618"/>
                  </a:lnTo>
                  <a:lnTo>
                    <a:pt x="3190" y="1624"/>
                  </a:lnTo>
                  <a:lnTo>
                    <a:pt x="3186" y="1630"/>
                  </a:lnTo>
                  <a:lnTo>
                    <a:pt x="3178" y="1696"/>
                  </a:lnTo>
                  <a:lnTo>
                    <a:pt x="3178" y="1696"/>
                  </a:lnTo>
                  <a:lnTo>
                    <a:pt x="3176" y="1702"/>
                  </a:lnTo>
                  <a:lnTo>
                    <a:pt x="3170" y="1704"/>
                  </a:lnTo>
                  <a:lnTo>
                    <a:pt x="3136" y="1710"/>
                  </a:lnTo>
                  <a:lnTo>
                    <a:pt x="3136" y="1710"/>
                  </a:lnTo>
                  <a:lnTo>
                    <a:pt x="3128" y="1710"/>
                  </a:lnTo>
                  <a:lnTo>
                    <a:pt x="3120" y="1708"/>
                  </a:lnTo>
                  <a:lnTo>
                    <a:pt x="3040" y="1688"/>
                  </a:lnTo>
                  <a:lnTo>
                    <a:pt x="3040" y="1688"/>
                  </a:lnTo>
                  <a:lnTo>
                    <a:pt x="3036" y="1684"/>
                  </a:lnTo>
                  <a:lnTo>
                    <a:pt x="3034" y="1678"/>
                  </a:lnTo>
                  <a:lnTo>
                    <a:pt x="3042" y="1612"/>
                  </a:lnTo>
                  <a:lnTo>
                    <a:pt x="3042" y="1612"/>
                  </a:lnTo>
                  <a:lnTo>
                    <a:pt x="3040" y="1606"/>
                  </a:lnTo>
                  <a:lnTo>
                    <a:pt x="3036" y="1600"/>
                  </a:lnTo>
                  <a:lnTo>
                    <a:pt x="3020" y="1590"/>
                  </a:lnTo>
                  <a:lnTo>
                    <a:pt x="3020" y="1590"/>
                  </a:lnTo>
                  <a:lnTo>
                    <a:pt x="3012" y="1588"/>
                  </a:lnTo>
                  <a:lnTo>
                    <a:pt x="3004" y="1586"/>
                  </a:lnTo>
                  <a:lnTo>
                    <a:pt x="2948" y="1578"/>
                  </a:lnTo>
                  <a:lnTo>
                    <a:pt x="2948" y="1578"/>
                  </a:lnTo>
                  <a:lnTo>
                    <a:pt x="2940" y="1580"/>
                  </a:lnTo>
                  <a:lnTo>
                    <a:pt x="2934" y="1584"/>
                  </a:lnTo>
                  <a:lnTo>
                    <a:pt x="2862" y="1672"/>
                  </a:lnTo>
                  <a:lnTo>
                    <a:pt x="2862" y="1672"/>
                  </a:lnTo>
                  <a:lnTo>
                    <a:pt x="2860" y="1676"/>
                  </a:lnTo>
                  <a:lnTo>
                    <a:pt x="2860" y="1672"/>
                  </a:lnTo>
                  <a:lnTo>
                    <a:pt x="2900" y="1596"/>
                  </a:lnTo>
                  <a:lnTo>
                    <a:pt x="2900" y="1596"/>
                  </a:lnTo>
                  <a:lnTo>
                    <a:pt x="2904" y="1580"/>
                  </a:lnTo>
                  <a:lnTo>
                    <a:pt x="2908" y="1554"/>
                  </a:lnTo>
                  <a:lnTo>
                    <a:pt x="2908" y="1554"/>
                  </a:lnTo>
                  <a:lnTo>
                    <a:pt x="2910" y="1546"/>
                  </a:lnTo>
                  <a:lnTo>
                    <a:pt x="2916" y="1542"/>
                  </a:lnTo>
                  <a:lnTo>
                    <a:pt x="3000" y="1506"/>
                  </a:lnTo>
                  <a:lnTo>
                    <a:pt x="3000" y="1506"/>
                  </a:lnTo>
                  <a:lnTo>
                    <a:pt x="3016" y="1500"/>
                  </a:lnTo>
                  <a:lnTo>
                    <a:pt x="3062" y="1486"/>
                  </a:lnTo>
                  <a:lnTo>
                    <a:pt x="3062" y="1486"/>
                  </a:lnTo>
                  <a:lnTo>
                    <a:pt x="3066" y="1486"/>
                  </a:lnTo>
                  <a:lnTo>
                    <a:pt x="3068" y="1488"/>
                  </a:lnTo>
                  <a:lnTo>
                    <a:pt x="3072" y="1490"/>
                  </a:lnTo>
                  <a:lnTo>
                    <a:pt x="3072" y="1492"/>
                  </a:lnTo>
                  <a:lnTo>
                    <a:pt x="3074" y="1496"/>
                  </a:lnTo>
                  <a:lnTo>
                    <a:pt x="3074" y="1496"/>
                  </a:lnTo>
                  <a:lnTo>
                    <a:pt x="3076" y="1498"/>
                  </a:lnTo>
                  <a:lnTo>
                    <a:pt x="3078" y="1500"/>
                  </a:lnTo>
                  <a:lnTo>
                    <a:pt x="3080" y="1502"/>
                  </a:lnTo>
                  <a:lnTo>
                    <a:pt x="3084" y="1500"/>
                  </a:lnTo>
                  <a:lnTo>
                    <a:pt x="3118" y="1490"/>
                  </a:lnTo>
                  <a:lnTo>
                    <a:pt x="3118" y="1490"/>
                  </a:lnTo>
                  <a:lnTo>
                    <a:pt x="3122" y="1488"/>
                  </a:lnTo>
                  <a:lnTo>
                    <a:pt x="3120" y="1486"/>
                  </a:lnTo>
                  <a:lnTo>
                    <a:pt x="3102" y="1480"/>
                  </a:lnTo>
                  <a:lnTo>
                    <a:pt x="3102" y="1480"/>
                  </a:lnTo>
                  <a:lnTo>
                    <a:pt x="3100" y="1478"/>
                  </a:lnTo>
                  <a:lnTo>
                    <a:pt x="3102" y="1474"/>
                  </a:lnTo>
                  <a:lnTo>
                    <a:pt x="3134" y="1464"/>
                  </a:lnTo>
                  <a:lnTo>
                    <a:pt x="3134" y="1464"/>
                  </a:lnTo>
                  <a:lnTo>
                    <a:pt x="3142" y="1460"/>
                  </a:lnTo>
                  <a:lnTo>
                    <a:pt x="3146" y="1454"/>
                  </a:lnTo>
                  <a:lnTo>
                    <a:pt x="3190" y="1362"/>
                  </a:lnTo>
                  <a:lnTo>
                    <a:pt x="3190" y="1362"/>
                  </a:lnTo>
                  <a:lnTo>
                    <a:pt x="3194" y="1360"/>
                  </a:lnTo>
                  <a:lnTo>
                    <a:pt x="3196" y="1362"/>
                  </a:lnTo>
                  <a:lnTo>
                    <a:pt x="3216" y="1452"/>
                  </a:lnTo>
                  <a:lnTo>
                    <a:pt x="3216" y="1452"/>
                  </a:lnTo>
                  <a:lnTo>
                    <a:pt x="3220" y="1458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6" y="1472"/>
                  </a:lnTo>
                  <a:lnTo>
                    <a:pt x="3226" y="1480"/>
                  </a:lnTo>
                  <a:lnTo>
                    <a:pt x="3200" y="1532"/>
                  </a:lnTo>
                  <a:lnTo>
                    <a:pt x="3200" y="1532"/>
                  </a:lnTo>
                  <a:lnTo>
                    <a:pt x="3200" y="1534"/>
                  </a:lnTo>
                  <a:lnTo>
                    <a:pt x="3200" y="1536"/>
                  </a:lnTo>
                  <a:lnTo>
                    <a:pt x="3202" y="1536"/>
                  </a:lnTo>
                  <a:lnTo>
                    <a:pt x="3204" y="1536"/>
                  </a:lnTo>
                  <a:lnTo>
                    <a:pt x="3222" y="1530"/>
                  </a:lnTo>
                  <a:lnTo>
                    <a:pt x="3222" y="1530"/>
                  </a:lnTo>
                  <a:lnTo>
                    <a:pt x="3226" y="1530"/>
                  </a:lnTo>
                  <a:lnTo>
                    <a:pt x="3228" y="1532"/>
                  </a:lnTo>
                  <a:lnTo>
                    <a:pt x="3228" y="1534"/>
                  </a:lnTo>
                  <a:lnTo>
                    <a:pt x="3228" y="1536"/>
                  </a:lnTo>
                  <a:lnTo>
                    <a:pt x="3218" y="1574"/>
                  </a:lnTo>
                  <a:lnTo>
                    <a:pt x="3218" y="1574"/>
                  </a:lnTo>
                  <a:lnTo>
                    <a:pt x="3218" y="1576"/>
                  </a:lnTo>
                  <a:lnTo>
                    <a:pt x="3220" y="1578"/>
                  </a:lnTo>
                  <a:lnTo>
                    <a:pt x="3220" y="1580"/>
                  </a:lnTo>
                  <a:lnTo>
                    <a:pt x="3224" y="1578"/>
                  </a:lnTo>
                  <a:lnTo>
                    <a:pt x="3320" y="1542"/>
                  </a:lnTo>
                  <a:lnTo>
                    <a:pt x="3320" y="1542"/>
                  </a:lnTo>
                  <a:lnTo>
                    <a:pt x="3326" y="1540"/>
                  </a:lnTo>
                  <a:lnTo>
                    <a:pt x="3332" y="1534"/>
                  </a:lnTo>
                  <a:lnTo>
                    <a:pt x="3360" y="1508"/>
                  </a:lnTo>
                  <a:lnTo>
                    <a:pt x="3360" y="1508"/>
                  </a:lnTo>
                  <a:lnTo>
                    <a:pt x="3362" y="1506"/>
                  </a:lnTo>
                  <a:lnTo>
                    <a:pt x="3362" y="1508"/>
                  </a:lnTo>
                  <a:lnTo>
                    <a:pt x="3338" y="1548"/>
                  </a:lnTo>
                  <a:lnTo>
                    <a:pt x="3338" y="1548"/>
                  </a:lnTo>
                  <a:lnTo>
                    <a:pt x="3336" y="1554"/>
                  </a:lnTo>
                  <a:lnTo>
                    <a:pt x="3336" y="1562"/>
                  </a:lnTo>
                  <a:lnTo>
                    <a:pt x="3340" y="1588"/>
                  </a:lnTo>
                  <a:lnTo>
                    <a:pt x="3340" y="1588"/>
                  </a:lnTo>
                  <a:lnTo>
                    <a:pt x="3342" y="1592"/>
                  </a:lnTo>
                  <a:lnTo>
                    <a:pt x="3344" y="1592"/>
                  </a:lnTo>
                  <a:lnTo>
                    <a:pt x="3346" y="1592"/>
                  </a:lnTo>
                  <a:lnTo>
                    <a:pt x="3348" y="1592"/>
                  </a:lnTo>
                  <a:lnTo>
                    <a:pt x="3364" y="1578"/>
                  </a:lnTo>
                  <a:lnTo>
                    <a:pt x="3364" y="1578"/>
                  </a:lnTo>
                  <a:lnTo>
                    <a:pt x="3374" y="1568"/>
                  </a:lnTo>
                  <a:lnTo>
                    <a:pt x="3382" y="1554"/>
                  </a:lnTo>
                  <a:lnTo>
                    <a:pt x="3382" y="1554"/>
                  </a:lnTo>
                  <a:lnTo>
                    <a:pt x="3386" y="1546"/>
                  </a:lnTo>
                  <a:lnTo>
                    <a:pt x="3388" y="1540"/>
                  </a:lnTo>
                  <a:lnTo>
                    <a:pt x="3390" y="1526"/>
                  </a:lnTo>
                  <a:lnTo>
                    <a:pt x="3390" y="1526"/>
                  </a:lnTo>
                  <a:lnTo>
                    <a:pt x="3390" y="1522"/>
                  </a:lnTo>
                  <a:lnTo>
                    <a:pt x="3392" y="1520"/>
                  </a:lnTo>
                  <a:lnTo>
                    <a:pt x="3396" y="1520"/>
                  </a:lnTo>
                  <a:lnTo>
                    <a:pt x="3398" y="1518"/>
                  </a:lnTo>
                  <a:lnTo>
                    <a:pt x="3416" y="1520"/>
                  </a:lnTo>
                  <a:lnTo>
                    <a:pt x="3416" y="1520"/>
                  </a:lnTo>
                  <a:lnTo>
                    <a:pt x="3432" y="1520"/>
                  </a:lnTo>
                  <a:lnTo>
                    <a:pt x="3466" y="1516"/>
                  </a:lnTo>
                  <a:lnTo>
                    <a:pt x="3466" y="1516"/>
                  </a:lnTo>
                  <a:lnTo>
                    <a:pt x="3470" y="1514"/>
                  </a:lnTo>
                  <a:lnTo>
                    <a:pt x="3472" y="1512"/>
                  </a:lnTo>
                  <a:lnTo>
                    <a:pt x="3472" y="1510"/>
                  </a:lnTo>
                  <a:lnTo>
                    <a:pt x="3474" y="1506"/>
                  </a:lnTo>
                  <a:lnTo>
                    <a:pt x="3468" y="1466"/>
                  </a:lnTo>
                  <a:close/>
                  <a:moveTo>
                    <a:pt x="1246" y="678"/>
                  </a:moveTo>
                  <a:lnTo>
                    <a:pt x="1246" y="678"/>
                  </a:lnTo>
                  <a:lnTo>
                    <a:pt x="1246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2" y="672"/>
                  </a:lnTo>
                  <a:lnTo>
                    <a:pt x="1274" y="674"/>
                  </a:lnTo>
                  <a:lnTo>
                    <a:pt x="1274" y="674"/>
                  </a:lnTo>
                  <a:lnTo>
                    <a:pt x="1288" y="678"/>
                  </a:lnTo>
                  <a:lnTo>
                    <a:pt x="1306" y="686"/>
                  </a:lnTo>
                  <a:lnTo>
                    <a:pt x="1306" y="686"/>
                  </a:lnTo>
                  <a:lnTo>
                    <a:pt x="1308" y="686"/>
                  </a:lnTo>
                  <a:lnTo>
                    <a:pt x="1310" y="688"/>
                  </a:lnTo>
                  <a:lnTo>
                    <a:pt x="1308" y="690"/>
                  </a:lnTo>
                  <a:lnTo>
                    <a:pt x="1306" y="692"/>
                  </a:lnTo>
                  <a:lnTo>
                    <a:pt x="1292" y="704"/>
                  </a:lnTo>
                  <a:lnTo>
                    <a:pt x="1292" y="704"/>
                  </a:lnTo>
                  <a:lnTo>
                    <a:pt x="1286" y="706"/>
                  </a:lnTo>
                  <a:lnTo>
                    <a:pt x="1278" y="704"/>
                  </a:lnTo>
                  <a:lnTo>
                    <a:pt x="1260" y="698"/>
                  </a:lnTo>
                  <a:lnTo>
                    <a:pt x="1260" y="698"/>
                  </a:lnTo>
                  <a:lnTo>
                    <a:pt x="1254" y="692"/>
                  </a:lnTo>
                  <a:lnTo>
                    <a:pt x="1250" y="686"/>
                  </a:lnTo>
                  <a:lnTo>
                    <a:pt x="1246" y="678"/>
                  </a:lnTo>
                  <a:close/>
                  <a:moveTo>
                    <a:pt x="1284" y="768"/>
                  </a:moveTo>
                  <a:lnTo>
                    <a:pt x="1252" y="764"/>
                  </a:lnTo>
                  <a:lnTo>
                    <a:pt x="1252" y="764"/>
                  </a:lnTo>
                  <a:lnTo>
                    <a:pt x="1250" y="762"/>
                  </a:lnTo>
                  <a:lnTo>
                    <a:pt x="1248" y="762"/>
                  </a:lnTo>
                  <a:lnTo>
                    <a:pt x="1250" y="760"/>
                  </a:lnTo>
                  <a:lnTo>
                    <a:pt x="1250" y="758"/>
                  </a:lnTo>
                  <a:lnTo>
                    <a:pt x="1274" y="742"/>
                  </a:lnTo>
                  <a:lnTo>
                    <a:pt x="1274" y="742"/>
                  </a:lnTo>
                  <a:lnTo>
                    <a:pt x="1282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8" y="738"/>
                  </a:lnTo>
                  <a:lnTo>
                    <a:pt x="1304" y="736"/>
                  </a:lnTo>
                  <a:lnTo>
                    <a:pt x="1326" y="730"/>
                  </a:lnTo>
                  <a:lnTo>
                    <a:pt x="1326" y="730"/>
                  </a:lnTo>
                  <a:lnTo>
                    <a:pt x="1334" y="730"/>
                  </a:lnTo>
                  <a:lnTo>
                    <a:pt x="1342" y="730"/>
                  </a:lnTo>
                  <a:lnTo>
                    <a:pt x="1346" y="730"/>
                  </a:lnTo>
                  <a:lnTo>
                    <a:pt x="1346" y="730"/>
                  </a:lnTo>
                  <a:lnTo>
                    <a:pt x="1354" y="732"/>
                  </a:lnTo>
                  <a:lnTo>
                    <a:pt x="1354" y="732"/>
                  </a:lnTo>
                  <a:lnTo>
                    <a:pt x="1360" y="732"/>
                  </a:lnTo>
                  <a:lnTo>
                    <a:pt x="1360" y="732"/>
                  </a:lnTo>
                  <a:lnTo>
                    <a:pt x="1368" y="732"/>
                  </a:lnTo>
                  <a:lnTo>
                    <a:pt x="1368" y="732"/>
                  </a:lnTo>
                  <a:lnTo>
                    <a:pt x="1374" y="732"/>
                  </a:lnTo>
                  <a:lnTo>
                    <a:pt x="1374" y="732"/>
                  </a:lnTo>
                  <a:lnTo>
                    <a:pt x="1382" y="730"/>
                  </a:lnTo>
                  <a:lnTo>
                    <a:pt x="1400" y="726"/>
                  </a:lnTo>
                  <a:lnTo>
                    <a:pt x="1400" y="726"/>
                  </a:lnTo>
                  <a:lnTo>
                    <a:pt x="1404" y="728"/>
                  </a:lnTo>
                  <a:lnTo>
                    <a:pt x="1402" y="730"/>
                  </a:lnTo>
                  <a:lnTo>
                    <a:pt x="1372" y="756"/>
                  </a:lnTo>
                  <a:lnTo>
                    <a:pt x="1372" y="756"/>
                  </a:lnTo>
                  <a:lnTo>
                    <a:pt x="1366" y="760"/>
                  </a:lnTo>
                  <a:lnTo>
                    <a:pt x="1360" y="762"/>
                  </a:lnTo>
                  <a:lnTo>
                    <a:pt x="1336" y="758"/>
                  </a:lnTo>
                  <a:lnTo>
                    <a:pt x="1336" y="758"/>
                  </a:lnTo>
                  <a:lnTo>
                    <a:pt x="1328" y="758"/>
                  </a:lnTo>
                  <a:lnTo>
                    <a:pt x="1320" y="760"/>
                  </a:lnTo>
                  <a:lnTo>
                    <a:pt x="1300" y="766"/>
                  </a:lnTo>
                  <a:lnTo>
                    <a:pt x="1300" y="766"/>
                  </a:lnTo>
                  <a:lnTo>
                    <a:pt x="1292" y="768"/>
                  </a:lnTo>
                  <a:lnTo>
                    <a:pt x="1284" y="768"/>
                  </a:lnTo>
                  <a:lnTo>
                    <a:pt x="1284" y="768"/>
                  </a:lnTo>
                  <a:close/>
                  <a:moveTo>
                    <a:pt x="1464" y="1000"/>
                  </a:moveTo>
                  <a:lnTo>
                    <a:pt x="1450" y="1016"/>
                  </a:lnTo>
                  <a:lnTo>
                    <a:pt x="1450" y="1016"/>
                  </a:lnTo>
                  <a:lnTo>
                    <a:pt x="1444" y="1020"/>
                  </a:lnTo>
                  <a:lnTo>
                    <a:pt x="1436" y="1020"/>
                  </a:lnTo>
                  <a:lnTo>
                    <a:pt x="1414" y="1018"/>
                  </a:lnTo>
                  <a:lnTo>
                    <a:pt x="1414" y="1018"/>
                  </a:lnTo>
                  <a:lnTo>
                    <a:pt x="1410" y="1018"/>
                  </a:lnTo>
                  <a:lnTo>
                    <a:pt x="1408" y="1020"/>
                  </a:lnTo>
                  <a:lnTo>
                    <a:pt x="1404" y="1022"/>
                  </a:lnTo>
                  <a:lnTo>
                    <a:pt x="1404" y="1024"/>
                  </a:lnTo>
                  <a:lnTo>
                    <a:pt x="1404" y="1026"/>
                  </a:lnTo>
                  <a:lnTo>
                    <a:pt x="1404" y="1026"/>
                  </a:lnTo>
                  <a:lnTo>
                    <a:pt x="1400" y="1032"/>
                  </a:lnTo>
                  <a:lnTo>
                    <a:pt x="1394" y="1036"/>
                  </a:lnTo>
                  <a:lnTo>
                    <a:pt x="1340" y="1046"/>
                  </a:lnTo>
                  <a:lnTo>
                    <a:pt x="1340" y="1046"/>
                  </a:lnTo>
                  <a:lnTo>
                    <a:pt x="1334" y="1046"/>
                  </a:lnTo>
                  <a:lnTo>
                    <a:pt x="1328" y="1042"/>
                  </a:lnTo>
                  <a:lnTo>
                    <a:pt x="1312" y="1026"/>
                  </a:lnTo>
                  <a:lnTo>
                    <a:pt x="1312" y="1026"/>
                  </a:lnTo>
                  <a:lnTo>
                    <a:pt x="1312" y="1024"/>
                  </a:lnTo>
                  <a:lnTo>
                    <a:pt x="1312" y="1022"/>
                  </a:lnTo>
                  <a:lnTo>
                    <a:pt x="1312" y="1020"/>
                  </a:lnTo>
                  <a:lnTo>
                    <a:pt x="1316" y="1018"/>
                  </a:lnTo>
                  <a:lnTo>
                    <a:pt x="1324" y="1016"/>
                  </a:lnTo>
                  <a:lnTo>
                    <a:pt x="1324" y="1016"/>
                  </a:lnTo>
                  <a:lnTo>
                    <a:pt x="1332" y="1014"/>
                  </a:lnTo>
                  <a:lnTo>
                    <a:pt x="1336" y="1016"/>
                  </a:lnTo>
                  <a:lnTo>
                    <a:pt x="1336" y="1016"/>
                  </a:lnTo>
                  <a:lnTo>
                    <a:pt x="1340" y="1018"/>
                  </a:lnTo>
                  <a:lnTo>
                    <a:pt x="1346" y="1018"/>
                  </a:lnTo>
                  <a:lnTo>
                    <a:pt x="1398" y="1006"/>
                  </a:lnTo>
                  <a:lnTo>
                    <a:pt x="1398" y="1006"/>
                  </a:lnTo>
                  <a:lnTo>
                    <a:pt x="1404" y="1002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2" y="990"/>
                  </a:lnTo>
                  <a:lnTo>
                    <a:pt x="1416" y="988"/>
                  </a:lnTo>
                  <a:lnTo>
                    <a:pt x="1416" y="988"/>
                  </a:lnTo>
                  <a:lnTo>
                    <a:pt x="1422" y="990"/>
                  </a:lnTo>
                  <a:lnTo>
                    <a:pt x="1422" y="990"/>
                  </a:lnTo>
                  <a:lnTo>
                    <a:pt x="1430" y="990"/>
                  </a:lnTo>
                  <a:lnTo>
                    <a:pt x="1462" y="994"/>
                  </a:lnTo>
                  <a:lnTo>
                    <a:pt x="1462" y="994"/>
                  </a:lnTo>
                  <a:lnTo>
                    <a:pt x="1464" y="994"/>
                  </a:lnTo>
                  <a:lnTo>
                    <a:pt x="1466" y="996"/>
                  </a:lnTo>
                  <a:lnTo>
                    <a:pt x="1466" y="998"/>
                  </a:lnTo>
                  <a:lnTo>
                    <a:pt x="1464" y="1000"/>
                  </a:lnTo>
                  <a:lnTo>
                    <a:pt x="1464" y="1000"/>
                  </a:lnTo>
                  <a:close/>
                  <a:moveTo>
                    <a:pt x="1822" y="1574"/>
                  </a:moveTo>
                  <a:lnTo>
                    <a:pt x="1798" y="1588"/>
                  </a:lnTo>
                  <a:lnTo>
                    <a:pt x="1798" y="1588"/>
                  </a:lnTo>
                  <a:lnTo>
                    <a:pt x="1796" y="1590"/>
                  </a:lnTo>
                  <a:lnTo>
                    <a:pt x="1792" y="1588"/>
                  </a:lnTo>
                  <a:lnTo>
                    <a:pt x="1790" y="1588"/>
                  </a:lnTo>
                  <a:lnTo>
                    <a:pt x="1788" y="1584"/>
                  </a:lnTo>
                  <a:lnTo>
                    <a:pt x="1776" y="1554"/>
                  </a:lnTo>
                  <a:lnTo>
                    <a:pt x="1776" y="1554"/>
                  </a:lnTo>
                  <a:lnTo>
                    <a:pt x="1774" y="1548"/>
                  </a:lnTo>
                  <a:lnTo>
                    <a:pt x="1774" y="1542"/>
                  </a:lnTo>
                  <a:lnTo>
                    <a:pt x="1774" y="1542"/>
                  </a:lnTo>
                  <a:lnTo>
                    <a:pt x="1772" y="1536"/>
                  </a:lnTo>
                  <a:lnTo>
                    <a:pt x="1768" y="1534"/>
                  </a:lnTo>
                  <a:lnTo>
                    <a:pt x="1768" y="1534"/>
                  </a:lnTo>
                  <a:lnTo>
                    <a:pt x="1766" y="1534"/>
                  </a:lnTo>
                  <a:lnTo>
                    <a:pt x="1764" y="1532"/>
                  </a:lnTo>
                  <a:lnTo>
                    <a:pt x="1762" y="1526"/>
                  </a:lnTo>
                  <a:lnTo>
                    <a:pt x="1768" y="1486"/>
                  </a:lnTo>
                  <a:lnTo>
                    <a:pt x="1768" y="1486"/>
                  </a:lnTo>
                  <a:lnTo>
                    <a:pt x="1768" y="1478"/>
                  </a:lnTo>
                  <a:lnTo>
                    <a:pt x="1768" y="1478"/>
                  </a:lnTo>
                  <a:lnTo>
                    <a:pt x="1768" y="1486"/>
                  </a:lnTo>
                  <a:lnTo>
                    <a:pt x="1768" y="1496"/>
                  </a:lnTo>
                  <a:lnTo>
                    <a:pt x="1768" y="1496"/>
                  </a:lnTo>
                  <a:lnTo>
                    <a:pt x="1768" y="1502"/>
                  </a:lnTo>
                  <a:lnTo>
                    <a:pt x="1770" y="1504"/>
                  </a:lnTo>
                  <a:lnTo>
                    <a:pt x="1772" y="1506"/>
                  </a:lnTo>
                  <a:lnTo>
                    <a:pt x="1772" y="1506"/>
                  </a:lnTo>
                  <a:lnTo>
                    <a:pt x="1776" y="1508"/>
                  </a:lnTo>
                  <a:lnTo>
                    <a:pt x="1778" y="1512"/>
                  </a:lnTo>
                  <a:lnTo>
                    <a:pt x="1778" y="1512"/>
                  </a:lnTo>
                  <a:lnTo>
                    <a:pt x="1778" y="1518"/>
                  </a:lnTo>
                  <a:lnTo>
                    <a:pt x="1780" y="1524"/>
                  </a:lnTo>
                  <a:lnTo>
                    <a:pt x="1794" y="1556"/>
                  </a:lnTo>
                  <a:lnTo>
                    <a:pt x="1794" y="1556"/>
                  </a:lnTo>
                  <a:lnTo>
                    <a:pt x="1794" y="1558"/>
                  </a:lnTo>
                  <a:lnTo>
                    <a:pt x="1798" y="1560"/>
                  </a:lnTo>
                  <a:lnTo>
                    <a:pt x="1800" y="1560"/>
                  </a:lnTo>
                  <a:lnTo>
                    <a:pt x="1802" y="1558"/>
                  </a:lnTo>
                  <a:lnTo>
                    <a:pt x="1812" y="1552"/>
                  </a:lnTo>
                  <a:lnTo>
                    <a:pt x="1812" y="1552"/>
                  </a:lnTo>
                  <a:lnTo>
                    <a:pt x="1816" y="1552"/>
                  </a:lnTo>
                  <a:lnTo>
                    <a:pt x="1818" y="1552"/>
                  </a:lnTo>
                  <a:lnTo>
                    <a:pt x="1820" y="1554"/>
                  </a:lnTo>
                  <a:lnTo>
                    <a:pt x="1822" y="1556"/>
                  </a:lnTo>
                  <a:lnTo>
                    <a:pt x="1826" y="1562"/>
                  </a:lnTo>
                  <a:lnTo>
                    <a:pt x="1826" y="1562"/>
                  </a:lnTo>
                  <a:lnTo>
                    <a:pt x="1826" y="1564"/>
                  </a:lnTo>
                  <a:lnTo>
                    <a:pt x="1826" y="1568"/>
                  </a:lnTo>
                  <a:lnTo>
                    <a:pt x="1824" y="1570"/>
                  </a:lnTo>
                  <a:lnTo>
                    <a:pt x="1822" y="1574"/>
                  </a:lnTo>
                  <a:lnTo>
                    <a:pt x="1822" y="1574"/>
                  </a:lnTo>
                  <a:close/>
                  <a:moveTo>
                    <a:pt x="2266" y="1642"/>
                  </a:moveTo>
                  <a:lnTo>
                    <a:pt x="2266" y="1642"/>
                  </a:lnTo>
                  <a:lnTo>
                    <a:pt x="2266" y="1642"/>
                  </a:lnTo>
                  <a:lnTo>
                    <a:pt x="2264" y="1640"/>
                  </a:lnTo>
                  <a:lnTo>
                    <a:pt x="2260" y="1642"/>
                  </a:lnTo>
                  <a:lnTo>
                    <a:pt x="2256" y="1642"/>
                  </a:lnTo>
                  <a:lnTo>
                    <a:pt x="2254" y="1644"/>
                  </a:lnTo>
                  <a:lnTo>
                    <a:pt x="2250" y="1650"/>
                  </a:lnTo>
                  <a:lnTo>
                    <a:pt x="2250" y="1650"/>
                  </a:lnTo>
                  <a:lnTo>
                    <a:pt x="2240" y="1664"/>
                  </a:lnTo>
                  <a:lnTo>
                    <a:pt x="2236" y="1666"/>
                  </a:lnTo>
                  <a:lnTo>
                    <a:pt x="2236" y="1666"/>
                  </a:lnTo>
                  <a:lnTo>
                    <a:pt x="2230" y="1670"/>
                  </a:lnTo>
                  <a:lnTo>
                    <a:pt x="2224" y="1672"/>
                  </a:lnTo>
                  <a:lnTo>
                    <a:pt x="2222" y="1672"/>
                  </a:lnTo>
                  <a:lnTo>
                    <a:pt x="2222" y="1672"/>
                  </a:lnTo>
                  <a:lnTo>
                    <a:pt x="2206" y="1676"/>
                  </a:lnTo>
                  <a:lnTo>
                    <a:pt x="2150" y="1684"/>
                  </a:lnTo>
                  <a:lnTo>
                    <a:pt x="2150" y="1684"/>
                  </a:lnTo>
                  <a:lnTo>
                    <a:pt x="2136" y="1686"/>
                  </a:lnTo>
                  <a:lnTo>
                    <a:pt x="2136" y="1686"/>
                  </a:lnTo>
                  <a:lnTo>
                    <a:pt x="2132" y="1684"/>
                  </a:lnTo>
                  <a:lnTo>
                    <a:pt x="2130" y="1678"/>
                  </a:lnTo>
                  <a:lnTo>
                    <a:pt x="2128" y="1666"/>
                  </a:lnTo>
                  <a:lnTo>
                    <a:pt x="2128" y="1666"/>
                  </a:lnTo>
                  <a:lnTo>
                    <a:pt x="2130" y="1658"/>
                  </a:lnTo>
                  <a:lnTo>
                    <a:pt x="2134" y="1654"/>
                  </a:lnTo>
                  <a:lnTo>
                    <a:pt x="2174" y="1628"/>
                  </a:lnTo>
                  <a:lnTo>
                    <a:pt x="2174" y="1628"/>
                  </a:lnTo>
                  <a:lnTo>
                    <a:pt x="2188" y="1620"/>
                  </a:lnTo>
                  <a:lnTo>
                    <a:pt x="2200" y="1612"/>
                  </a:lnTo>
                  <a:lnTo>
                    <a:pt x="2200" y="1612"/>
                  </a:lnTo>
                  <a:lnTo>
                    <a:pt x="2214" y="1604"/>
                  </a:lnTo>
                  <a:lnTo>
                    <a:pt x="2238" y="1588"/>
                  </a:lnTo>
                  <a:lnTo>
                    <a:pt x="2238" y="1588"/>
                  </a:lnTo>
                  <a:lnTo>
                    <a:pt x="2252" y="1580"/>
                  </a:lnTo>
                  <a:lnTo>
                    <a:pt x="2264" y="1572"/>
                  </a:lnTo>
                  <a:lnTo>
                    <a:pt x="2264" y="1572"/>
                  </a:lnTo>
                  <a:lnTo>
                    <a:pt x="2278" y="1564"/>
                  </a:lnTo>
                  <a:lnTo>
                    <a:pt x="2278" y="1564"/>
                  </a:lnTo>
                  <a:lnTo>
                    <a:pt x="2286" y="1560"/>
                  </a:lnTo>
                  <a:lnTo>
                    <a:pt x="2298" y="1556"/>
                  </a:lnTo>
                  <a:lnTo>
                    <a:pt x="2312" y="1554"/>
                  </a:lnTo>
                  <a:lnTo>
                    <a:pt x="2312" y="1554"/>
                  </a:lnTo>
                  <a:lnTo>
                    <a:pt x="2326" y="1554"/>
                  </a:lnTo>
                  <a:lnTo>
                    <a:pt x="2336" y="1556"/>
                  </a:lnTo>
                  <a:lnTo>
                    <a:pt x="2342" y="1558"/>
                  </a:lnTo>
                  <a:lnTo>
                    <a:pt x="2342" y="1560"/>
                  </a:lnTo>
                  <a:lnTo>
                    <a:pt x="2342" y="1560"/>
                  </a:lnTo>
                  <a:lnTo>
                    <a:pt x="2350" y="1564"/>
                  </a:lnTo>
                  <a:lnTo>
                    <a:pt x="2356" y="1568"/>
                  </a:lnTo>
                  <a:lnTo>
                    <a:pt x="2356" y="1568"/>
                  </a:lnTo>
                  <a:lnTo>
                    <a:pt x="2362" y="1576"/>
                  </a:lnTo>
                  <a:lnTo>
                    <a:pt x="2362" y="1576"/>
                  </a:lnTo>
                  <a:lnTo>
                    <a:pt x="2370" y="1584"/>
                  </a:lnTo>
                  <a:lnTo>
                    <a:pt x="2378" y="1592"/>
                  </a:lnTo>
                  <a:lnTo>
                    <a:pt x="2398" y="1610"/>
                  </a:lnTo>
                  <a:lnTo>
                    <a:pt x="2398" y="1610"/>
                  </a:lnTo>
                  <a:lnTo>
                    <a:pt x="2406" y="1618"/>
                  </a:lnTo>
                  <a:lnTo>
                    <a:pt x="2410" y="1628"/>
                  </a:lnTo>
                  <a:lnTo>
                    <a:pt x="2418" y="1646"/>
                  </a:lnTo>
                  <a:lnTo>
                    <a:pt x="2418" y="1646"/>
                  </a:lnTo>
                  <a:lnTo>
                    <a:pt x="2418" y="1648"/>
                  </a:lnTo>
                  <a:lnTo>
                    <a:pt x="2418" y="1650"/>
                  </a:lnTo>
                  <a:lnTo>
                    <a:pt x="2414" y="1656"/>
                  </a:lnTo>
                  <a:lnTo>
                    <a:pt x="2398" y="1664"/>
                  </a:lnTo>
                  <a:lnTo>
                    <a:pt x="2374" y="1672"/>
                  </a:lnTo>
                  <a:lnTo>
                    <a:pt x="2374" y="1672"/>
                  </a:lnTo>
                  <a:lnTo>
                    <a:pt x="2358" y="1674"/>
                  </a:lnTo>
                  <a:lnTo>
                    <a:pt x="2292" y="1670"/>
                  </a:lnTo>
                  <a:lnTo>
                    <a:pt x="2292" y="1670"/>
                  </a:lnTo>
                  <a:lnTo>
                    <a:pt x="2286" y="1666"/>
                  </a:lnTo>
                  <a:lnTo>
                    <a:pt x="2280" y="1662"/>
                  </a:lnTo>
                  <a:lnTo>
                    <a:pt x="2276" y="1654"/>
                  </a:lnTo>
                  <a:lnTo>
                    <a:pt x="2276" y="1654"/>
                  </a:lnTo>
                  <a:lnTo>
                    <a:pt x="2272" y="1648"/>
                  </a:lnTo>
                  <a:lnTo>
                    <a:pt x="2266" y="1642"/>
                  </a:lnTo>
                  <a:lnTo>
                    <a:pt x="2266" y="1642"/>
                  </a:lnTo>
                  <a:close/>
                  <a:moveTo>
                    <a:pt x="2504" y="1860"/>
                  </a:moveTo>
                  <a:lnTo>
                    <a:pt x="2480" y="1838"/>
                  </a:lnTo>
                  <a:lnTo>
                    <a:pt x="2480" y="1838"/>
                  </a:lnTo>
                  <a:lnTo>
                    <a:pt x="2476" y="1832"/>
                  </a:lnTo>
                  <a:lnTo>
                    <a:pt x="2476" y="1826"/>
                  </a:lnTo>
                  <a:lnTo>
                    <a:pt x="2476" y="1816"/>
                  </a:lnTo>
                  <a:lnTo>
                    <a:pt x="2476" y="1816"/>
                  </a:lnTo>
                  <a:lnTo>
                    <a:pt x="2478" y="1800"/>
                  </a:lnTo>
                  <a:lnTo>
                    <a:pt x="2478" y="1794"/>
                  </a:lnTo>
                  <a:lnTo>
                    <a:pt x="2478" y="1794"/>
                  </a:lnTo>
                  <a:lnTo>
                    <a:pt x="2478" y="1790"/>
                  </a:lnTo>
                  <a:lnTo>
                    <a:pt x="2478" y="1788"/>
                  </a:lnTo>
                  <a:lnTo>
                    <a:pt x="2476" y="1786"/>
                  </a:lnTo>
                  <a:lnTo>
                    <a:pt x="2472" y="1784"/>
                  </a:lnTo>
                  <a:lnTo>
                    <a:pt x="2458" y="1782"/>
                  </a:lnTo>
                  <a:lnTo>
                    <a:pt x="2458" y="1782"/>
                  </a:lnTo>
                  <a:lnTo>
                    <a:pt x="2442" y="1778"/>
                  </a:lnTo>
                  <a:lnTo>
                    <a:pt x="2416" y="1772"/>
                  </a:lnTo>
                  <a:lnTo>
                    <a:pt x="2416" y="1772"/>
                  </a:lnTo>
                  <a:lnTo>
                    <a:pt x="2410" y="1768"/>
                  </a:lnTo>
                  <a:lnTo>
                    <a:pt x="2406" y="1762"/>
                  </a:lnTo>
                  <a:lnTo>
                    <a:pt x="2406" y="1762"/>
                  </a:lnTo>
                  <a:lnTo>
                    <a:pt x="2406" y="1760"/>
                  </a:lnTo>
                  <a:lnTo>
                    <a:pt x="2404" y="1760"/>
                  </a:lnTo>
                  <a:lnTo>
                    <a:pt x="2400" y="1762"/>
                  </a:lnTo>
                  <a:lnTo>
                    <a:pt x="2378" y="1794"/>
                  </a:lnTo>
                  <a:lnTo>
                    <a:pt x="2378" y="1794"/>
                  </a:lnTo>
                  <a:lnTo>
                    <a:pt x="2376" y="1800"/>
                  </a:lnTo>
                  <a:lnTo>
                    <a:pt x="2374" y="1808"/>
                  </a:lnTo>
                  <a:lnTo>
                    <a:pt x="2372" y="1848"/>
                  </a:lnTo>
                  <a:lnTo>
                    <a:pt x="2372" y="1848"/>
                  </a:lnTo>
                  <a:lnTo>
                    <a:pt x="2370" y="1864"/>
                  </a:lnTo>
                  <a:lnTo>
                    <a:pt x="2362" y="1916"/>
                  </a:lnTo>
                  <a:lnTo>
                    <a:pt x="2362" y="1916"/>
                  </a:lnTo>
                  <a:lnTo>
                    <a:pt x="2358" y="1922"/>
                  </a:lnTo>
                  <a:lnTo>
                    <a:pt x="2354" y="1928"/>
                  </a:lnTo>
                  <a:lnTo>
                    <a:pt x="2324" y="1952"/>
                  </a:lnTo>
                  <a:lnTo>
                    <a:pt x="2324" y="1952"/>
                  </a:lnTo>
                  <a:lnTo>
                    <a:pt x="2322" y="1952"/>
                  </a:lnTo>
                  <a:lnTo>
                    <a:pt x="2318" y="1954"/>
                  </a:lnTo>
                  <a:lnTo>
                    <a:pt x="2316" y="1952"/>
                  </a:lnTo>
                  <a:lnTo>
                    <a:pt x="2314" y="1950"/>
                  </a:lnTo>
                  <a:lnTo>
                    <a:pt x="2284" y="1908"/>
                  </a:lnTo>
                  <a:lnTo>
                    <a:pt x="2284" y="1908"/>
                  </a:lnTo>
                  <a:lnTo>
                    <a:pt x="2280" y="1900"/>
                  </a:lnTo>
                  <a:lnTo>
                    <a:pt x="2280" y="1892"/>
                  </a:lnTo>
                  <a:lnTo>
                    <a:pt x="2300" y="1808"/>
                  </a:lnTo>
                  <a:lnTo>
                    <a:pt x="2300" y="1808"/>
                  </a:lnTo>
                  <a:lnTo>
                    <a:pt x="2306" y="1794"/>
                  </a:lnTo>
                  <a:lnTo>
                    <a:pt x="2342" y="1734"/>
                  </a:lnTo>
                  <a:lnTo>
                    <a:pt x="2342" y="1734"/>
                  </a:lnTo>
                  <a:lnTo>
                    <a:pt x="2346" y="1728"/>
                  </a:lnTo>
                  <a:lnTo>
                    <a:pt x="2354" y="1726"/>
                  </a:lnTo>
                  <a:lnTo>
                    <a:pt x="2416" y="1712"/>
                  </a:lnTo>
                  <a:lnTo>
                    <a:pt x="2416" y="1712"/>
                  </a:lnTo>
                  <a:lnTo>
                    <a:pt x="2432" y="1710"/>
                  </a:lnTo>
                  <a:lnTo>
                    <a:pt x="2470" y="1704"/>
                  </a:lnTo>
                  <a:lnTo>
                    <a:pt x="2470" y="1704"/>
                  </a:lnTo>
                  <a:lnTo>
                    <a:pt x="2486" y="1702"/>
                  </a:lnTo>
                  <a:lnTo>
                    <a:pt x="2502" y="1702"/>
                  </a:lnTo>
                  <a:lnTo>
                    <a:pt x="2502" y="1702"/>
                  </a:lnTo>
                  <a:lnTo>
                    <a:pt x="2518" y="1704"/>
                  </a:lnTo>
                  <a:lnTo>
                    <a:pt x="2576" y="1714"/>
                  </a:lnTo>
                  <a:lnTo>
                    <a:pt x="2576" y="1714"/>
                  </a:lnTo>
                  <a:lnTo>
                    <a:pt x="2590" y="1720"/>
                  </a:lnTo>
                  <a:lnTo>
                    <a:pt x="2648" y="1748"/>
                  </a:lnTo>
                  <a:lnTo>
                    <a:pt x="2648" y="1748"/>
                  </a:lnTo>
                  <a:lnTo>
                    <a:pt x="2652" y="1750"/>
                  </a:lnTo>
                  <a:lnTo>
                    <a:pt x="2652" y="1754"/>
                  </a:lnTo>
                  <a:lnTo>
                    <a:pt x="2654" y="1756"/>
                  </a:lnTo>
                  <a:lnTo>
                    <a:pt x="2652" y="1760"/>
                  </a:lnTo>
                  <a:lnTo>
                    <a:pt x="2650" y="1764"/>
                  </a:lnTo>
                  <a:lnTo>
                    <a:pt x="2650" y="1764"/>
                  </a:lnTo>
                  <a:lnTo>
                    <a:pt x="2646" y="1770"/>
                  </a:lnTo>
                  <a:lnTo>
                    <a:pt x="2640" y="1772"/>
                  </a:lnTo>
                  <a:lnTo>
                    <a:pt x="2594" y="1774"/>
                  </a:lnTo>
                  <a:lnTo>
                    <a:pt x="2594" y="1774"/>
                  </a:lnTo>
                  <a:lnTo>
                    <a:pt x="2588" y="1776"/>
                  </a:lnTo>
                  <a:lnTo>
                    <a:pt x="2582" y="1782"/>
                  </a:lnTo>
                  <a:lnTo>
                    <a:pt x="2574" y="1794"/>
                  </a:lnTo>
                  <a:lnTo>
                    <a:pt x="2574" y="1794"/>
                  </a:lnTo>
                  <a:lnTo>
                    <a:pt x="2568" y="1808"/>
                  </a:lnTo>
                  <a:lnTo>
                    <a:pt x="2568" y="1808"/>
                  </a:lnTo>
                  <a:lnTo>
                    <a:pt x="2564" y="1820"/>
                  </a:lnTo>
                  <a:lnTo>
                    <a:pt x="2562" y="1830"/>
                  </a:lnTo>
                  <a:lnTo>
                    <a:pt x="2562" y="1840"/>
                  </a:lnTo>
                  <a:lnTo>
                    <a:pt x="2562" y="1840"/>
                  </a:lnTo>
                  <a:lnTo>
                    <a:pt x="2560" y="1848"/>
                  </a:lnTo>
                  <a:lnTo>
                    <a:pt x="2558" y="1860"/>
                  </a:lnTo>
                  <a:lnTo>
                    <a:pt x="2554" y="1870"/>
                  </a:lnTo>
                  <a:lnTo>
                    <a:pt x="2554" y="1870"/>
                  </a:lnTo>
                  <a:lnTo>
                    <a:pt x="2554" y="1874"/>
                  </a:lnTo>
                  <a:lnTo>
                    <a:pt x="2552" y="1876"/>
                  </a:lnTo>
                  <a:lnTo>
                    <a:pt x="2548" y="1876"/>
                  </a:lnTo>
                  <a:lnTo>
                    <a:pt x="2546" y="1876"/>
                  </a:lnTo>
                  <a:lnTo>
                    <a:pt x="2518" y="1866"/>
                  </a:lnTo>
                  <a:lnTo>
                    <a:pt x="2518" y="1866"/>
                  </a:lnTo>
                  <a:lnTo>
                    <a:pt x="2512" y="1864"/>
                  </a:lnTo>
                  <a:lnTo>
                    <a:pt x="2504" y="1860"/>
                  </a:lnTo>
                  <a:lnTo>
                    <a:pt x="2504" y="1860"/>
                  </a:lnTo>
                  <a:close/>
                  <a:moveTo>
                    <a:pt x="2668" y="1914"/>
                  </a:moveTo>
                  <a:lnTo>
                    <a:pt x="2624" y="1926"/>
                  </a:lnTo>
                  <a:lnTo>
                    <a:pt x="2624" y="1926"/>
                  </a:lnTo>
                  <a:lnTo>
                    <a:pt x="2610" y="1932"/>
                  </a:lnTo>
                  <a:lnTo>
                    <a:pt x="2568" y="1958"/>
                  </a:lnTo>
                  <a:lnTo>
                    <a:pt x="2568" y="1958"/>
                  </a:lnTo>
                  <a:lnTo>
                    <a:pt x="2560" y="1960"/>
                  </a:lnTo>
                  <a:lnTo>
                    <a:pt x="2554" y="1962"/>
                  </a:lnTo>
                  <a:lnTo>
                    <a:pt x="2524" y="1960"/>
                  </a:lnTo>
                  <a:lnTo>
                    <a:pt x="2524" y="1960"/>
                  </a:lnTo>
                  <a:lnTo>
                    <a:pt x="2522" y="1960"/>
                  </a:lnTo>
                  <a:lnTo>
                    <a:pt x="2520" y="1958"/>
                  </a:lnTo>
                  <a:lnTo>
                    <a:pt x="2518" y="1954"/>
                  </a:lnTo>
                  <a:lnTo>
                    <a:pt x="2520" y="1952"/>
                  </a:lnTo>
                  <a:lnTo>
                    <a:pt x="2530" y="1924"/>
                  </a:lnTo>
                  <a:lnTo>
                    <a:pt x="2530" y="1924"/>
                  </a:lnTo>
                  <a:lnTo>
                    <a:pt x="2534" y="1918"/>
                  </a:lnTo>
                  <a:lnTo>
                    <a:pt x="2540" y="1916"/>
                  </a:lnTo>
                  <a:lnTo>
                    <a:pt x="2584" y="1902"/>
                  </a:lnTo>
                  <a:lnTo>
                    <a:pt x="2584" y="1902"/>
                  </a:lnTo>
                  <a:lnTo>
                    <a:pt x="2600" y="1898"/>
                  </a:lnTo>
                  <a:lnTo>
                    <a:pt x="2638" y="1892"/>
                  </a:lnTo>
                  <a:lnTo>
                    <a:pt x="2638" y="1892"/>
                  </a:lnTo>
                  <a:lnTo>
                    <a:pt x="2644" y="1892"/>
                  </a:lnTo>
                  <a:lnTo>
                    <a:pt x="2652" y="1894"/>
                  </a:lnTo>
                  <a:lnTo>
                    <a:pt x="2670" y="1908"/>
                  </a:lnTo>
                  <a:lnTo>
                    <a:pt x="2670" y="1908"/>
                  </a:lnTo>
                  <a:lnTo>
                    <a:pt x="2672" y="1910"/>
                  </a:lnTo>
                  <a:lnTo>
                    <a:pt x="2672" y="1912"/>
                  </a:lnTo>
                  <a:lnTo>
                    <a:pt x="2670" y="1912"/>
                  </a:lnTo>
                  <a:lnTo>
                    <a:pt x="2668" y="1914"/>
                  </a:lnTo>
                  <a:lnTo>
                    <a:pt x="2668" y="1914"/>
                  </a:lnTo>
                  <a:close/>
                  <a:moveTo>
                    <a:pt x="2806" y="1832"/>
                  </a:moveTo>
                  <a:lnTo>
                    <a:pt x="2802" y="1842"/>
                  </a:lnTo>
                  <a:lnTo>
                    <a:pt x="2802" y="1842"/>
                  </a:lnTo>
                  <a:lnTo>
                    <a:pt x="2798" y="1850"/>
                  </a:lnTo>
                  <a:lnTo>
                    <a:pt x="2792" y="1854"/>
                  </a:lnTo>
                  <a:lnTo>
                    <a:pt x="2764" y="1872"/>
                  </a:lnTo>
                  <a:lnTo>
                    <a:pt x="2764" y="1872"/>
                  </a:lnTo>
                  <a:lnTo>
                    <a:pt x="2756" y="1874"/>
                  </a:lnTo>
                  <a:lnTo>
                    <a:pt x="2748" y="1876"/>
                  </a:lnTo>
                  <a:lnTo>
                    <a:pt x="2708" y="1878"/>
                  </a:lnTo>
                  <a:lnTo>
                    <a:pt x="2708" y="1878"/>
                  </a:lnTo>
                  <a:lnTo>
                    <a:pt x="2692" y="1878"/>
                  </a:lnTo>
                  <a:lnTo>
                    <a:pt x="2684" y="1878"/>
                  </a:lnTo>
                  <a:lnTo>
                    <a:pt x="2684" y="1878"/>
                  </a:lnTo>
                  <a:lnTo>
                    <a:pt x="2676" y="1876"/>
                  </a:lnTo>
                  <a:lnTo>
                    <a:pt x="2670" y="1872"/>
                  </a:lnTo>
                  <a:lnTo>
                    <a:pt x="2670" y="1872"/>
                  </a:lnTo>
                  <a:lnTo>
                    <a:pt x="2660" y="1860"/>
                  </a:lnTo>
                  <a:lnTo>
                    <a:pt x="2660" y="1860"/>
                  </a:lnTo>
                  <a:lnTo>
                    <a:pt x="2660" y="1858"/>
                  </a:lnTo>
                  <a:lnTo>
                    <a:pt x="2662" y="1854"/>
                  </a:lnTo>
                  <a:lnTo>
                    <a:pt x="2664" y="1852"/>
                  </a:lnTo>
                  <a:lnTo>
                    <a:pt x="2668" y="1850"/>
                  </a:lnTo>
                  <a:lnTo>
                    <a:pt x="2676" y="1850"/>
                  </a:lnTo>
                  <a:lnTo>
                    <a:pt x="2686" y="1850"/>
                  </a:lnTo>
                  <a:lnTo>
                    <a:pt x="2686" y="1850"/>
                  </a:lnTo>
                  <a:lnTo>
                    <a:pt x="2738" y="1852"/>
                  </a:lnTo>
                  <a:lnTo>
                    <a:pt x="2766" y="1854"/>
                  </a:lnTo>
                  <a:lnTo>
                    <a:pt x="2766" y="1854"/>
                  </a:lnTo>
                  <a:lnTo>
                    <a:pt x="2772" y="1852"/>
                  </a:lnTo>
                  <a:lnTo>
                    <a:pt x="2780" y="1848"/>
                  </a:lnTo>
                  <a:lnTo>
                    <a:pt x="2804" y="1830"/>
                  </a:lnTo>
                  <a:lnTo>
                    <a:pt x="2804" y="1830"/>
                  </a:lnTo>
                  <a:lnTo>
                    <a:pt x="2806" y="1828"/>
                  </a:lnTo>
                  <a:lnTo>
                    <a:pt x="2806" y="1832"/>
                  </a:lnTo>
                  <a:lnTo>
                    <a:pt x="2806" y="18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grpSp>
          <p:nvGrpSpPr>
            <p:cNvPr id="3" name="Gruppe 112"/>
            <p:cNvGrpSpPr/>
            <p:nvPr/>
          </p:nvGrpSpPr>
          <p:grpSpPr>
            <a:xfrm>
              <a:off x="-2343150" y="638175"/>
              <a:ext cx="4883150" cy="1625600"/>
              <a:chOff x="-2343150" y="638175"/>
              <a:chExt cx="4883150" cy="1625600"/>
            </a:xfrm>
            <a:grpFill/>
          </p:grpSpPr>
          <p:sp>
            <p:nvSpPr>
              <p:cNvPr id="95" name="Freeform 109"/>
              <p:cNvSpPr>
                <a:spLocks/>
              </p:cNvSpPr>
              <p:nvPr/>
            </p:nvSpPr>
            <p:spPr bwMode="auto">
              <a:xfrm>
                <a:off x="371475" y="1758950"/>
                <a:ext cx="15875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auto">
              <a:xfrm>
                <a:off x="422275" y="21971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3" name="Freeform 112"/>
              <p:cNvSpPr>
                <a:spLocks/>
              </p:cNvSpPr>
              <p:nvPr/>
            </p:nvSpPr>
            <p:spPr bwMode="auto">
              <a:xfrm>
                <a:off x="-1225550" y="688975"/>
                <a:ext cx="60325" cy="85725"/>
              </a:xfrm>
              <a:custGeom>
                <a:avLst/>
                <a:gdLst/>
                <a:ahLst/>
                <a:cxnLst>
                  <a:cxn ang="0">
                    <a:pos x="14" y="52"/>
                  </a:cxn>
                  <a:cxn ang="0">
                    <a:pos x="14" y="52"/>
                  </a:cxn>
                  <a:cxn ang="0">
                    <a:pos x="14" y="54"/>
                  </a:cxn>
                  <a:cxn ang="0">
                    <a:pos x="16" y="54"/>
                  </a:cxn>
                  <a:cxn ang="0">
                    <a:pos x="18" y="54"/>
                  </a:cxn>
                  <a:cxn ang="0">
                    <a:pos x="20" y="52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38" y="4"/>
                  </a:cxn>
                  <a:cxn ang="0">
                    <a:pos x="38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14" y="52"/>
                  </a:cxn>
                </a:cxnLst>
                <a:rect l="0" t="0" r="r" b="b"/>
                <a:pathLst>
                  <a:path w="38" h="54">
                    <a:moveTo>
                      <a:pt x="14" y="52"/>
                    </a:moveTo>
                    <a:lnTo>
                      <a:pt x="14" y="52"/>
                    </a:lnTo>
                    <a:lnTo>
                      <a:pt x="14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2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14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5" name="Freeform 113"/>
              <p:cNvSpPr>
                <a:spLocks/>
              </p:cNvSpPr>
              <p:nvPr/>
            </p:nvSpPr>
            <p:spPr bwMode="auto">
              <a:xfrm>
                <a:off x="444500" y="1095375"/>
                <a:ext cx="339725" cy="304800"/>
              </a:xfrm>
              <a:custGeom>
                <a:avLst/>
                <a:gdLst/>
                <a:ahLst/>
                <a:cxnLst>
                  <a:cxn ang="0">
                    <a:pos x="12" y="138"/>
                  </a:cxn>
                  <a:cxn ang="0">
                    <a:pos x="12" y="138"/>
                  </a:cxn>
                  <a:cxn ang="0">
                    <a:pos x="16" y="142"/>
                  </a:cxn>
                  <a:cxn ang="0">
                    <a:pos x="18" y="150"/>
                  </a:cxn>
                  <a:cxn ang="0">
                    <a:pos x="12" y="188"/>
                  </a:cxn>
                  <a:cxn ang="0">
                    <a:pos x="12" y="188"/>
                  </a:cxn>
                  <a:cxn ang="0">
                    <a:pos x="12" y="190"/>
                  </a:cxn>
                  <a:cxn ang="0">
                    <a:pos x="14" y="192"/>
                  </a:cxn>
                  <a:cxn ang="0">
                    <a:pos x="16" y="192"/>
                  </a:cxn>
                  <a:cxn ang="0">
                    <a:pos x="18" y="192"/>
                  </a:cxn>
                  <a:cxn ang="0">
                    <a:pos x="86" y="142"/>
                  </a:cxn>
                  <a:cxn ang="0">
                    <a:pos x="86" y="142"/>
                  </a:cxn>
                  <a:cxn ang="0">
                    <a:pos x="98" y="134"/>
                  </a:cxn>
                  <a:cxn ang="0">
                    <a:pos x="210" y="72"/>
                  </a:cxn>
                  <a:cxn ang="0">
                    <a:pos x="210" y="72"/>
                  </a:cxn>
                  <a:cxn ang="0">
                    <a:pos x="214" y="70"/>
                  </a:cxn>
                  <a:cxn ang="0">
                    <a:pos x="214" y="68"/>
                  </a:cxn>
                  <a:cxn ang="0">
                    <a:pos x="214" y="64"/>
                  </a:cxn>
                  <a:cxn ang="0">
                    <a:pos x="212" y="62"/>
                  </a:cxn>
                  <a:cxn ang="0">
                    <a:pos x="200" y="52"/>
                  </a:cxn>
                  <a:cxn ang="0">
                    <a:pos x="200" y="52"/>
                  </a:cxn>
                  <a:cxn ang="0">
                    <a:pos x="186" y="44"/>
                  </a:cxn>
                  <a:cxn ang="0">
                    <a:pos x="148" y="22"/>
                  </a:cxn>
                  <a:cxn ang="0">
                    <a:pos x="148" y="22"/>
                  </a:cxn>
                  <a:cxn ang="0">
                    <a:pos x="134" y="14"/>
                  </a:cxn>
                  <a:cxn ang="0">
                    <a:pos x="102" y="2"/>
                  </a:cxn>
                  <a:cxn ang="0">
                    <a:pos x="102" y="2"/>
                  </a:cxn>
                  <a:cxn ang="0">
                    <a:pos x="98" y="0"/>
                  </a:cxn>
                  <a:cxn ang="0">
                    <a:pos x="96" y="2"/>
                  </a:cxn>
                  <a:cxn ang="0">
                    <a:pos x="94" y="2"/>
                  </a:cxn>
                  <a:cxn ang="0">
                    <a:pos x="92" y="6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2" y="62"/>
                  </a:cxn>
                  <a:cxn ang="0">
                    <a:pos x="68" y="68"/>
                  </a:cxn>
                  <a:cxn ang="0">
                    <a:pos x="2" y="122"/>
                  </a:cxn>
                  <a:cxn ang="0">
                    <a:pos x="2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0" y="128"/>
                  </a:cxn>
                  <a:cxn ang="0">
                    <a:pos x="2" y="130"/>
                  </a:cxn>
                  <a:cxn ang="0">
                    <a:pos x="12" y="138"/>
                  </a:cxn>
                </a:cxnLst>
                <a:rect l="0" t="0" r="r" b="b"/>
                <a:pathLst>
                  <a:path w="214" h="192">
                    <a:moveTo>
                      <a:pt x="12" y="138"/>
                    </a:moveTo>
                    <a:lnTo>
                      <a:pt x="12" y="138"/>
                    </a:lnTo>
                    <a:lnTo>
                      <a:pt x="16" y="142"/>
                    </a:lnTo>
                    <a:lnTo>
                      <a:pt x="18" y="150"/>
                    </a:lnTo>
                    <a:lnTo>
                      <a:pt x="12" y="188"/>
                    </a:lnTo>
                    <a:lnTo>
                      <a:pt x="12" y="188"/>
                    </a:lnTo>
                    <a:lnTo>
                      <a:pt x="12" y="190"/>
                    </a:lnTo>
                    <a:lnTo>
                      <a:pt x="14" y="192"/>
                    </a:lnTo>
                    <a:lnTo>
                      <a:pt x="16" y="192"/>
                    </a:lnTo>
                    <a:lnTo>
                      <a:pt x="18" y="192"/>
                    </a:lnTo>
                    <a:lnTo>
                      <a:pt x="86" y="142"/>
                    </a:lnTo>
                    <a:lnTo>
                      <a:pt x="86" y="142"/>
                    </a:lnTo>
                    <a:lnTo>
                      <a:pt x="98" y="134"/>
                    </a:lnTo>
                    <a:lnTo>
                      <a:pt x="210" y="72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4" y="68"/>
                    </a:lnTo>
                    <a:lnTo>
                      <a:pt x="214" y="64"/>
                    </a:lnTo>
                    <a:lnTo>
                      <a:pt x="212" y="62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186" y="44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34" y="14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2" y="6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2" y="62"/>
                    </a:lnTo>
                    <a:lnTo>
                      <a:pt x="68" y="68"/>
                    </a:lnTo>
                    <a:lnTo>
                      <a:pt x="2" y="122"/>
                    </a:lnTo>
                    <a:lnTo>
                      <a:pt x="2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2" y="130"/>
                    </a:lnTo>
                    <a:lnTo>
                      <a:pt x="12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2" name="Freeform 114"/>
              <p:cNvSpPr>
                <a:spLocks/>
              </p:cNvSpPr>
              <p:nvPr/>
            </p:nvSpPr>
            <p:spPr bwMode="auto">
              <a:xfrm>
                <a:off x="584200" y="12731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3" name="Freeform 115"/>
              <p:cNvSpPr>
                <a:spLocks/>
              </p:cNvSpPr>
              <p:nvPr/>
            </p:nvSpPr>
            <p:spPr bwMode="auto">
              <a:xfrm>
                <a:off x="1130300" y="1047750"/>
                <a:ext cx="107950" cy="177800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62" y="112"/>
                  </a:cxn>
                  <a:cxn ang="0">
                    <a:pos x="62" y="112"/>
                  </a:cxn>
                  <a:cxn ang="0">
                    <a:pos x="66" y="112"/>
                  </a:cxn>
                  <a:cxn ang="0">
                    <a:pos x="68" y="112"/>
                  </a:cxn>
                  <a:cxn ang="0">
                    <a:pos x="68" y="110"/>
                  </a:cxn>
                  <a:cxn ang="0">
                    <a:pos x="68" y="106"/>
                  </a:cxn>
                  <a:cxn ang="0">
                    <a:pos x="54" y="52"/>
                  </a:cxn>
                  <a:cxn ang="0">
                    <a:pos x="54" y="52"/>
                  </a:cxn>
                  <a:cxn ang="0">
                    <a:pos x="50" y="46"/>
                  </a:cxn>
                  <a:cxn ang="0">
                    <a:pos x="44" y="44"/>
                  </a:cxn>
                  <a:cxn ang="0">
                    <a:pos x="38" y="42"/>
                  </a:cxn>
                  <a:cxn ang="0">
                    <a:pos x="38" y="42"/>
                  </a:cxn>
                  <a:cxn ang="0">
                    <a:pos x="32" y="40"/>
                  </a:cxn>
                  <a:cxn ang="0">
                    <a:pos x="26" y="36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2" y="94"/>
                  </a:cxn>
                  <a:cxn ang="0">
                    <a:pos x="8" y="98"/>
                  </a:cxn>
                  <a:cxn ang="0">
                    <a:pos x="8" y="98"/>
                  </a:cxn>
                </a:cxnLst>
                <a:rect l="0" t="0" r="r" b="b"/>
                <a:pathLst>
                  <a:path w="68" h="112">
                    <a:moveTo>
                      <a:pt x="8" y="98"/>
                    </a:moveTo>
                    <a:lnTo>
                      <a:pt x="62" y="112"/>
                    </a:lnTo>
                    <a:lnTo>
                      <a:pt x="62" y="112"/>
                    </a:lnTo>
                    <a:lnTo>
                      <a:pt x="66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6"/>
                    </a:lnTo>
                    <a:lnTo>
                      <a:pt x="54" y="52"/>
                    </a:lnTo>
                    <a:lnTo>
                      <a:pt x="54" y="52"/>
                    </a:lnTo>
                    <a:lnTo>
                      <a:pt x="50" y="46"/>
                    </a:lnTo>
                    <a:lnTo>
                      <a:pt x="44" y="44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2" y="40"/>
                    </a:lnTo>
                    <a:lnTo>
                      <a:pt x="26" y="3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94"/>
                    </a:lnTo>
                    <a:lnTo>
                      <a:pt x="8" y="98"/>
                    </a:lnTo>
                    <a:lnTo>
                      <a:pt x="8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4" name="Freeform 116"/>
              <p:cNvSpPr>
                <a:spLocks/>
              </p:cNvSpPr>
              <p:nvPr/>
            </p:nvSpPr>
            <p:spPr bwMode="auto">
              <a:xfrm>
                <a:off x="1133475" y="1323975"/>
                <a:ext cx="238125" cy="381000"/>
              </a:xfrm>
              <a:custGeom>
                <a:avLst/>
                <a:gdLst/>
                <a:ahLst/>
                <a:cxnLst>
                  <a:cxn ang="0">
                    <a:pos x="92" y="100"/>
                  </a:cxn>
                  <a:cxn ang="0">
                    <a:pos x="122" y="104"/>
                  </a:cxn>
                  <a:cxn ang="0">
                    <a:pos x="122" y="104"/>
                  </a:cxn>
                  <a:cxn ang="0">
                    <a:pos x="126" y="104"/>
                  </a:cxn>
                  <a:cxn ang="0">
                    <a:pos x="128" y="102"/>
                  </a:cxn>
                  <a:cxn ang="0">
                    <a:pos x="130" y="100"/>
                  </a:cxn>
                  <a:cxn ang="0">
                    <a:pos x="132" y="96"/>
                  </a:cxn>
                  <a:cxn ang="0">
                    <a:pos x="140" y="28"/>
                  </a:cxn>
                  <a:cxn ang="0">
                    <a:pos x="140" y="28"/>
                  </a:cxn>
                  <a:cxn ang="0">
                    <a:pos x="140" y="26"/>
                  </a:cxn>
                  <a:cxn ang="0">
                    <a:pos x="138" y="22"/>
                  </a:cxn>
                  <a:cxn ang="0">
                    <a:pos x="136" y="20"/>
                  </a:cxn>
                  <a:cxn ang="0">
                    <a:pos x="132" y="18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2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8" y="220"/>
                  </a:cxn>
                  <a:cxn ang="0">
                    <a:pos x="8" y="220"/>
                  </a:cxn>
                  <a:cxn ang="0">
                    <a:pos x="10" y="226"/>
                  </a:cxn>
                  <a:cxn ang="0">
                    <a:pos x="16" y="230"/>
                  </a:cxn>
                  <a:cxn ang="0">
                    <a:pos x="106" y="240"/>
                  </a:cxn>
                  <a:cxn ang="0">
                    <a:pos x="106" y="240"/>
                  </a:cxn>
                  <a:cxn ang="0">
                    <a:pos x="114" y="240"/>
                  </a:cxn>
                  <a:cxn ang="0">
                    <a:pos x="122" y="238"/>
                  </a:cxn>
                  <a:cxn ang="0">
                    <a:pos x="148" y="220"/>
                  </a:cxn>
                  <a:cxn ang="0">
                    <a:pos x="148" y="220"/>
                  </a:cxn>
                  <a:cxn ang="0">
                    <a:pos x="150" y="218"/>
                  </a:cxn>
                  <a:cxn ang="0">
                    <a:pos x="150" y="216"/>
                  </a:cxn>
                  <a:cxn ang="0">
                    <a:pos x="150" y="212"/>
                  </a:cxn>
                  <a:cxn ang="0">
                    <a:pos x="150" y="208"/>
                  </a:cxn>
                  <a:cxn ang="0">
                    <a:pos x="88" y="106"/>
                  </a:cxn>
                  <a:cxn ang="0">
                    <a:pos x="88" y="106"/>
                  </a:cxn>
                  <a:cxn ang="0">
                    <a:pos x="88" y="104"/>
                  </a:cxn>
                  <a:cxn ang="0">
                    <a:pos x="88" y="102"/>
                  </a:cxn>
                  <a:cxn ang="0">
                    <a:pos x="90" y="100"/>
                  </a:cxn>
                  <a:cxn ang="0">
                    <a:pos x="92" y="100"/>
                  </a:cxn>
                  <a:cxn ang="0">
                    <a:pos x="92" y="100"/>
                  </a:cxn>
                </a:cxnLst>
                <a:rect l="0" t="0" r="r" b="b"/>
                <a:pathLst>
                  <a:path w="150" h="240">
                    <a:moveTo>
                      <a:pt x="92" y="100"/>
                    </a:moveTo>
                    <a:lnTo>
                      <a:pt x="122" y="104"/>
                    </a:lnTo>
                    <a:lnTo>
                      <a:pt x="122" y="104"/>
                    </a:lnTo>
                    <a:lnTo>
                      <a:pt x="126" y="104"/>
                    </a:lnTo>
                    <a:lnTo>
                      <a:pt x="128" y="102"/>
                    </a:lnTo>
                    <a:lnTo>
                      <a:pt x="130" y="100"/>
                    </a:lnTo>
                    <a:lnTo>
                      <a:pt x="132" y="96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6"/>
                    </a:lnTo>
                    <a:lnTo>
                      <a:pt x="138" y="22"/>
                    </a:lnTo>
                    <a:lnTo>
                      <a:pt x="136" y="20"/>
                    </a:lnTo>
                    <a:lnTo>
                      <a:pt x="132" y="18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2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8" y="220"/>
                    </a:lnTo>
                    <a:lnTo>
                      <a:pt x="8" y="220"/>
                    </a:lnTo>
                    <a:lnTo>
                      <a:pt x="10" y="226"/>
                    </a:lnTo>
                    <a:lnTo>
                      <a:pt x="16" y="230"/>
                    </a:lnTo>
                    <a:lnTo>
                      <a:pt x="106" y="240"/>
                    </a:lnTo>
                    <a:lnTo>
                      <a:pt x="106" y="240"/>
                    </a:lnTo>
                    <a:lnTo>
                      <a:pt x="114" y="240"/>
                    </a:lnTo>
                    <a:lnTo>
                      <a:pt x="122" y="238"/>
                    </a:lnTo>
                    <a:lnTo>
                      <a:pt x="148" y="220"/>
                    </a:lnTo>
                    <a:lnTo>
                      <a:pt x="148" y="220"/>
                    </a:lnTo>
                    <a:lnTo>
                      <a:pt x="150" y="218"/>
                    </a:lnTo>
                    <a:lnTo>
                      <a:pt x="150" y="216"/>
                    </a:lnTo>
                    <a:lnTo>
                      <a:pt x="150" y="212"/>
                    </a:lnTo>
                    <a:lnTo>
                      <a:pt x="150" y="20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8" y="104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100"/>
                    </a:lnTo>
                    <a:lnTo>
                      <a:pt x="92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5" name="Freeform 117"/>
              <p:cNvSpPr>
                <a:spLocks/>
              </p:cNvSpPr>
              <p:nvPr/>
            </p:nvSpPr>
            <p:spPr bwMode="auto">
              <a:xfrm>
                <a:off x="942975" y="895350"/>
                <a:ext cx="92075" cy="50800"/>
              </a:xfrm>
              <a:custGeom>
                <a:avLst/>
                <a:gdLst/>
                <a:ahLst/>
                <a:cxnLst>
                  <a:cxn ang="0">
                    <a:pos x="6" y="26"/>
                  </a:cxn>
                  <a:cxn ang="0">
                    <a:pos x="6" y="26"/>
                  </a:cxn>
                  <a:cxn ang="0">
                    <a:pos x="8" y="30"/>
                  </a:cxn>
                  <a:cxn ang="0">
                    <a:pos x="10" y="32"/>
                  </a:cxn>
                  <a:cxn ang="0">
                    <a:pos x="12" y="32"/>
                  </a:cxn>
                  <a:cxn ang="0">
                    <a:pos x="16" y="32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58" y="20"/>
                  </a:cxn>
                  <a:cxn ang="0">
                    <a:pos x="56" y="1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6" y="26"/>
                  </a:cxn>
                </a:cxnLst>
                <a:rect l="0" t="0" r="r" b="b"/>
                <a:pathLst>
                  <a:path w="58" h="32">
                    <a:moveTo>
                      <a:pt x="6" y="26"/>
                    </a:moveTo>
                    <a:lnTo>
                      <a:pt x="6" y="26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56" y="1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6" name="Freeform 118"/>
              <p:cNvSpPr>
                <a:spLocks/>
              </p:cNvSpPr>
              <p:nvPr/>
            </p:nvSpPr>
            <p:spPr bwMode="auto">
              <a:xfrm>
                <a:off x="-2343150" y="6381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7" name="Freeform 119"/>
              <p:cNvSpPr>
                <a:spLocks/>
              </p:cNvSpPr>
              <p:nvPr/>
            </p:nvSpPr>
            <p:spPr bwMode="auto">
              <a:xfrm>
                <a:off x="701675" y="908050"/>
                <a:ext cx="355600" cy="317500"/>
              </a:xfrm>
              <a:custGeom>
                <a:avLst/>
                <a:gdLst/>
                <a:ahLst/>
                <a:cxnLst>
                  <a:cxn ang="0">
                    <a:pos x="24" y="70"/>
                  </a:cxn>
                  <a:cxn ang="0">
                    <a:pos x="30" y="74"/>
                  </a:cxn>
                  <a:cxn ang="0">
                    <a:pos x="86" y="196"/>
                  </a:cxn>
                  <a:cxn ang="0">
                    <a:pos x="90" y="200"/>
                  </a:cxn>
                  <a:cxn ang="0">
                    <a:pos x="156" y="184"/>
                  </a:cxn>
                  <a:cxn ang="0">
                    <a:pos x="164" y="184"/>
                  </a:cxn>
                  <a:cxn ang="0">
                    <a:pos x="190" y="198"/>
                  </a:cxn>
                  <a:cxn ang="0">
                    <a:pos x="192" y="198"/>
                  </a:cxn>
                  <a:cxn ang="0">
                    <a:pos x="198" y="198"/>
                  </a:cxn>
                  <a:cxn ang="0">
                    <a:pos x="222" y="158"/>
                  </a:cxn>
                  <a:cxn ang="0">
                    <a:pos x="224" y="150"/>
                  </a:cxn>
                  <a:cxn ang="0">
                    <a:pos x="190" y="80"/>
                  </a:cxn>
                  <a:cxn ang="0">
                    <a:pos x="188" y="78"/>
                  </a:cxn>
                  <a:cxn ang="0">
                    <a:pos x="184" y="78"/>
                  </a:cxn>
                  <a:cxn ang="0">
                    <a:pos x="166" y="96"/>
                  </a:cxn>
                  <a:cxn ang="0">
                    <a:pos x="164" y="102"/>
                  </a:cxn>
                  <a:cxn ang="0">
                    <a:pos x="166" y="108"/>
                  </a:cxn>
                  <a:cxn ang="0">
                    <a:pos x="168" y="112"/>
                  </a:cxn>
                  <a:cxn ang="0">
                    <a:pos x="168" y="118"/>
                  </a:cxn>
                  <a:cxn ang="0">
                    <a:pos x="152" y="136"/>
                  </a:cxn>
                  <a:cxn ang="0">
                    <a:pos x="150" y="138"/>
                  </a:cxn>
                  <a:cxn ang="0">
                    <a:pos x="144" y="136"/>
                  </a:cxn>
                  <a:cxn ang="0">
                    <a:pos x="98" y="68"/>
                  </a:cxn>
                  <a:cxn ang="0">
                    <a:pos x="94" y="62"/>
                  </a:cxn>
                  <a:cxn ang="0">
                    <a:pos x="98" y="18"/>
                  </a:cxn>
                  <a:cxn ang="0">
                    <a:pos x="98" y="14"/>
                  </a:cxn>
                  <a:cxn ang="0">
                    <a:pos x="94" y="10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0" y="60"/>
                  </a:cxn>
                  <a:cxn ang="0">
                    <a:pos x="0" y="62"/>
                  </a:cxn>
                  <a:cxn ang="0">
                    <a:pos x="4" y="68"/>
                  </a:cxn>
                  <a:cxn ang="0">
                    <a:pos x="6" y="68"/>
                  </a:cxn>
                </a:cxnLst>
                <a:rect l="0" t="0" r="r" b="b"/>
                <a:pathLst>
                  <a:path w="224" h="200">
                    <a:moveTo>
                      <a:pt x="6" y="68"/>
                    </a:moveTo>
                    <a:lnTo>
                      <a:pt x="24" y="70"/>
                    </a:lnTo>
                    <a:lnTo>
                      <a:pt x="24" y="70"/>
                    </a:lnTo>
                    <a:lnTo>
                      <a:pt x="30" y="74"/>
                    </a:lnTo>
                    <a:lnTo>
                      <a:pt x="34" y="78"/>
                    </a:lnTo>
                    <a:lnTo>
                      <a:pt x="86" y="196"/>
                    </a:lnTo>
                    <a:lnTo>
                      <a:pt x="86" y="196"/>
                    </a:lnTo>
                    <a:lnTo>
                      <a:pt x="90" y="200"/>
                    </a:lnTo>
                    <a:lnTo>
                      <a:pt x="96" y="200"/>
                    </a:lnTo>
                    <a:lnTo>
                      <a:pt x="156" y="184"/>
                    </a:lnTo>
                    <a:lnTo>
                      <a:pt x="156" y="184"/>
                    </a:lnTo>
                    <a:lnTo>
                      <a:pt x="164" y="184"/>
                    </a:lnTo>
                    <a:lnTo>
                      <a:pt x="170" y="186"/>
                    </a:lnTo>
                    <a:lnTo>
                      <a:pt x="190" y="198"/>
                    </a:lnTo>
                    <a:lnTo>
                      <a:pt x="190" y="198"/>
                    </a:lnTo>
                    <a:lnTo>
                      <a:pt x="192" y="198"/>
                    </a:lnTo>
                    <a:lnTo>
                      <a:pt x="196" y="198"/>
                    </a:lnTo>
                    <a:lnTo>
                      <a:pt x="198" y="198"/>
                    </a:lnTo>
                    <a:lnTo>
                      <a:pt x="200" y="196"/>
                    </a:lnTo>
                    <a:lnTo>
                      <a:pt x="222" y="158"/>
                    </a:lnTo>
                    <a:lnTo>
                      <a:pt x="222" y="158"/>
                    </a:lnTo>
                    <a:lnTo>
                      <a:pt x="224" y="150"/>
                    </a:lnTo>
                    <a:lnTo>
                      <a:pt x="224" y="144"/>
                    </a:lnTo>
                    <a:lnTo>
                      <a:pt x="190" y="80"/>
                    </a:lnTo>
                    <a:lnTo>
                      <a:pt x="190" y="80"/>
                    </a:lnTo>
                    <a:lnTo>
                      <a:pt x="188" y="78"/>
                    </a:lnTo>
                    <a:lnTo>
                      <a:pt x="186" y="76"/>
                    </a:lnTo>
                    <a:lnTo>
                      <a:pt x="184" y="78"/>
                    </a:lnTo>
                    <a:lnTo>
                      <a:pt x="182" y="80"/>
                    </a:lnTo>
                    <a:lnTo>
                      <a:pt x="166" y="96"/>
                    </a:lnTo>
                    <a:lnTo>
                      <a:pt x="166" y="96"/>
                    </a:lnTo>
                    <a:lnTo>
                      <a:pt x="164" y="102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8" y="112"/>
                    </a:lnTo>
                    <a:lnTo>
                      <a:pt x="168" y="114"/>
                    </a:lnTo>
                    <a:lnTo>
                      <a:pt x="168" y="118"/>
                    </a:lnTo>
                    <a:lnTo>
                      <a:pt x="166" y="120"/>
                    </a:lnTo>
                    <a:lnTo>
                      <a:pt x="152" y="136"/>
                    </a:lnTo>
                    <a:lnTo>
                      <a:pt x="152" y="136"/>
                    </a:lnTo>
                    <a:lnTo>
                      <a:pt x="150" y="138"/>
                    </a:lnTo>
                    <a:lnTo>
                      <a:pt x="146" y="138"/>
                    </a:lnTo>
                    <a:lnTo>
                      <a:pt x="144" y="136"/>
                    </a:lnTo>
                    <a:lnTo>
                      <a:pt x="142" y="134"/>
                    </a:lnTo>
                    <a:lnTo>
                      <a:pt x="98" y="68"/>
                    </a:lnTo>
                    <a:lnTo>
                      <a:pt x="98" y="68"/>
                    </a:lnTo>
                    <a:lnTo>
                      <a:pt x="94" y="62"/>
                    </a:lnTo>
                    <a:lnTo>
                      <a:pt x="94" y="54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4"/>
                    </a:lnTo>
                    <a:lnTo>
                      <a:pt x="96" y="12"/>
                    </a:lnTo>
                    <a:lnTo>
                      <a:pt x="94" y="10"/>
                    </a:lnTo>
                    <a:lnTo>
                      <a:pt x="92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4" y="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6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8" name="Freeform 120"/>
              <p:cNvSpPr>
                <a:spLocks/>
              </p:cNvSpPr>
              <p:nvPr/>
            </p:nvSpPr>
            <p:spPr bwMode="auto">
              <a:xfrm>
                <a:off x="1409700" y="1377950"/>
                <a:ext cx="1130300" cy="758825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" y="18"/>
                  </a:cxn>
                  <a:cxn ang="0">
                    <a:pos x="2" y="22"/>
                  </a:cxn>
                  <a:cxn ang="0">
                    <a:pos x="14" y="82"/>
                  </a:cxn>
                  <a:cxn ang="0">
                    <a:pos x="22" y="94"/>
                  </a:cxn>
                  <a:cxn ang="0">
                    <a:pos x="46" y="108"/>
                  </a:cxn>
                  <a:cxn ang="0">
                    <a:pos x="44" y="140"/>
                  </a:cxn>
                  <a:cxn ang="0">
                    <a:pos x="48" y="148"/>
                  </a:cxn>
                  <a:cxn ang="0">
                    <a:pos x="190" y="166"/>
                  </a:cxn>
                  <a:cxn ang="0">
                    <a:pos x="244" y="124"/>
                  </a:cxn>
                  <a:cxn ang="0">
                    <a:pos x="256" y="122"/>
                  </a:cxn>
                  <a:cxn ang="0">
                    <a:pos x="324" y="156"/>
                  </a:cxn>
                  <a:cxn ang="0">
                    <a:pos x="324" y="164"/>
                  </a:cxn>
                  <a:cxn ang="0">
                    <a:pos x="316" y="176"/>
                  </a:cxn>
                  <a:cxn ang="0">
                    <a:pos x="320" y="184"/>
                  </a:cxn>
                  <a:cxn ang="0">
                    <a:pos x="424" y="236"/>
                  </a:cxn>
                  <a:cxn ang="0">
                    <a:pos x="410" y="294"/>
                  </a:cxn>
                  <a:cxn ang="0">
                    <a:pos x="422" y="328"/>
                  </a:cxn>
                  <a:cxn ang="0">
                    <a:pos x="420" y="342"/>
                  </a:cxn>
                  <a:cxn ang="0">
                    <a:pos x="398" y="370"/>
                  </a:cxn>
                  <a:cxn ang="0">
                    <a:pos x="360" y="368"/>
                  </a:cxn>
                  <a:cxn ang="0">
                    <a:pos x="352" y="372"/>
                  </a:cxn>
                  <a:cxn ang="0">
                    <a:pos x="346" y="414"/>
                  </a:cxn>
                  <a:cxn ang="0">
                    <a:pos x="374" y="436"/>
                  </a:cxn>
                  <a:cxn ang="0">
                    <a:pos x="388" y="438"/>
                  </a:cxn>
                  <a:cxn ang="0">
                    <a:pos x="510" y="442"/>
                  </a:cxn>
                  <a:cxn ang="0">
                    <a:pos x="568" y="474"/>
                  </a:cxn>
                  <a:cxn ang="0">
                    <a:pos x="676" y="474"/>
                  </a:cxn>
                  <a:cxn ang="0">
                    <a:pos x="676" y="470"/>
                  </a:cxn>
                  <a:cxn ang="0">
                    <a:pos x="610" y="426"/>
                  </a:cxn>
                  <a:cxn ang="0">
                    <a:pos x="704" y="436"/>
                  </a:cxn>
                  <a:cxn ang="0">
                    <a:pos x="712" y="432"/>
                  </a:cxn>
                  <a:cxn ang="0">
                    <a:pos x="708" y="388"/>
                  </a:cxn>
                  <a:cxn ang="0">
                    <a:pos x="638" y="320"/>
                  </a:cxn>
                  <a:cxn ang="0">
                    <a:pos x="626" y="314"/>
                  </a:cxn>
                  <a:cxn ang="0">
                    <a:pos x="584" y="298"/>
                  </a:cxn>
                  <a:cxn ang="0">
                    <a:pos x="576" y="288"/>
                  </a:cxn>
                  <a:cxn ang="0">
                    <a:pos x="570" y="256"/>
                  </a:cxn>
                  <a:cxn ang="0">
                    <a:pos x="576" y="256"/>
                  </a:cxn>
                  <a:cxn ang="0">
                    <a:pos x="674" y="306"/>
                  </a:cxn>
                  <a:cxn ang="0">
                    <a:pos x="678" y="300"/>
                  </a:cxn>
                  <a:cxn ang="0">
                    <a:pos x="680" y="184"/>
                  </a:cxn>
                  <a:cxn ang="0">
                    <a:pos x="514" y="150"/>
                  </a:cxn>
                  <a:cxn ang="0">
                    <a:pos x="396" y="56"/>
                  </a:cxn>
                  <a:cxn ang="0">
                    <a:pos x="382" y="50"/>
                  </a:cxn>
                  <a:cxn ang="0">
                    <a:pos x="192" y="42"/>
                  </a:cxn>
                  <a:cxn ang="0">
                    <a:pos x="98" y="14"/>
                  </a:cxn>
                </a:cxnLst>
                <a:rect l="0" t="0" r="r" b="b"/>
                <a:pathLst>
                  <a:path w="712" h="478">
                    <a:moveTo>
                      <a:pt x="98" y="14"/>
                    </a:moveTo>
                    <a:lnTo>
                      <a:pt x="68" y="0"/>
                    </a:lnTo>
                    <a:lnTo>
                      <a:pt x="68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14" y="82"/>
                    </a:lnTo>
                    <a:lnTo>
                      <a:pt x="14" y="82"/>
                    </a:lnTo>
                    <a:lnTo>
                      <a:pt x="16" y="90"/>
                    </a:lnTo>
                    <a:lnTo>
                      <a:pt x="22" y="94"/>
                    </a:lnTo>
                    <a:lnTo>
                      <a:pt x="40" y="104"/>
                    </a:lnTo>
                    <a:lnTo>
                      <a:pt x="40" y="104"/>
                    </a:lnTo>
                    <a:lnTo>
                      <a:pt x="46" y="108"/>
                    </a:lnTo>
                    <a:lnTo>
                      <a:pt x="46" y="116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44" y="144"/>
                    </a:lnTo>
                    <a:lnTo>
                      <a:pt x="46" y="146"/>
                    </a:lnTo>
                    <a:lnTo>
                      <a:pt x="48" y="148"/>
                    </a:lnTo>
                    <a:lnTo>
                      <a:pt x="50" y="150"/>
                    </a:lnTo>
                    <a:lnTo>
                      <a:pt x="190" y="166"/>
                    </a:lnTo>
                    <a:lnTo>
                      <a:pt x="190" y="166"/>
                    </a:lnTo>
                    <a:lnTo>
                      <a:pt x="196" y="164"/>
                    </a:lnTo>
                    <a:lnTo>
                      <a:pt x="204" y="162"/>
                    </a:lnTo>
                    <a:lnTo>
                      <a:pt x="244" y="124"/>
                    </a:lnTo>
                    <a:lnTo>
                      <a:pt x="244" y="124"/>
                    </a:lnTo>
                    <a:lnTo>
                      <a:pt x="250" y="120"/>
                    </a:lnTo>
                    <a:lnTo>
                      <a:pt x="256" y="122"/>
                    </a:lnTo>
                    <a:lnTo>
                      <a:pt x="322" y="154"/>
                    </a:lnTo>
                    <a:lnTo>
                      <a:pt x="322" y="154"/>
                    </a:lnTo>
                    <a:lnTo>
                      <a:pt x="324" y="156"/>
                    </a:lnTo>
                    <a:lnTo>
                      <a:pt x="326" y="158"/>
                    </a:lnTo>
                    <a:lnTo>
                      <a:pt x="326" y="160"/>
                    </a:lnTo>
                    <a:lnTo>
                      <a:pt x="324" y="164"/>
                    </a:lnTo>
                    <a:lnTo>
                      <a:pt x="318" y="174"/>
                    </a:lnTo>
                    <a:lnTo>
                      <a:pt x="318" y="174"/>
                    </a:lnTo>
                    <a:lnTo>
                      <a:pt x="316" y="176"/>
                    </a:lnTo>
                    <a:lnTo>
                      <a:pt x="318" y="180"/>
                    </a:lnTo>
                    <a:lnTo>
                      <a:pt x="318" y="182"/>
                    </a:lnTo>
                    <a:lnTo>
                      <a:pt x="320" y="184"/>
                    </a:lnTo>
                    <a:lnTo>
                      <a:pt x="420" y="232"/>
                    </a:lnTo>
                    <a:lnTo>
                      <a:pt x="420" y="232"/>
                    </a:lnTo>
                    <a:lnTo>
                      <a:pt x="424" y="236"/>
                    </a:lnTo>
                    <a:lnTo>
                      <a:pt x="424" y="242"/>
                    </a:lnTo>
                    <a:lnTo>
                      <a:pt x="410" y="294"/>
                    </a:lnTo>
                    <a:lnTo>
                      <a:pt x="410" y="294"/>
                    </a:lnTo>
                    <a:lnTo>
                      <a:pt x="408" y="302"/>
                    </a:lnTo>
                    <a:lnTo>
                      <a:pt x="410" y="308"/>
                    </a:lnTo>
                    <a:lnTo>
                      <a:pt x="422" y="328"/>
                    </a:lnTo>
                    <a:lnTo>
                      <a:pt x="422" y="328"/>
                    </a:lnTo>
                    <a:lnTo>
                      <a:pt x="424" y="334"/>
                    </a:lnTo>
                    <a:lnTo>
                      <a:pt x="420" y="342"/>
                    </a:lnTo>
                    <a:lnTo>
                      <a:pt x="404" y="366"/>
                    </a:lnTo>
                    <a:lnTo>
                      <a:pt x="404" y="366"/>
                    </a:lnTo>
                    <a:lnTo>
                      <a:pt x="398" y="370"/>
                    </a:lnTo>
                    <a:lnTo>
                      <a:pt x="390" y="372"/>
                    </a:lnTo>
                    <a:lnTo>
                      <a:pt x="360" y="368"/>
                    </a:lnTo>
                    <a:lnTo>
                      <a:pt x="360" y="368"/>
                    </a:lnTo>
                    <a:lnTo>
                      <a:pt x="358" y="368"/>
                    </a:lnTo>
                    <a:lnTo>
                      <a:pt x="354" y="370"/>
                    </a:lnTo>
                    <a:lnTo>
                      <a:pt x="352" y="372"/>
                    </a:lnTo>
                    <a:lnTo>
                      <a:pt x="352" y="376"/>
                    </a:lnTo>
                    <a:lnTo>
                      <a:pt x="346" y="414"/>
                    </a:lnTo>
                    <a:lnTo>
                      <a:pt x="346" y="414"/>
                    </a:lnTo>
                    <a:lnTo>
                      <a:pt x="348" y="420"/>
                    </a:lnTo>
                    <a:lnTo>
                      <a:pt x="354" y="426"/>
                    </a:lnTo>
                    <a:lnTo>
                      <a:pt x="374" y="436"/>
                    </a:lnTo>
                    <a:lnTo>
                      <a:pt x="374" y="436"/>
                    </a:lnTo>
                    <a:lnTo>
                      <a:pt x="380" y="438"/>
                    </a:lnTo>
                    <a:lnTo>
                      <a:pt x="388" y="438"/>
                    </a:lnTo>
                    <a:lnTo>
                      <a:pt x="502" y="440"/>
                    </a:lnTo>
                    <a:lnTo>
                      <a:pt x="502" y="440"/>
                    </a:lnTo>
                    <a:lnTo>
                      <a:pt x="510" y="442"/>
                    </a:lnTo>
                    <a:lnTo>
                      <a:pt x="518" y="444"/>
                    </a:lnTo>
                    <a:lnTo>
                      <a:pt x="568" y="474"/>
                    </a:lnTo>
                    <a:lnTo>
                      <a:pt x="568" y="474"/>
                    </a:lnTo>
                    <a:lnTo>
                      <a:pt x="576" y="478"/>
                    </a:lnTo>
                    <a:lnTo>
                      <a:pt x="584" y="478"/>
                    </a:lnTo>
                    <a:lnTo>
                      <a:pt x="676" y="474"/>
                    </a:lnTo>
                    <a:lnTo>
                      <a:pt x="676" y="474"/>
                    </a:lnTo>
                    <a:lnTo>
                      <a:pt x="680" y="474"/>
                    </a:lnTo>
                    <a:lnTo>
                      <a:pt x="676" y="470"/>
                    </a:lnTo>
                    <a:lnTo>
                      <a:pt x="612" y="428"/>
                    </a:lnTo>
                    <a:lnTo>
                      <a:pt x="612" y="428"/>
                    </a:lnTo>
                    <a:lnTo>
                      <a:pt x="610" y="426"/>
                    </a:lnTo>
                    <a:lnTo>
                      <a:pt x="614" y="424"/>
                    </a:lnTo>
                    <a:lnTo>
                      <a:pt x="704" y="436"/>
                    </a:lnTo>
                    <a:lnTo>
                      <a:pt x="704" y="436"/>
                    </a:lnTo>
                    <a:lnTo>
                      <a:pt x="708" y="436"/>
                    </a:lnTo>
                    <a:lnTo>
                      <a:pt x="710" y="434"/>
                    </a:lnTo>
                    <a:lnTo>
                      <a:pt x="712" y="432"/>
                    </a:lnTo>
                    <a:lnTo>
                      <a:pt x="712" y="428"/>
                    </a:lnTo>
                    <a:lnTo>
                      <a:pt x="708" y="388"/>
                    </a:lnTo>
                    <a:lnTo>
                      <a:pt x="708" y="388"/>
                    </a:lnTo>
                    <a:lnTo>
                      <a:pt x="706" y="380"/>
                    </a:lnTo>
                    <a:lnTo>
                      <a:pt x="700" y="374"/>
                    </a:lnTo>
                    <a:lnTo>
                      <a:pt x="638" y="320"/>
                    </a:lnTo>
                    <a:lnTo>
                      <a:pt x="638" y="320"/>
                    </a:lnTo>
                    <a:lnTo>
                      <a:pt x="632" y="316"/>
                    </a:lnTo>
                    <a:lnTo>
                      <a:pt x="626" y="314"/>
                    </a:lnTo>
                    <a:lnTo>
                      <a:pt x="626" y="314"/>
                    </a:lnTo>
                    <a:lnTo>
                      <a:pt x="612" y="310"/>
                    </a:lnTo>
                    <a:lnTo>
                      <a:pt x="584" y="298"/>
                    </a:lnTo>
                    <a:lnTo>
                      <a:pt x="584" y="298"/>
                    </a:lnTo>
                    <a:lnTo>
                      <a:pt x="578" y="294"/>
                    </a:lnTo>
                    <a:lnTo>
                      <a:pt x="576" y="288"/>
                    </a:lnTo>
                    <a:lnTo>
                      <a:pt x="570" y="260"/>
                    </a:lnTo>
                    <a:lnTo>
                      <a:pt x="570" y="260"/>
                    </a:lnTo>
                    <a:lnTo>
                      <a:pt x="570" y="256"/>
                    </a:lnTo>
                    <a:lnTo>
                      <a:pt x="572" y="254"/>
                    </a:lnTo>
                    <a:lnTo>
                      <a:pt x="574" y="254"/>
                    </a:lnTo>
                    <a:lnTo>
                      <a:pt x="576" y="256"/>
                    </a:lnTo>
                    <a:lnTo>
                      <a:pt x="672" y="304"/>
                    </a:lnTo>
                    <a:lnTo>
                      <a:pt x="672" y="304"/>
                    </a:lnTo>
                    <a:lnTo>
                      <a:pt x="674" y="306"/>
                    </a:lnTo>
                    <a:lnTo>
                      <a:pt x="676" y="304"/>
                    </a:lnTo>
                    <a:lnTo>
                      <a:pt x="678" y="302"/>
                    </a:lnTo>
                    <a:lnTo>
                      <a:pt x="678" y="300"/>
                    </a:lnTo>
                    <a:lnTo>
                      <a:pt x="682" y="190"/>
                    </a:lnTo>
                    <a:lnTo>
                      <a:pt x="682" y="190"/>
                    </a:lnTo>
                    <a:lnTo>
                      <a:pt x="680" y="184"/>
                    </a:lnTo>
                    <a:lnTo>
                      <a:pt x="674" y="180"/>
                    </a:lnTo>
                    <a:lnTo>
                      <a:pt x="514" y="150"/>
                    </a:lnTo>
                    <a:lnTo>
                      <a:pt x="514" y="150"/>
                    </a:lnTo>
                    <a:lnTo>
                      <a:pt x="508" y="148"/>
                    </a:lnTo>
                    <a:lnTo>
                      <a:pt x="500" y="144"/>
                    </a:lnTo>
                    <a:lnTo>
                      <a:pt x="396" y="56"/>
                    </a:lnTo>
                    <a:lnTo>
                      <a:pt x="396" y="56"/>
                    </a:lnTo>
                    <a:lnTo>
                      <a:pt x="390" y="52"/>
                    </a:lnTo>
                    <a:lnTo>
                      <a:pt x="382" y="50"/>
                    </a:lnTo>
                    <a:lnTo>
                      <a:pt x="208" y="44"/>
                    </a:lnTo>
                    <a:lnTo>
                      <a:pt x="208" y="44"/>
                    </a:lnTo>
                    <a:lnTo>
                      <a:pt x="192" y="42"/>
                    </a:lnTo>
                    <a:lnTo>
                      <a:pt x="112" y="20"/>
                    </a:lnTo>
                    <a:lnTo>
                      <a:pt x="112" y="20"/>
                    </a:lnTo>
                    <a:lnTo>
                      <a:pt x="98" y="14"/>
                    </a:lnTo>
                    <a:lnTo>
                      <a:pt x="9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9" name="Freeform 121"/>
              <p:cNvSpPr>
                <a:spLocks/>
              </p:cNvSpPr>
              <p:nvPr/>
            </p:nvSpPr>
            <p:spPr bwMode="auto">
              <a:xfrm>
                <a:off x="1263650" y="1108075"/>
                <a:ext cx="406400" cy="238125"/>
              </a:xfrm>
              <a:custGeom>
                <a:avLst/>
                <a:gdLst/>
                <a:ahLst/>
                <a:cxnLst>
                  <a:cxn ang="0">
                    <a:pos x="42" y="68"/>
                  </a:cxn>
                  <a:cxn ang="0">
                    <a:pos x="42" y="68"/>
                  </a:cxn>
                  <a:cxn ang="0">
                    <a:pos x="44" y="74"/>
                  </a:cxn>
                  <a:cxn ang="0">
                    <a:pos x="46" y="82"/>
                  </a:cxn>
                  <a:cxn ang="0">
                    <a:pos x="50" y="120"/>
                  </a:cxn>
                  <a:cxn ang="0">
                    <a:pos x="50" y="120"/>
                  </a:cxn>
                  <a:cxn ang="0">
                    <a:pos x="54" y="126"/>
                  </a:cxn>
                  <a:cxn ang="0">
                    <a:pos x="60" y="128"/>
                  </a:cxn>
                  <a:cxn ang="0">
                    <a:pos x="242" y="150"/>
                  </a:cxn>
                  <a:cxn ang="0">
                    <a:pos x="242" y="150"/>
                  </a:cxn>
                  <a:cxn ang="0">
                    <a:pos x="246" y="150"/>
                  </a:cxn>
                  <a:cxn ang="0">
                    <a:pos x="248" y="148"/>
                  </a:cxn>
                  <a:cxn ang="0">
                    <a:pos x="250" y="146"/>
                  </a:cxn>
                  <a:cxn ang="0">
                    <a:pos x="252" y="144"/>
                  </a:cxn>
                  <a:cxn ang="0">
                    <a:pos x="256" y="106"/>
                  </a:cxn>
                  <a:cxn ang="0">
                    <a:pos x="256" y="106"/>
                  </a:cxn>
                  <a:cxn ang="0">
                    <a:pos x="254" y="100"/>
                  </a:cxn>
                  <a:cxn ang="0">
                    <a:pos x="252" y="92"/>
                  </a:cxn>
                  <a:cxn ang="0">
                    <a:pos x="218" y="56"/>
                  </a:cxn>
                  <a:cxn ang="0">
                    <a:pos x="218" y="56"/>
                  </a:cxn>
                  <a:cxn ang="0">
                    <a:pos x="212" y="52"/>
                  </a:cxn>
                  <a:cxn ang="0">
                    <a:pos x="206" y="50"/>
                  </a:cxn>
                  <a:cxn ang="0">
                    <a:pos x="94" y="36"/>
                  </a:cxn>
                  <a:cxn ang="0">
                    <a:pos x="94" y="36"/>
                  </a:cxn>
                  <a:cxn ang="0">
                    <a:pos x="88" y="34"/>
                  </a:cxn>
                  <a:cxn ang="0">
                    <a:pos x="82" y="30"/>
                  </a:cxn>
                  <a:cxn ang="0">
                    <a:pos x="60" y="10"/>
                  </a:cxn>
                  <a:cxn ang="0">
                    <a:pos x="60" y="10"/>
                  </a:cxn>
                  <a:cxn ang="0">
                    <a:pos x="54" y="6"/>
                  </a:cxn>
                  <a:cxn ang="0">
                    <a:pos x="4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42" y="68"/>
                  </a:cxn>
                </a:cxnLst>
                <a:rect l="0" t="0" r="r" b="b"/>
                <a:pathLst>
                  <a:path w="256" h="150">
                    <a:moveTo>
                      <a:pt x="42" y="68"/>
                    </a:moveTo>
                    <a:lnTo>
                      <a:pt x="42" y="68"/>
                    </a:lnTo>
                    <a:lnTo>
                      <a:pt x="44" y="74"/>
                    </a:lnTo>
                    <a:lnTo>
                      <a:pt x="46" y="82"/>
                    </a:lnTo>
                    <a:lnTo>
                      <a:pt x="50" y="120"/>
                    </a:lnTo>
                    <a:lnTo>
                      <a:pt x="50" y="120"/>
                    </a:lnTo>
                    <a:lnTo>
                      <a:pt x="54" y="126"/>
                    </a:lnTo>
                    <a:lnTo>
                      <a:pt x="60" y="128"/>
                    </a:lnTo>
                    <a:lnTo>
                      <a:pt x="242" y="150"/>
                    </a:lnTo>
                    <a:lnTo>
                      <a:pt x="242" y="150"/>
                    </a:lnTo>
                    <a:lnTo>
                      <a:pt x="246" y="150"/>
                    </a:lnTo>
                    <a:lnTo>
                      <a:pt x="248" y="148"/>
                    </a:lnTo>
                    <a:lnTo>
                      <a:pt x="250" y="146"/>
                    </a:lnTo>
                    <a:lnTo>
                      <a:pt x="252" y="144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54" y="100"/>
                    </a:lnTo>
                    <a:lnTo>
                      <a:pt x="252" y="92"/>
                    </a:lnTo>
                    <a:lnTo>
                      <a:pt x="218" y="56"/>
                    </a:lnTo>
                    <a:lnTo>
                      <a:pt x="218" y="56"/>
                    </a:lnTo>
                    <a:lnTo>
                      <a:pt x="212" y="52"/>
                    </a:lnTo>
                    <a:lnTo>
                      <a:pt x="206" y="50"/>
                    </a:lnTo>
                    <a:lnTo>
                      <a:pt x="94" y="36"/>
                    </a:lnTo>
                    <a:lnTo>
                      <a:pt x="94" y="36"/>
                    </a:lnTo>
                    <a:lnTo>
                      <a:pt x="88" y="34"/>
                    </a:lnTo>
                    <a:lnTo>
                      <a:pt x="82" y="30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4" y="6"/>
                    </a:lnTo>
                    <a:lnTo>
                      <a:pt x="4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0" name="Freeform 122"/>
              <p:cNvSpPr>
                <a:spLocks/>
              </p:cNvSpPr>
              <p:nvPr/>
            </p:nvSpPr>
            <p:spPr bwMode="auto">
              <a:xfrm>
                <a:off x="-2057400" y="11684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1" name="Freeform 123"/>
              <p:cNvSpPr>
                <a:spLocks/>
              </p:cNvSpPr>
              <p:nvPr/>
            </p:nvSpPr>
            <p:spPr bwMode="auto">
              <a:xfrm>
                <a:off x="-2311400" y="7524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2" name="Freeform 124"/>
              <p:cNvSpPr>
                <a:spLocks/>
              </p:cNvSpPr>
              <p:nvPr/>
            </p:nvSpPr>
            <p:spPr bwMode="auto">
              <a:xfrm>
                <a:off x="1774825" y="2206625"/>
                <a:ext cx="88900" cy="5715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6" y="2"/>
                  </a:cxn>
                </a:cxnLst>
                <a:rect l="0" t="0" r="r" b="b"/>
                <a:pathLst>
                  <a:path w="56" h="36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3" name="Freeform 125"/>
              <p:cNvSpPr>
                <a:spLocks/>
              </p:cNvSpPr>
              <p:nvPr/>
            </p:nvSpPr>
            <p:spPr bwMode="auto">
              <a:xfrm>
                <a:off x="1866900" y="1727200"/>
                <a:ext cx="85725" cy="6032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6" y="36"/>
                  </a:cxn>
                  <a:cxn ang="0">
                    <a:pos x="52" y="26"/>
                  </a:cxn>
                  <a:cxn ang="0">
                    <a:pos x="52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6" y="2"/>
                  </a:cxn>
                </a:cxnLst>
                <a:rect l="0" t="0" r="r" b="b"/>
                <a:pathLst>
                  <a:path w="54" h="38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52" y="26"/>
                    </a:lnTo>
                    <a:lnTo>
                      <a:pt x="52" y="26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r 5"/>
          <p:cNvGrpSpPr>
            <a:grpSpLocks/>
          </p:cNvGrpSpPr>
          <p:nvPr/>
        </p:nvGrpSpPr>
        <p:grpSpPr bwMode="auto">
          <a:xfrm>
            <a:off x="-38100" y="5900738"/>
            <a:ext cx="9296400" cy="957262"/>
            <a:chOff x="-38100" y="5366940"/>
            <a:chExt cx="9296400" cy="1135366"/>
          </a:xfrm>
        </p:grpSpPr>
        <p:sp>
          <p:nvSpPr>
            <p:cNvPr id="141" name="Rektangel 108"/>
            <p:cNvSpPr/>
            <p:nvPr/>
          </p:nvSpPr>
          <p:spPr>
            <a:xfrm>
              <a:off x="-3175" y="5549577"/>
              <a:ext cx="9226550" cy="952729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cs typeface="ＭＳ Ｐゴシック" pitchFamily="-108" charset="-128"/>
              </a:endParaRPr>
            </a:p>
          </p:txBody>
        </p:sp>
        <p:grpSp>
          <p:nvGrpSpPr>
            <p:cNvPr id="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63"/>
              <a:chOff x="0" y="1536702"/>
              <a:chExt cx="9144000" cy="317247"/>
            </a:xfrm>
          </p:grpSpPr>
          <p:sp>
            <p:nvSpPr>
              <p:cNvPr id="143" name="Rektangel 110"/>
              <p:cNvSpPr/>
              <p:nvPr/>
            </p:nvSpPr>
            <p:spPr>
              <a:xfrm>
                <a:off x="0" y="1536702"/>
                <a:ext cx="9144000" cy="317247"/>
              </a:xfrm>
              <a:prstGeom prst="rect">
                <a:avLst/>
              </a:prstGeom>
              <a:gradFill flip="none" rotWithShape="1">
                <a:gsLst>
                  <a:gs pos="44000">
                    <a:srgbClr val="124B90"/>
                  </a:gs>
                  <a:gs pos="100000">
                    <a:srgbClr val="74F4FF"/>
                  </a:gs>
                </a:gsLst>
                <a:lin ang="13500000" scaled="1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  <p:sp>
            <p:nvSpPr>
              <p:cNvPr id="144" name="Rektangel 11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</p:grpSp>
      </p:grpSp>
      <p:sp>
        <p:nvSpPr>
          <p:cNvPr id="145" name="TextBox 144"/>
          <p:cNvSpPr txBox="1"/>
          <p:nvPr/>
        </p:nvSpPr>
        <p:spPr>
          <a:xfrm>
            <a:off x="1898650" y="6067425"/>
            <a:ext cx="53213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4400" kern="0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353049" y="571500"/>
            <a:ext cx="32670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10000"/>
                  </a:schemeClr>
                </a:solidFill>
              </a:rPr>
              <a:t>Remember the P.A.W.</a:t>
            </a:r>
          </a:p>
          <a:p>
            <a:pPr algn="ctr"/>
            <a:endParaRPr lang="en-US" sz="4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>
                    <a:lumMod val="10000"/>
                  </a:schemeClr>
                </a:solidFill>
              </a:rPr>
              <a:t>Pray</a:t>
            </a:r>
          </a:p>
          <a:p>
            <a:pPr algn="ctr"/>
            <a:endParaRPr lang="en-US" sz="4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>
                    <a:lumMod val="10000"/>
                  </a:schemeClr>
                </a:solidFill>
              </a:rPr>
              <a:t>Act</a:t>
            </a:r>
          </a:p>
          <a:p>
            <a:pPr algn="ctr"/>
            <a:endParaRPr lang="en-US" sz="40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>
                    <a:lumMod val="10000"/>
                  </a:schemeClr>
                </a:solidFill>
              </a:rPr>
              <a:t>Watch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30"/>
          <p:cNvGrpSpPr/>
          <p:nvPr/>
        </p:nvGrpSpPr>
        <p:grpSpPr>
          <a:xfrm>
            <a:off x="0" y="914000"/>
            <a:ext cx="5211555" cy="4637591"/>
            <a:chOff x="-2343150" y="638175"/>
            <a:chExt cx="6673850" cy="5938838"/>
          </a:xfrm>
          <a:gradFill flip="none" rotWithShape="1">
            <a:gsLst>
              <a:gs pos="0">
                <a:schemeClr val="bg2">
                  <a:lumMod val="25000"/>
                </a:schemeClr>
              </a:gs>
              <a:gs pos="44000">
                <a:schemeClr val="bg2">
                  <a:lumMod val="90000"/>
                </a:schemeClr>
              </a:gs>
              <a:gs pos="73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13740000" scaled="0"/>
            <a:tileRect/>
          </a:gradFill>
        </p:grpSpPr>
        <p:sp>
          <p:nvSpPr>
            <p:cNvPr id="91" name="Freeform 111"/>
            <p:cNvSpPr>
              <a:spLocks noEditPoints="1"/>
            </p:cNvSpPr>
            <p:nvPr/>
          </p:nvSpPr>
          <p:spPr bwMode="auto">
            <a:xfrm>
              <a:off x="-1184275" y="830263"/>
              <a:ext cx="5514975" cy="5746750"/>
            </a:xfrm>
            <a:custGeom>
              <a:avLst/>
              <a:gdLst/>
              <a:ahLst/>
              <a:cxnLst>
                <a:cxn ang="0">
                  <a:pos x="3308" y="1436"/>
                </a:cxn>
                <a:cxn ang="0">
                  <a:pos x="3068" y="1206"/>
                </a:cxn>
                <a:cxn ang="0">
                  <a:pos x="2740" y="1096"/>
                </a:cxn>
                <a:cxn ang="0">
                  <a:pos x="2446" y="1000"/>
                </a:cxn>
                <a:cxn ang="0">
                  <a:pos x="2418" y="1146"/>
                </a:cxn>
                <a:cxn ang="0">
                  <a:pos x="2422" y="1460"/>
                </a:cxn>
                <a:cxn ang="0">
                  <a:pos x="2360" y="1520"/>
                </a:cxn>
                <a:cxn ang="0">
                  <a:pos x="2148" y="1382"/>
                </a:cxn>
                <a:cxn ang="0">
                  <a:pos x="1990" y="1030"/>
                </a:cxn>
                <a:cxn ang="0">
                  <a:pos x="2122" y="976"/>
                </a:cxn>
                <a:cxn ang="0">
                  <a:pos x="2276" y="932"/>
                </a:cxn>
                <a:cxn ang="0">
                  <a:pos x="2190" y="728"/>
                </a:cxn>
                <a:cxn ang="0">
                  <a:pos x="2052" y="726"/>
                </a:cxn>
                <a:cxn ang="0">
                  <a:pos x="1844" y="750"/>
                </a:cxn>
                <a:cxn ang="0">
                  <a:pos x="1522" y="698"/>
                </a:cxn>
                <a:cxn ang="0">
                  <a:pos x="1296" y="444"/>
                </a:cxn>
                <a:cxn ang="0">
                  <a:pos x="950" y="86"/>
                </a:cxn>
                <a:cxn ang="0">
                  <a:pos x="634" y="174"/>
                </a:cxn>
                <a:cxn ang="0">
                  <a:pos x="548" y="222"/>
                </a:cxn>
                <a:cxn ang="0">
                  <a:pos x="294" y="350"/>
                </a:cxn>
                <a:cxn ang="0">
                  <a:pos x="118" y="536"/>
                </a:cxn>
                <a:cxn ang="0">
                  <a:pos x="406" y="566"/>
                </a:cxn>
                <a:cxn ang="0">
                  <a:pos x="522" y="624"/>
                </a:cxn>
                <a:cxn ang="0">
                  <a:pos x="658" y="1166"/>
                </a:cxn>
                <a:cxn ang="0">
                  <a:pos x="776" y="1330"/>
                </a:cxn>
                <a:cxn ang="0">
                  <a:pos x="690" y="2198"/>
                </a:cxn>
                <a:cxn ang="0">
                  <a:pos x="920" y="2754"/>
                </a:cxn>
                <a:cxn ang="0">
                  <a:pos x="1072" y="3060"/>
                </a:cxn>
                <a:cxn ang="0">
                  <a:pos x="924" y="2632"/>
                </a:cxn>
                <a:cxn ang="0">
                  <a:pos x="1140" y="2872"/>
                </a:cxn>
                <a:cxn ang="0">
                  <a:pos x="1508" y="3386"/>
                </a:cxn>
                <a:cxn ang="0">
                  <a:pos x="2312" y="3376"/>
                </a:cxn>
                <a:cxn ang="0">
                  <a:pos x="2152" y="3286"/>
                </a:cxn>
                <a:cxn ang="0">
                  <a:pos x="1762" y="3250"/>
                </a:cxn>
                <a:cxn ang="0">
                  <a:pos x="2020" y="2790"/>
                </a:cxn>
                <a:cxn ang="0">
                  <a:pos x="2222" y="2732"/>
                </a:cxn>
                <a:cxn ang="0">
                  <a:pos x="2516" y="2804"/>
                </a:cxn>
                <a:cxn ang="0">
                  <a:pos x="2640" y="2804"/>
                </a:cxn>
                <a:cxn ang="0">
                  <a:pos x="2760" y="2446"/>
                </a:cxn>
                <a:cxn ang="0">
                  <a:pos x="2812" y="2104"/>
                </a:cxn>
                <a:cxn ang="0">
                  <a:pos x="2946" y="2000"/>
                </a:cxn>
                <a:cxn ang="0">
                  <a:pos x="3046" y="1834"/>
                </a:cxn>
                <a:cxn ang="0">
                  <a:pos x="3246" y="1690"/>
                </a:cxn>
                <a:cxn ang="0">
                  <a:pos x="3120" y="1708"/>
                </a:cxn>
                <a:cxn ang="0">
                  <a:pos x="3016" y="1500"/>
                </a:cxn>
                <a:cxn ang="0">
                  <a:pos x="3216" y="1452"/>
                </a:cxn>
                <a:cxn ang="0">
                  <a:pos x="3360" y="1508"/>
                </a:cxn>
                <a:cxn ang="0">
                  <a:pos x="3466" y="1516"/>
                </a:cxn>
                <a:cxn ang="0">
                  <a:pos x="1284" y="768"/>
                </a:cxn>
                <a:cxn ang="0">
                  <a:pos x="1400" y="726"/>
                </a:cxn>
                <a:cxn ang="0">
                  <a:pos x="1400" y="1032"/>
                </a:cxn>
                <a:cxn ang="0">
                  <a:pos x="1430" y="990"/>
                </a:cxn>
                <a:cxn ang="0">
                  <a:pos x="1768" y="1486"/>
                </a:cxn>
                <a:cxn ang="0">
                  <a:pos x="1822" y="1574"/>
                </a:cxn>
                <a:cxn ang="0">
                  <a:pos x="2188" y="1620"/>
                </a:cxn>
                <a:cxn ang="0">
                  <a:pos x="2410" y="1628"/>
                </a:cxn>
                <a:cxn ang="0">
                  <a:pos x="2478" y="1788"/>
                </a:cxn>
                <a:cxn ang="0">
                  <a:pos x="2314" y="1950"/>
                </a:cxn>
                <a:cxn ang="0">
                  <a:pos x="2650" y="1764"/>
                </a:cxn>
                <a:cxn ang="0">
                  <a:pos x="2624" y="1926"/>
                </a:cxn>
                <a:cxn ang="0">
                  <a:pos x="2668" y="1914"/>
                </a:cxn>
                <a:cxn ang="0">
                  <a:pos x="2772" y="1852"/>
                </a:cxn>
              </a:cxnLst>
              <a:rect l="0" t="0" r="r" b="b"/>
              <a:pathLst>
                <a:path w="3474" h="3620">
                  <a:moveTo>
                    <a:pt x="3468" y="1466"/>
                  </a:moveTo>
                  <a:lnTo>
                    <a:pt x="3468" y="1466"/>
                  </a:lnTo>
                  <a:lnTo>
                    <a:pt x="3466" y="1460"/>
                  </a:lnTo>
                  <a:lnTo>
                    <a:pt x="3460" y="1454"/>
                  </a:lnTo>
                  <a:lnTo>
                    <a:pt x="3452" y="1450"/>
                  </a:lnTo>
                  <a:lnTo>
                    <a:pt x="3452" y="1450"/>
                  </a:lnTo>
                  <a:lnTo>
                    <a:pt x="3438" y="1442"/>
                  </a:lnTo>
                  <a:lnTo>
                    <a:pt x="3408" y="1426"/>
                  </a:lnTo>
                  <a:lnTo>
                    <a:pt x="3408" y="1426"/>
                  </a:lnTo>
                  <a:lnTo>
                    <a:pt x="3394" y="1422"/>
                  </a:lnTo>
                  <a:lnTo>
                    <a:pt x="3394" y="1422"/>
                  </a:lnTo>
                  <a:lnTo>
                    <a:pt x="3388" y="1424"/>
                  </a:lnTo>
                  <a:lnTo>
                    <a:pt x="3382" y="1426"/>
                  </a:lnTo>
                  <a:lnTo>
                    <a:pt x="3378" y="1430"/>
                  </a:lnTo>
                  <a:lnTo>
                    <a:pt x="3378" y="1430"/>
                  </a:lnTo>
                  <a:lnTo>
                    <a:pt x="3376" y="1432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0"/>
                  </a:lnTo>
                  <a:lnTo>
                    <a:pt x="3370" y="1414"/>
                  </a:lnTo>
                  <a:lnTo>
                    <a:pt x="3350" y="1396"/>
                  </a:lnTo>
                  <a:lnTo>
                    <a:pt x="3350" y="1396"/>
                  </a:lnTo>
                  <a:lnTo>
                    <a:pt x="3348" y="1394"/>
                  </a:lnTo>
                  <a:lnTo>
                    <a:pt x="3344" y="1394"/>
                  </a:lnTo>
                  <a:lnTo>
                    <a:pt x="3342" y="1394"/>
                  </a:lnTo>
                  <a:lnTo>
                    <a:pt x="3340" y="1396"/>
                  </a:lnTo>
                  <a:lnTo>
                    <a:pt x="3310" y="1434"/>
                  </a:lnTo>
                  <a:lnTo>
                    <a:pt x="3310" y="1434"/>
                  </a:lnTo>
                  <a:lnTo>
                    <a:pt x="3308" y="1436"/>
                  </a:lnTo>
                  <a:lnTo>
                    <a:pt x="3306" y="1436"/>
                  </a:lnTo>
                  <a:lnTo>
                    <a:pt x="3304" y="1434"/>
                  </a:lnTo>
                  <a:lnTo>
                    <a:pt x="3302" y="1432"/>
                  </a:lnTo>
                  <a:lnTo>
                    <a:pt x="3298" y="1418"/>
                  </a:lnTo>
                  <a:lnTo>
                    <a:pt x="3298" y="1418"/>
                  </a:lnTo>
                  <a:lnTo>
                    <a:pt x="3296" y="1416"/>
                  </a:lnTo>
                  <a:lnTo>
                    <a:pt x="3294" y="1414"/>
                  </a:lnTo>
                  <a:lnTo>
                    <a:pt x="3292" y="1412"/>
                  </a:lnTo>
                  <a:lnTo>
                    <a:pt x="3288" y="1412"/>
                  </a:lnTo>
                  <a:lnTo>
                    <a:pt x="3266" y="1420"/>
                  </a:lnTo>
                  <a:lnTo>
                    <a:pt x="3266" y="1420"/>
                  </a:lnTo>
                  <a:lnTo>
                    <a:pt x="3262" y="1420"/>
                  </a:lnTo>
                  <a:lnTo>
                    <a:pt x="3260" y="1420"/>
                  </a:lnTo>
                  <a:lnTo>
                    <a:pt x="3258" y="1418"/>
                  </a:lnTo>
                  <a:lnTo>
                    <a:pt x="3256" y="1416"/>
                  </a:lnTo>
                  <a:lnTo>
                    <a:pt x="3248" y="1334"/>
                  </a:lnTo>
                  <a:lnTo>
                    <a:pt x="3248" y="1334"/>
                  </a:lnTo>
                  <a:lnTo>
                    <a:pt x="3244" y="1328"/>
                  </a:lnTo>
                  <a:lnTo>
                    <a:pt x="3238" y="1324"/>
                  </a:lnTo>
                  <a:lnTo>
                    <a:pt x="3230" y="1324"/>
                  </a:lnTo>
                  <a:lnTo>
                    <a:pt x="3230" y="1324"/>
                  </a:lnTo>
                  <a:lnTo>
                    <a:pt x="3224" y="1320"/>
                  </a:lnTo>
                  <a:lnTo>
                    <a:pt x="3218" y="1316"/>
                  </a:lnTo>
                  <a:lnTo>
                    <a:pt x="3186" y="1252"/>
                  </a:lnTo>
                  <a:lnTo>
                    <a:pt x="3186" y="1252"/>
                  </a:lnTo>
                  <a:lnTo>
                    <a:pt x="3182" y="1246"/>
                  </a:lnTo>
                  <a:lnTo>
                    <a:pt x="3174" y="1242"/>
                  </a:lnTo>
                  <a:lnTo>
                    <a:pt x="3074" y="1206"/>
                  </a:lnTo>
                  <a:lnTo>
                    <a:pt x="3074" y="1206"/>
                  </a:lnTo>
                  <a:lnTo>
                    <a:pt x="3068" y="1206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56" y="1214"/>
                  </a:lnTo>
                  <a:lnTo>
                    <a:pt x="3048" y="1214"/>
                  </a:lnTo>
                  <a:lnTo>
                    <a:pt x="2958" y="1192"/>
                  </a:lnTo>
                  <a:lnTo>
                    <a:pt x="2958" y="1192"/>
                  </a:lnTo>
                  <a:lnTo>
                    <a:pt x="2952" y="1190"/>
                  </a:lnTo>
                  <a:lnTo>
                    <a:pt x="2946" y="1184"/>
                  </a:lnTo>
                  <a:lnTo>
                    <a:pt x="2902" y="1136"/>
                  </a:lnTo>
                  <a:lnTo>
                    <a:pt x="2902" y="1136"/>
                  </a:lnTo>
                  <a:lnTo>
                    <a:pt x="2890" y="1126"/>
                  </a:lnTo>
                  <a:lnTo>
                    <a:pt x="2814" y="1080"/>
                  </a:lnTo>
                  <a:lnTo>
                    <a:pt x="2814" y="1080"/>
                  </a:lnTo>
                  <a:lnTo>
                    <a:pt x="2802" y="1070"/>
                  </a:lnTo>
                  <a:lnTo>
                    <a:pt x="2742" y="1002"/>
                  </a:lnTo>
                  <a:lnTo>
                    <a:pt x="2742" y="1002"/>
                  </a:lnTo>
                  <a:lnTo>
                    <a:pt x="2740" y="1000"/>
                  </a:lnTo>
                  <a:lnTo>
                    <a:pt x="2738" y="1000"/>
                  </a:lnTo>
                  <a:lnTo>
                    <a:pt x="2736" y="1000"/>
                  </a:lnTo>
                  <a:lnTo>
                    <a:pt x="2736" y="1004"/>
                  </a:lnTo>
                  <a:lnTo>
                    <a:pt x="2730" y="1046"/>
                  </a:lnTo>
                  <a:lnTo>
                    <a:pt x="2730" y="1046"/>
                  </a:lnTo>
                  <a:lnTo>
                    <a:pt x="2730" y="1054"/>
                  </a:lnTo>
                  <a:lnTo>
                    <a:pt x="2732" y="1060"/>
                  </a:lnTo>
                  <a:lnTo>
                    <a:pt x="2744" y="1090"/>
                  </a:lnTo>
                  <a:lnTo>
                    <a:pt x="2744" y="1090"/>
                  </a:lnTo>
                  <a:lnTo>
                    <a:pt x="2744" y="1094"/>
                  </a:lnTo>
                  <a:lnTo>
                    <a:pt x="2742" y="1096"/>
                  </a:lnTo>
                  <a:lnTo>
                    <a:pt x="2740" y="1096"/>
                  </a:lnTo>
                  <a:lnTo>
                    <a:pt x="2740" y="1096"/>
                  </a:lnTo>
                  <a:lnTo>
                    <a:pt x="2736" y="1098"/>
                  </a:lnTo>
                  <a:lnTo>
                    <a:pt x="2732" y="1102"/>
                  </a:lnTo>
                  <a:lnTo>
                    <a:pt x="2720" y="1138"/>
                  </a:lnTo>
                  <a:lnTo>
                    <a:pt x="2720" y="1138"/>
                  </a:lnTo>
                  <a:lnTo>
                    <a:pt x="2720" y="1142"/>
                  </a:lnTo>
                  <a:lnTo>
                    <a:pt x="2716" y="1144"/>
                  </a:lnTo>
                  <a:lnTo>
                    <a:pt x="2714" y="1144"/>
                  </a:lnTo>
                  <a:lnTo>
                    <a:pt x="2710" y="1144"/>
                  </a:lnTo>
                  <a:lnTo>
                    <a:pt x="2644" y="1116"/>
                  </a:lnTo>
                  <a:lnTo>
                    <a:pt x="2644" y="1116"/>
                  </a:lnTo>
                  <a:lnTo>
                    <a:pt x="2640" y="1110"/>
                  </a:lnTo>
                  <a:lnTo>
                    <a:pt x="2638" y="1104"/>
                  </a:lnTo>
                  <a:lnTo>
                    <a:pt x="2640" y="1092"/>
                  </a:lnTo>
                  <a:lnTo>
                    <a:pt x="2640" y="1092"/>
                  </a:lnTo>
                  <a:lnTo>
                    <a:pt x="2638" y="1084"/>
                  </a:lnTo>
                  <a:lnTo>
                    <a:pt x="2636" y="1078"/>
                  </a:lnTo>
                  <a:lnTo>
                    <a:pt x="2606" y="1030"/>
                  </a:lnTo>
                  <a:lnTo>
                    <a:pt x="2606" y="1030"/>
                  </a:lnTo>
                  <a:lnTo>
                    <a:pt x="2600" y="1026"/>
                  </a:lnTo>
                  <a:lnTo>
                    <a:pt x="2592" y="1024"/>
                  </a:lnTo>
                  <a:lnTo>
                    <a:pt x="2558" y="1030"/>
                  </a:lnTo>
                  <a:lnTo>
                    <a:pt x="2558" y="1030"/>
                  </a:lnTo>
                  <a:lnTo>
                    <a:pt x="2552" y="1030"/>
                  </a:lnTo>
                  <a:lnTo>
                    <a:pt x="2544" y="1028"/>
                  </a:lnTo>
                  <a:lnTo>
                    <a:pt x="2484" y="988"/>
                  </a:lnTo>
                  <a:lnTo>
                    <a:pt x="2484" y="988"/>
                  </a:lnTo>
                  <a:lnTo>
                    <a:pt x="2476" y="986"/>
                  </a:lnTo>
                  <a:lnTo>
                    <a:pt x="2470" y="988"/>
                  </a:lnTo>
                  <a:lnTo>
                    <a:pt x="2446" y="1000"/>
                  </a:lnTo>
                  <a:lnTo>
                    <a:pt x="2446" y="1000"/>
                  </a:lnTo>
                  <a:lnTo>
                    <a:pt x="2438" y="1002"/>
                  </a:lnTo>
                  <a:lnTo>
                    <a:pt x="2430" y="1002"/>
                  </a:lnTo>
                  <a:lnTo>
                    <a:pt x="2386" y="998"/>
                  </a:lnTo>
                  <a:lnTo>
                    <a:pt x="2386" y="998"/>
                  </a:lnTo>
                  <a:lnTo>
                    <a:pt x="2378" y="998"/>
                  </a:lnTo>
                  <a:lnTo>
                    <a:pt x="2370" y="998"/>
                  </a:lnTo>
                  <a:lnTo>
                    <a:pt x="2350" y="1006"/>
                  </a:lnTo>
                  <a:lnTo>
                    <a:pt x="2350" y="1006"/>
                  </a:lnTo>
                  <a:lnTo>
                    <a:pt x="2348" y="1006"/>
                  </a:lnTo>
                  <a:lnTo>
                    <a:pt x="2346" y="1010"/>
                  </a:lnTo>
                  <a:lnTo>
                    <a:pt x="2344" y="1012"/>
                  </a:lnTo>
                  <a:lnTo>
                    <a:pt x="2346" y="1016"/>
                  </a:lnTo>
                  <a:lnTo>
                    <a:pt x="2366" y="1060"/>
                  </a:lnTo>
                  <a:lnTo>
                    <a:pt x="2366" y="1060"/>
                  </a:lnTo>
                  <a:lnTo>
                    <a:pt x="2368" y="1068"/>
                  </a:lnTo>
                  <a:lnTo>
                    <a:pt x="2368" y="1076"/>
                  </a:lnTo>
                  <a:lnTo>
                    <a:pt x="2366" y="1096"/>
                  </a:lnTo>
                  <a:lnTo>
                    <a:pt x="2366" y="1096"/>
                  </a:lnTo>
                  <a:lnTo>
                    <a:pt x="2366" y="1100"/>
                  </a:lnTo>
                  <a:lnTo>
                    <a:pt x="2368" y="1102"/>
                  </a:lnTo>
                  <a:lnTo>
                    <a:pt x="2370" y="1104"/>
                  </a:lnTo>
                  <a:lnTo>
                    <a:pt x="2374" y="1104"/>
                  </a:lnTo>
                  <a:lnTo>
                    <a:pt x="2394" y="1100"/>
                  </a:lnTo>
                  <a:lnTo>
                    <a:pt x="2394" y="1100"/>
                  </a:lnTo>
                  <a:lnTo>
                    <a:pt x="2398" y="1100"/>
                  </a:lnTo>
                  <a:lnTo>
                    <a:pt x="2402" y="1100"/>
                  </a:lnTo>
                  <a:lnTo>
                    <a:pt x="2404" y="1102"/>
                  </a:lnTo>
                  <a:lnTo>
                    <a:pt x="2406" y="1106"/>
                  </a:lnTo>
                  <a:lnTo>
                    <a:pt x="2418" y="1146"/>
                  </a:lnTo>
                  <a:lnTo>
                    <a:pt x="2418" y="1146"/>
                  </a:lnTo>
                  <a:lnTo>
                    <a:pt x="2418" y="1154"/>
                  </a:lnTo>
                  <a:lnTo>
                    <a:pt x="2414" y="1160"/>
                  </a:lnTo>
                  <a:lnTo>
                    <a:pt x="2388" y="1186"/>
                  </a:lnTo>
                  <a:lnTo>
                    <a:pt x="2388" y="1186"/>
                  </a:lnTo>
                  <a:lnTo>
                    <a:pt x="2384" y="1192"/>
                  </a:lnTo>
                  <a:lnTo>
                    <a:pt x="2382" y="1198"/>
                  </a:lnTo>
                  <a:lnTo>
                    <a:pt x="2386" y="1216"/>
                  </a:lnTo>
                  <a:lnTo>
                    <a:pt x="2386" y="1216"/>
                  </a:lnTo>
                  <a:lnTo>
                    <a:pt x="2390" y="1222"/>
                  </a:lnTo>
                  <a:lnTo>
                    <a:pt x="2396" y="1226"/>
                  </a:lnTo>
                  <a:lnTo>
                    <a:pt x="2450" y="1240"/>
                  </a:lnTo>
                  <a:lnTo>
                    <a:pt x="2450" y="1240"/>
                  </a:lnTo>
                  <a:lnTo>
                    <a:pt x="2456" y="1244"/>
                  </a:lnTo>
                  <a:lnTo>
                    <a:pt x="2460" y="1248"/>
                  </a:lnTo>
                  <a:lnTo>
                    <a:pt x="2480" y="1296"/>
                  </a:lnTo>
                  <a:lnTo>
                    <a:pt x="2480" y="1296"/>
                  </a:lnTo>
                  <a:lnTo>
                    <a:pt x="2480" y="1302"/>
                  </a:lnTo>
                  <a:lnTo>
                    <a:pt x="2480" y="1310"/>
                  </a:lnTo>
                  <a:lnTo>
                    <a:pt x="2456" y="1372"/>
                  </a:lnTo>
                  <a:lnTo>
                    <a:pt x="2456" y="1372"/>
                  </a:lnTo>
                  <a:lnTo>
                    <a:pt x="2452" y="1380"/>
                  </a:lnTo>
                  <a:lnTo>
                    <a:pt x="2446" y="1384"/>
                  </a:lnTo>
                  <a:lnTo>
                    <a:pt x="2406" y="1412"/>
                  </a:lnTo>
                  <a:lnTo>
                    <a:pt x="2406" y="1412"/>
                  </a:lnTo>
                  <a:lnTo>
                    <a:pt x="2402" y="1418"/>
                  </a:lnTo>
                  <a:lnTo>
                    <a:pt x="2402" y="1424"/>
                  </a:lnTo>
                  <a:lnTo>
                    <a:pt x="2418" y="1454"/>
                  </a:lnTo>
                  <a:lnTo>
                    <a:pt x="2418" y="1454"/>
                  </a:lnTo>
                  <a:lnTo>
                    <a:pt x="2422" y="1460"/>
                  </a:lnTo>
                  <a:lnTo>
                    <a:pt x="2426" y="1462"/>
                  </a:lnTo>
                  <a:lnTo>
                    <a:pt x="2426" y="1462"/>
                  </a:lnTo>
                  <a:lnTo>
                    <a:pt x="2430" y="1464"/>
                  </a:lnTo>
                  <a:lnTo>
                    <a:pt x="2436" y="1468"/>
                  </a:lnTo>
                  <a:lnTo>
                    <a:pt x="2486" y="1534"/>
                  </a:lnTo>
                  <a:lnTo>
                    <a:pt x="2486" y="1534"/>
                  </a:lnTo>
                  <a:lnTo>
                    <a:pt x="2488" y="1540"/>
                  </a:lnTo>
                  <a:lnTo>
                    <a:pt x="2486" y="1546"/>
                  </a:lnTo>
                  <a:lnTo>
                    <a:pt x="2440" y="1610"/>
                  </a:lnTo>
                  <a:lnTo>
                    <a:pt x="2440" y="1610"/>
                  </a:lnTo>
                  <a:lnTo>
                    <a:pt x="2438" y="1612"/>
                  </a:lnTo>
                  <a:lnTo>
                    <a:pt x="2436" y="1612"/>
                  </a:lnTo>
                  <a:lnTo>
                    <a:pt x="2432" y="1612"/>
                  </a:lnTo>
                  <a:lnTo>
                    <a:pt x="2430" y="1610"/>
                  </a:lnTo>
                  <a:lnTo>
                    <a:pt x="2380" y="1544"/>
                  </a:lnTo>
                  <a:lnTo>
                    <a:pt x="2380" y="1544"/>
                  </a:lnTo>
                  <a:lnTo>
                    <a:pt x="2378" y="1540"/>
                  </a:lnTo>
                  <a:lnTo>
                    <a:pt x="2378" y="1540"/>
                  </a:lnTo>
                  <a:lnTo>
                    <a:pt x="2380" y="1538"/>
                  </a:lnTo>
                  <a:lnTo>
                    <a:pt x="2384" y="1538"/>
                  </a:lnTo>
                  <a:lnTo>
                    <a:pt x="2404" y="1540"/>
                  </a:lnTo>
                  <a:lnTo>
                    <a:pt x="2404" y="1540"/>
                  </a:lnTo>
                  <a:lnTo>
                    <a:pt x="2408" y="1540"/>
                  </a:lnTo>
                  <a:lnTo>
                    <a:pt x="2406" y="1536"/>
                  </a:lnTo>
                  <a:lnTo>
                    <a:pt x="2384" y="1516"/>
                  </a:lnTo>
                  <a:lnTo>
                    <a:pt x="2384" y="1516"/>
                  </a:lnTo>
                  <a:lnTo>
                    <a:pt x="2378" y="1514"/>
                  </a:lnTo>
                  <a:lnTo>
                    <a:pt x="2370" y="1514"/>
                  </a:lnTo>
                  <a:lnTo>
                    <a:pt x="2360" y="1520"/>
                  </a:lnTo>
                  <a:lnTo>
                    <a:pt x="2360" y="1520"/>
                  </a:lnTo>
                  <a:lnTo>
                    <a:pt x="2356" y="1520"/>
                  </a:lnTo>
                  <a:lnTo>
                    <a:pt x="2354" y="1520"/>
                  </a:lnTo>
                  <a:lnTo>
                    <a:pt x="2354" y="1518"/>
                  </a:lnTo>
                  <a:lnTo>
                    <a:pt x="2354" y="1516"/>
                  </a:lnTo>
                  <a:lnTo>
                    <a:pt x="2356" y="1488"/>
                  </a:lnTo>
                  <a:lnTo>
                    <a:pt x="2356" y="1488"/>
                  </a:lnTo>
                  <a:lnTo>
                    <a:pt x="2356" y="1482"/>
                  </a:lnTo>
                  <a:lnTo>
                    <a:pt x="2352" y="1476"/>
                  </a:lnTo>
                  <a:lnTo>
                    <a:pt x="2342" y="1468"/>
                  </a:lnTo>
                  <a:lnTo>
                    <a:pt x="2342" y="1468"/>
                  </a:lnTo>
                  <a:lnTo>
                    <a:pt x="2338" y="1462"/>
                  </a:lnTo>
                  <a:lnTo>
                    <a:pt x="2336" y="1454"/>
                  </a:lnTo>
                  <a:lnTo>
                    <a:pt x="2338" y="1432"/>
                  </a:lnTo>
                  <a:lnTo>
                    <a:pt x="2338" y="1432"/>
                  </a:lnTo>
                  <a:lnTo>
                    <a:pt x="2338" y="1428"/>
                  </a:lnTo>
                  <a:lnTo>
                    <a:pt x="2338" y="1426"/>
                  </a:lnTo>
                  <a:lnTo>
                    <a:pt x="2334" y="1424"/>
                  </a:lnTo>
                  <a:lnTo>
                    <a:pt x="2332" y="1422"/>
                  </a:lnTo>
                  <a:lnTo>
                    <a:pt x="2242" y="1412"/>
                  </a:lnTo>
                  <a:lnTo>
                    <a:pt x="2242" y="1412"/>
                  </a:lnTo>
                  <a:lnTo>
                    <a:pt x="2234" y="1410"/>
                  </a:lnTo>
                  <a:lnTo>
                    <a:pt x="2228" y="1404"/>
                  </a:lnTo>
                  <a:lnTo>
                    <a:pt x="2228" y="1402"/>
                  </a:lnTo>
                  <a:lnTo>
                    <a:pt x="2228" y="1402"/>
                  </a:lnTo>
                  <a:lnTo>
                    <a:pt x="2222" y="1398"/>
                  </a:lnTo>
                  <a:lnTo>
                    <a:pt x="2216" y="1396"/>
                  </a:lnTo>
                  <a:lnTo>
                    <a:pt x="2160" y="1390"/>
                  </a:lnTo>
                  <a:lnTo>
                    <a:pt x="2160" y="1390"/>
                  </a:lnTo>
                  <a:lnTo>
                    <a:pt x="2154" y="1386"/>
                  </a:lnTo>
                  <a:lnTo>
                    <a:pt x="2148" y="1382"/>
                  </a:lnTo>
                  <a:lnTo>
                    <a:pt x="2106" y="1334"/>
                  </a:lnTo>
                  <a:lnTo>
                    <a:pt x="2106" y="1334"/>
                  </a:lnTo>
                  <a:lnTo>
                    <a:pt x="2100" y="1328"/>
                  </a:lnTo>
                  <a:lnTo>
                    <a:pt x="2094" y="1324"/>
                  </a:lnTo>
                  <a:lnTo>
                    <a:pt x="2040" y="1306"/>
                  </a:lnTo>
                  <a:lnTo>
                    <a:pt x="2040" y="1306"/>
                  </a:lnTo>
                  <a:lnTo>
                    <a:pt x="2032" y="1304"/>
                  </a:lnTo>
                  <a:lnTo>
                    <a:pt x="2026" y="1306"/>
                  </a:lnTo>
                  <a:lnTo>
                    <a:pt x="1988" y="1322"/>
                  </a:lnTo>
                  <a:lnTo>
                    <a:pt x="1988" y="1322"/>
                  </a:lnTo>
                  <a:lnTo>
                    <a:pt x="1986" y="1322"/>
                  </a:lnTo>
                  <a:lnTo>
                    <a:pt x="1984" y="1322"/>
                  </a:lnTo>
                  <a:lnTo>
                    <a:pt x="1982" y="1320"/>
                  </a:lnTo>
                  <a:lnTo>
                    <a:pt x="1980" y="1316"/>
                  </a:lnTo>
                  <a:lnTo>
                    <a:pt x="1972" y="1236"/>
                  </a:lnTo>
                  <a:lnTo>
                    <a:pt x="1972" y="1236"/>
                  </a:lnTo>
                  <a:lnTo>
                    <a:pt x="1968" y="1230"/>
                  </a:lnTo>
                  <a:lnTo>
                    <a:pt x="1962" y="1226"/>
                  </a:lnTo>
                  <a:lnTo>
                    <a:pt x="1930" y="1222"/>
                  </a:lnTo>
                  <a:lnTo>
                    <a:pt x="1930" y="1222"/>
                  </a:lnTo>
                  <a:lnTo>
                    <a:pt x="1924" y="1220"/>
                  </a:lnTo>
                  <a:lnTo>
                    <a:pt x="1920" y="1214"/>
                  </a:lnTo>
                  <a:lnTo>
                    <a:pt x="1908" y="1174"/>
                  </a:lnTo>
                  <a:lnTo>
                    <a:pt x="1908" y="1174"/>
                  </a:lnTo>
                  <a:lnTo>
                    <a:pt x="1908" y="1168"/>
                  </a:lnTo>
                  <a:lnTo>
                    <a:pt x="1910" y="1160"/>
                  </a:lnTo>
                  <a:lnTo>
                    <a:pt x="1932" y="1118"/>
                  </a:lnTo>
                  <a:lnTo>
                    <a:pt x="1932" y="1118"/>
                  </a:lnTo>
                  <a:lnTo>
                    <a:pt x="1940" y="1104"/>
                  </a:lnTo>
                  <a:lnTo>
                    <a:pt x="1990" y="1030"/>
                  </a:lnTo>
                  <a:lnTo>
                    <a:pt x="1990" y="1030"/>
                  </a:lnTo>
                  <a:lnTo>
                    <a:pt x="2000" y="1018"/>
                  </a:lnTo>
                  <a:lnTo>
                    <a:pt x="2016" y="1000"/>
                  </a:lnTo>
                  <a:lnTo>
                    <a:pt x="2016" y="1000"/>
                  </a:lnTo>
                  <a:lnTo>
                    <a:pt x="2024" y="986"/>
                  </a:lnTo>
                  <a:lnTo>
                    <a:pt x="2034" y="964"/>
                  </a:lnTo>
                  <a:lnTo>
                    <a:pt x="2034" y="964"/>
                  </a:lnTo>
                  <a:lnTo>
                    <a:pt x="2036" y="962"/>
                  </a:lnTo>
                  <a:lnTo>
                    <a:pt x="2038" y="960"/>
                  </a:lnTo>
                  <a:lnTo>
                    <a:pt x="2040" y="960"/>
                  </a:lnTo>
                  <a:lnTo>
                    <a:pt x="2044" y="962"/>
                  </a:lnTo>
                  <a:lnTo>
                    <a:pt x="2054" y="970"/>
                  </a:lnTo>
                  <a:lnTo>
                    <a:pt x="2054" y="970"/>
                  </a:lnTo>
                  <a:lnTo>
                    <a:pt x="2056" y="970"/>
                  </a:lnTo>
                  <a:lnTo>
                    <a:pt x="2060" y="972"/>
                  </a:lnTo>
                  <a:lnTo>
                    <a:pt x="2062" y="970"/>
                  </a:lnTo>
                  <a:lnTo>
                    <a:pt x="2064" y="968"/>
                  </a:lnTo>
                  <a:lnTo>
                    <a:pt x="2124" y="906"/>
                  </a:lnTo>
                  <a:lnTo>
                    <a:pt x="2124" y="906"/>
                  </a:lnTo>
                  <a:lnTo>
                    <a:pt x="2126" y="904"/>
                  </a:lnTo>
                  <a:lnTo>
                    <a:pt x="2128" y="904"/>
                  </a:lnTo>
                  <a:lnTo>
                    <a:pt x="2130" y="904"/>
                  </a:lnTo>
                  <a:lnTo>
                    <a:pt x="2130" y="908"/>
                  </a:lnTo>
                  <a:lnTo>
                    <a:pt x="2134" y="936"/>
                  </a:lnTo>
                  <a:lnTo>
                    <a:pt x="2134" y="936"/>
                  </a:lnTo>
                  <a:lnTo>
                    <a:pt x="2134" y="944"/>
                  </a:lnTo>
                  <a:lnTo>
                    <a:pt x="2132" y="950"/>
                  </a:lnTo>
                  <a:lnTo>
                    <a:pt x="2122" y="974"/>
                  </a:lnTo>
                  <a:lnTo>
                    <a:pt x="2122" y="974"/>
                  </a:lnTo>
                  <a:lnTo>
                    <a:pt x="2122" y="976"/>
                  </a:lnTo>
                  <a:lnTo>
                    <a:pt x="2122" y="980"/>
                  </a:lnTo>
                  <a:lnTo>
                    <a:pt x="2124" y="982"/>
                  </a:lnTo>
                  <a:lnTo>
                    <a:pt x="2128" y="982"/>
                  </a:lnTo>
                  <a:lnTo>
                    <a:pt x="2146" y="984"/>
                  </a:lnTo>
                  <a:lnTo>
                    <a:pt x="2146" y="984"/>
                  </a:lnTo>
                  <a:lnTo>
                    <a:pt x="2148" y="986"/>
                  </a:lnTo>
                  <a:lnTo>
                    <a:pt x="2152" y="988"/>
                  </a:lnTo>
                  <a:lnTo>
                    <a:pt x="2152" y="990"/>
                  </a:lnTo>
                  <a:lnTo>
                    <a:pt x="2152" y="994"/>
                  </a:lnTo>
                  <a:lnTo>
                    <a:pt x="2152" y="1002"/>
                  </a:lnTo>
                  <a:lnTo>
                    <a:pt x="2152" y="1002"/>
                  </a:lnTo>
                  <a:lnTo>
                    <a:pt x="2152" y="1006"/>
                  </a:lnTo>
                  <a:lnTo>
                    <a:pt x="2156" y="1004"/>
                  </a:lnTo>
                  <a:lnTo>
                    <a:pt x="2200" y="958"/>
                  </a:lnTo>
                  <a:lnTo>
                    <a:pt x="2200" y="958"/>
                  </a:lnTo>
                  <a:lnTo>
                    <a:pt x="2206" y="954"/>
                  </a:lnTo>
                  <a:lnTo>
                    <a:pt x="2212" y="954"/>
                  </a:lnTo>
                  <a:lnTo>
                    <a:pt x="2256" y="968"/>
                  </a:lnTo>
                  <a:lnTo>
                    <a:pt x="2256" y="968"/>
                  </a:lnTo>
                  <a:lnTo>
                    <a:pt x="2264" y="968"/>
                  </a:lnTo>
                  <a:lnTo>
                    <a:pt x="2270" y="968"/>
                  </a:lnTo>
                  <a:lnTo>
                    <a:pt x="2280" y="964"/>
                  </a:lnTo>
                  <a:lnTo>
                    <a:pt x="2280" y="964"/>
                  </a:lnTo>
                  <a:lnTo>
                    <a:pt x="2282" y="962"/>
                  </a:lnTo>
                  <a:lnTo>
                    <a:pt x="2284" y="960"/>
                  </a:lnTo>
                  <a:lnTo>
                    <a:pt x="2284" y="956"/>
                  </a:lnTo>
                  <a:lnTo>
                    <a:pt x="2284" y="954"/>
                  </a:lnTo>
                  <a:lnTo>
                    <a:pt x="2280" y="938"/>
                  </a:lnTo>
                  <a:lnTo>
                    <a:pt x="2280" y="938"/>
                  </a:lnTo>
                  <a:lnTo>
                    <a:pt x="2276" y="932"/>
                  </a:lnTo>
                  <a:lnTo>
                    <a:pt x="2270" y="926"/>
                  </a:lnTo>
                  <a:lnTo>
                    <a:pt x="2240" y="914"/>
                  </a:lnTo>
                  <a:lnTo>
                    <a:pt x="2240" y="914"/>
                  </a:lnTo>
                  <a:lnTo>
                    <a:pt x="2226" y="908"/>
                  </a:lnTo>
                  <a:lnTo>
                    <a:pt x="2172" y="890"/>
                  </a:lnTo>
                  <a:lnTo>
                    <a:pt x="2172" y="890"/>
                  </a:lnTo>
                  <a:lnTo>
                    <a:pt x="2168" y="886"/>
                  </a:lnTo>
                  <a:lnTo>
                    <a:pt x="2166" y="878"/>
                  </a:lnTo>
                  <a:lnTo>
                    <a:pt x="2168" y="868"/>
                  </a:lnTo>
                  <a:lnTo>
                    <a:pt x="2168" y="868"/>
                  </a:lnTo>
                  <a:lnTo>
                    <a:pt x="2168" y="866"/>
                  </a:lnTo>
                  <a:lnTo>
                    <a:pt x="2170" y="864"/>
                  </a:lnTo>
                  <a:lnTo>
                    <a:pt x="2172" y="864"/>
                  </a:lnTo>
                  <a:lnTo>
                    <a:pt x="2174" y="866"/>
                  </a:lnTo>
                  <a:lnTo>
                    <a:pt x="2184" y="874"/>
                  </a:lnTo>
                  <a:lnTo>
                    <a:pt x="2184" y="874"/>
                  </a:lnTo>
                  <a:lnTo>
                    <a:pt x="2186" y="874"/>
                  </a:lnTo>
                  <a:lnTo>
                    <a:pt x="2188" y="874"/>
                  </a:lnTo>
                  <a:lnTo>
                    <a:pt x="2190" y="874"/>
                  </a:lnTo>
                  <a:lnTo>
                    <a:pt x="2190" y="870"/>
                  </a:lnTo>
                  <a:lnTo>
                    <a:pt x="2186" y="830"/>
                  </a:lnTo>
                  <a:lnTo>
                    <a:pt x="2186" y="830"/>
                  </a:lnTo>
                  <a:lnTo>
                    <a:pt x="2186" y="822"/>
                  </a:lnTo>
                  <a:lnTo>
                    <a:pt x="2188" y="814"/>
                  </a:lnTo>
                  <a:lnTo>
                    <a:pt x="2214" y="760"/>
                  </a:lnTo>
                  <a:lnTo>
                    <a:pt x="2214" y="760"/>
                  </a:lnTo>
                  <a:lnTo>
                    <a:pt x="2214" y="754"/>
                  </a:lnTo>
                  <a:lnTo>
                    <a:pt x="2212" y="748"/>
                  </a:lnTo>
                  <a:lnTo>
                    <a:pt x="2190" y="728"/>
                  </a:lnTo>
                  <a:lnTo>
                    <a:pt x="2190" y="728"/>
                  </a:lnTo>
                  <a:lnTo>
                    <a:pt x="2188" y="722"/>
                  </a:lnTo>
                  <a:lnTo>
                    <a:pt x="2188" y="716"/>
                  </a:lnTo>
                  <a:lnTo>
                    <a:pt x="2196" y="706"/>
                  </a:lnTo>
                  <a:lnTo>
                    <a:pt x="2196" y="706"/>
                  </a:lnTo>
                  <a:lnTo>
                    <a:pt x="2196" y="700"/>
                  </a:lnTo>
                  <a:lnTo>
                    <a:pt x="2194" y="694"/>
                  </a:lnTo>
                  <a:lnTo>
                    <a:pt x="2172" y="670"/>
                  </a:lnTo>
                  <a:lnTo>
                    <a:pt x="2172" y="670"/>
                  </a:lnTo>
                  <a:lnTo>
                    <a:pt x="2166" y="666"/>
                  </a:lnTo>
                  <a:lnTo>
                    <a:pt x="2160" y="664"/>
                  </a:lnTo>
                  <a:lnTo>
                    <a:pt x="2116" y="658"/>
                  </a:lnTo>
                  <a:lnTo>
                    <a:pt x="2116" y="658"/>
                  </a:lnTo>
                  <a:lnTo>
                    <a:pt x="2114" y="658"/>
                  </a:lnTo>
                  <a:lnTo>
                    <a:pt x="2112" y="660"/>
                  </a:lnTo>
                  <a:lnTo>
                    <a:pt x="2110" y="662"/>
                  </a:lnTo>
                  <a:lnTo>
                    <a:pt x="2110" y="666"/>
                  </a:lnTo>
                  <a:lnTo>
                    <a:pt x="2114" y="682"/>
                  </a:lnTo>
                  <a:lnTo>
                    <a:pt x="2114" y="682"/>
                  </a:lnTo>
                  <a:lnTo>
                    <a:pt x="2114" y="688"/>
                  </a:lnTo>
                  <a:lnTo>
                    <a:pt x="2114" y="696"/>
                  </a:lnTo>
                  <a:lnTo>
                    <a:pt x="2096" y="772"/>
                  </a:lnTo>
                  <a:lnTo>
                    <a:pt x="2096" y="772"/>
                  </a:lnTo>
                  <a:lnTo>
                    <a:pt x="2096" y="776"/>
                  </a:lnTo>
                  <a:lnTo>
                    <a:pt x="2094" y="776"/>
                  </a:lnTo>
                  <a:lnTo>
                    <a:pt x="2092" y="776"/>
                  </a:lnTo>
                  <a:lnTo>
                    <a:pt x="2090" y="774"/>
                  </a:lnTo>
                  <a:lnTo>
                    <a:pt x="2056" y="740"/>
                  </a:lnTo>
                  <a:lnTo>
                    <a:pt x="2056" y="740"/>
                  </a:lnTo>
                  <a:lnTo>
                    <a:pt x="2054" y="734"/>
                  </a:lnTo>
                  <a:lnTo>
                    <a:pt x="2052" y="726"/>
                  </a:lnTo>
                  <a:lnTo>
                    <a:pt x="2054" y="702"/>
                  </a:lnTo>
                  <a:lnTo>
                    <a:pt x="2054" y="702"/>
                  </a:lnTo>
                  <a:lnTo>
                    <a:pt x="2054" y="700"/>
                  </a:lnTo>
                  <a:lnTo>
                    <a:pt x="2054" y="696"/>
                  </a:lnTo>
                  <a:lnTo>
                    <a:pt x="2050" y="694"/>
                  </a:lnTo>
                  <a:lnTo>
                    <a:pt x="2048" y="694"/>
                  </a:lnTo>
                  <a:lnTo>
                    <a:pt x="2028" y="692"/>
                  </a:lnTo>
                  <a:lnTo>
                    <a:pt x="2028" y="692"/>
                  </a:lnTo>
                  <a:lnTo>
                    <a:pt x="2020" y="692"/>
                  </a:lnTo>
                  <a:lnTo>
                    <a:pt x="2016" y="698"/>
                  </a:lnTo>
                  <a:lnTo>
                    <a:pt x="2010" y="708"/>
                  </a:lnTo>
                  <a:lnTo>
                    <a:pt x="2010" y="708"/>
                  </a:lnTo>
                  <a:lnTo>
                    <a:pt x="2004" y="712"/>
                  </a:lnTo>
                  <a:lnTo>
                    <a:pt x="1998" y="712"/>
                  </a:lnTo>
                  <a:lnTo>
                    <a:pt x="1970" y="700"/>
                  </a:lnTo>
                  <a:lnTo>
                    <a:pt x="1970" y="700"/>
                  </a:lnTo>
                  <a:lnTo>
                    <a:pt x="1954" y="696"/>
                  </a:lnTo>
                  <a:lnTo>
                    <a:pt x="1874" y="686"/>
                  </a:lnTo>
                  <a:lnTo>
                    <a:pt x="1874" y="686"/>
                  </a:lnTo>
                  <a:lnTo>
                    <a:pt x="1858" y="688"/>
                  </a:lnTo>
                  <a:lnTo>
                    <a:pt x="1836" y="692"/>
                  </a:lnTo>
                  <a:lnTo>
                    <a:pt x="1836" y="692"/>
                  </a:lnTo>
                  <a:lnTo>
                    <a:pt x="1834" y="694"/>
                  </a:lnTo>
                  <a:lnTo>
                    <a:pt x="1832" y="696"/>
                  </a:lnTo>
                  <a:lnTo>
                    <a:pt x="1830" y="698"/>
                  </a:lnTo>
                  <a:lnTo>
                    <a:pt x="1830" y="702"/>
                  </a:lnTo>
                  <a:lnTo>
                    <a:pt x="1846" y="744"/>
                  </a:lnTo>
                  <a:lnTo>
                    <a:pt x="1846" y="744"/>
                  </a:lnTo>
                  <a:lnTo>
                    <a:pt x="1846" y="746"/>
                  </a:lnTo>
                  <a:lnTo>
                    <a:pt x="1844" y="750"/>
                  </a:lnTo>
                  <a:lnTo>
                    <a:pt x="1842" y="752"/>
                  </a:lnTo>
                  <a:lnTo>
                    <a:pt x="1840" y="752"/>
                  </a:lnTo>
                  <a:lnTo>
                    <a:pt x="1770" y="760"/>
                  </a:lnTo>
                  <a:lnTo>
                    <a:pt x="1770" y="760"/>
                  </a:lnTo>
                  <a:lnTo>
                    <a:pt x="1762" y="758"/>
                  </a:lnTo>
                  <a:lnTo>
                    <a:pt x="1756" y="754"/>
                  </a:lnTo>
                  <a:lnTo>
                    <a:pt x="1714" y="714"/>
                  </a:lnTo>
                  <a:lnTo>
                    <a:pt x="1714" y="714"/>
                  </a:lnTo>
                  <a:lnTo>
                    <a:pt x="1704" y="704"/>
                  </a:lnTo>
                  <a:lnTo>
                    <a:pt x="1704" y="704"/>
                  </a:lnTo>
                  <a:lnTo>
                    <a:pt x="1698" y="700"/>
                  </a:lnTo>
                  <a:lnTo>
                    <a:pt x="1690" y="700"/>
                  </a:lnTo>
                  <a:lnTo>
                    <a:pt x="1652" y="706"/>
                  </a:lnTo>
                  <a:lnTo>
                    <a:pt x="1652" y="706"/>
                  </a:lnTo>
                  <a:lnTo>
                    <a:pt x="1644" y="708"/>
                  </a:lnTo>
                  <a:lnTo>
                    <a:pt x="1640" y="714"/>
                  </a:lnTo>
                  <a:lnTo>
                    <a:pt x="1626" y="736"/>
                  </a:lnTo>
                  <a:lnTo>
                    <a:pt x="1626" y="736"/>
                  </a:lnTo>
                  <a:lnTo>
                    <a:pt x="1624" y="738"/>
                  </a:lnTo>
                  <a:lnTo>
                    <a:pt x="1620" y="740"/>
                  </a:lnTo>
                  <a:lnTo>
                    <a:pt x="1618" y="740"/>
                  </a:lnTo>
                  <a:lnTo>
                    <a:pt x="1616" y="738"/>
                  </a:lnTo>
                  <a:lnTo>
                    <a:pt x="1586" y="714"/>
                  </a:lnTo>
                  <a:lnTo>
                    <a:pt x="1586" y="714"/>
                  </a:lnTo>
                  <a:lnTo>
                    <a:pt x="1580" y="710"/>
                  </a:lnTo>
                  <a:lnTo>
                    <a:pt x="1572" y="708"/>
                  </a:lnTo>
                  <a:lnTo>
                    <a:pt x="1536" y="704"/>
                  </a:lnTo>
                  <a:lnTo>
                    <a:pt x="1536" y="704"/>
                  </a:lnTo>
                  <a:lnTo>
                    <a:pt x="1528" y="702"/>
                  </a:lnTo>
                  <a:lnTo>
                    <a:pt x="1522" y="698"/>
                  </a:lnTo>
                  <a:lnTo>
                    <a:pt x="1470" y="668"/>
                  </a:lnTo>
                  <a:lnTo>
                    <a:pt x="1470" y="668"/>
                  </a:lnTo>
                  <a:lnTo>
                    <a:pt x="1464" y="664"/>
                  </a:lnTo>
                  <a:lnTo>
                    <a:pt x="1460" y="658"/>
                  </a:lnTo>
                  <a:lnTo>
                    <a:pt x="1390" y="540"/>
                  </a:lnTo>
                  <a:lnTo>
                    <a:pt x="1390" y="540"/>
                  </a:lnTo>
                  <a:lnTo>
                    <a:pt x="1384" y="536"/>
                  </a:lnTo>
                  <a:lnTo>
                    <a:pt x="1378" y="534"/>
                  </a:lnTo>
                  <a:lnTo>
                    <a:pt x="1342" y="538"/>
                  </a:lnTo>
                  <a:lnTo>
                    <a:pt x="1342" y="538"/>
                  </a:lnTo>
                  <a:lnTo>
                    <a:pt x="1340" y="538"/>
                  </a:lnTo>
                  <a:lnTo>
                    <a:pt x="1338" y="536"/>
                  </a:lnTo>
                  <a:lnTo>
                    <a:pt x="1336" y="534"/>
                  </a:lnTo>
                  <a:lnTo>
                    <a:pt x="1338" y="530"/>
                  </a:lnTo>
                  <a:lnTo>
                    <a:pt x="1350" y="494"/>
                  </a:lnTo>
                  <a:lnTo>
                    <a:pt x="1350" y="494"/>
                  </a:lnTo>
                  <a:lnTo>
                    <a:pt x="1350" y="490"/>
                  </a:lnTo>
                  <a:lnTo>
                    <a:pt x="1346" y="490"/>
                  </a:lnTo>
                  <a:lnTo>
                    <a:pt x="1308" y="518"/>
                  </a:lnTo>
                  <a:lnTo>
                    <a:pt x="1308" y="518"/>
                  </a:lnTo>
                  <a:lnTo>
                    <a:pt x="1306" y="520"/>
                  </a:lnTo>
                  <a:lnTo>
                    <a:pt x="1304" y="520"/>
                  </a:lnTo>
                  <a:lnTo>
                    <a:pt x="1302" y="518"/>
                  </a:lnTo>
                  <a:lnTo>
                    <a:pt x="1302" y="516"/>
                  </a:lnTo>
                  <a:lnTo>
                    <a:pt x="1302" y="446"/>
                  </a:lnTo>
                  <a:lnTo>
                    <a:pt x="1302" y="446"/>
                  </a:lnTo>
                  <a:lnTo>
                    <a:pt x="1300" y="444"/>
                  </a:lnTo>
                  <a:lnTo>
                    <a:pt x="1300" y="442"/>
                  </a:lnTo>
                  <a:lnTo>
                    <a:pt x="1298" y="442"/>
                  </a:lnTo>
                  <a:lnTo>
                    <a:pt x="1296" y="444"/>
                  </a:lnTo>
                  <a:lnTo>
                    <a:pt x="1264" y="470"/>
                  </a:lnTo>
                  <a:lnTo>
                    <a:pt x="1264" y="470"/>
                  </a:lnTo>
                  <a:lnTo>
                    <a:pt x="1258" y="472"/>
                  </a:lnTo>
                  <a:lnTo>
                    <a:pt x="1250" y="472"/>
                  </a:lnTo>
                  <a:lnTo>
                    <a:pt x="1188" y="454"/>
                  </a:lnTo>
                  <a:lnTo>
                    <a:pt x="1188" y="454"/>
                  </a:lnTo>
                  <a:lnTo>
                    <a:pt x="1180" y="450"/>
                  </a:lnTo>
                  <a:lnTo>
                    <a:pt x="1176" y="446"/>
                  </a:lnTo>
                  <a:lnTo>
                    <a:pt x="1164" y="428"/>
                  </a:lnTo>
                  <a:lnTo>
                    <a:pt x="1164" y="428"/>
                  </a:lnTo>
                  <a:lnTo>
                    <a:pt x="1158" y="424"/>
                  </a:lnTo>
                  <a:lnTo>
                    <a:pt x="1152" y="424"/>
                  </a:lnTo>
                  <a:lnTo>
                    <a:pt x="1104" y="440"/>
                  </a:lnTo>
                  <a:lnTo>
                    <a:pt x="1104" y="440"/>
                  </a:lnTo>
                  <a:lnTo>
                    <a:pt x="1100" y="440"/>
                  </a:lnTo>
                  <a:lnTo>
                    <a:pt x="1098" y="440"/>
                  </a:lnTo>
                  <a:lnTo>
                    <a:pt x="1094" y="438"/>
                  </a:lnTo>
                  <a:lnTo>
                    <a:pt x="1094" y="434"/>
                  </a:lnTo>
                  <a:lnTo>
                    <a:pt x="1072" y="362"/>
                  </a:lnTo>
                  <a:lnTo>
                    <a:pt x="1072" y="362"/>
                  </a:lnTo>
                  <a:lnTo>
                    <a:pt x="1066" y="346"/>
                  </a:lnTo>
                  <a:lnTo>
                    <a:pt x="1022" y="216"/>
                  </a:lnTo>
                  <a:lnTo>
                    <a:pt x="1022" y="216"/>
                  </a:lnTo>
                  <a:lnTo>
                    <a:pt x="1018" y="210"/>
                  </a:lnTo>
                  <a:lnTo>
                    <a:pt x="1012" y="208"/>
                  </a:lnTo>
                  <a:lnTo>
                    <a:pt x="978" y="204"/>
                  </a:lnTo>
                  <a:lnTo>
                    <a:pt x="978" y="204"/>
                  </a:lnTo>
                  <a:lnTo>
                    <a:pt x="972" y="200"/>
                  </a:lnTo>
                  <a:lnTo>
                    <a:pt x="968" y="196"/>
                  </a:lnTo>
                  <a:lnTo>
                    <a:pt x="950" y="86"/>
                  </a:lnTo>
                  <a:lnTo>
                    <a:pt x="950" y="86"/>
                  </a:lnTo>
                  <a:lnTo>
                    <a:pt x="946" y="80"/>
                  </a:lnTo>
                  <a:lnTo>
                    <a:pt x="940" y="74"/>
                  </a:lnTo>
                  <a:lnTo>
                    <a:pt x="822" y="24"/>
                  </a:lnTo>
                  <a:lnTo>
                    <a:pt x="822" y="24"/>
                  </a:lnTo>
                  <a:lnTo>
                    <a:pt x="814" y="22"/>
                  </a:lnTo>
                  <a:lnTo>
                    <a:pt x="806" y="22"/>
                  </a:lnTo>
                  <a:lnTo>
                    <a:pt x="776" y="26"/>
                  </a:lnTo>
                  <a:lnTo>
                    <a:pt x="776" y="26"/>
                  </a:lnTo>
                  <a:lnTo>
                    <a:pt x="770" y="24"/>
                  </a:lnTo>
                  <a:lnTo>
                    <a:pt x="762" y="22"/>
                  </a:lnTo>
                  <a:lnTo>
                    <a:pt x="742" y="4"/>
                  </a:lnTo>
                  <a:lnTo>
                    <a:pt x="742" y="4"/>
                  </a:lnTo>
                  <a:lnTo>
                    <a:pt x="734" y="0"/>
                  </a:lnTo>
                  <a:lnTo>
                    <a:pt x="728" y="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8" y="18"/>
                  </a:lnTo>
                  <a:lnTo>
                    <a:pt x="694" y="26"/>
                  </a:lnTo>
                  <a:lnTo>
                    <a:pt x="664" y="104"/>
                  </a:lnTo>
                  <a:lnTo>
                    <a:pt x="664" y="104"/>
                  </a:lnTo>
                  <a:lnTo>
                    <a:pt x="662" y="112"/>
                  </a:lnTo>
                  <a:lnTo>
                    <a:pt x="662" y="120"/>
                  </a:lnTo>
                  <a:lnTo>
                    <a:pt x="666" y="132"/>
                  </a:lnTo>
                  <a:lnTo>
                    <a:pt x="666" y="132"/>
                  </a:lnTo>
                  <a:lnTo>
                    <a:pt x="666" y="140"/>
                  </a:lnTo>
                  <a:lnTo>
                    <a:pt x="662" y="146"/>
                  </a:lnTo>
                  <a:lnTo>
                    <a:pt x="636" y="172"/>
                  </a:lnTo>
                  <a:lnTo>
                    <a:pt x="636" y="172"/>
                  </a:lnTo>
                  <a:lnTo>
                    <a:pt x="634" y="174"/>
                  </a:lnTo>
                  <a:lnTo>
                    <a:pt x="632" y="174"/>
                  </a:lnTo>
                  <a:lnTo>
                    <a:pt x="628" y="172"/>
                  </a:lnTo>
                  <a:lnTo>
                    <a:pt x="628" y="170"/>
                  </a:lnTo>
                  <a:lnTo>
                    <a:pt x="614" y="140"/>
                  </a:lnTo>
                  <a:lnTo>
                    <a:pt x="614" y="140"/>
                  </a:lnTo>
                  <a:lnTo>
                    <a:pt x="608" y="134"/>
                  </a:lnTo>
                  <a:lnTo>
                    <a:pt x="604" y="128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26" y="72"/>
                  </a:lnTo>
                  <a:lnTo>
                    <a:pt x="526" y="76"/>
                  </a:lnTo>
                  <a:lnTo>
                    <a:pt x="530" y="88"/>
                  </a:lnTo>
                  <a:lnTo>
                    <a:pt x="530" y="88"/>
                  </a:lnTo>
                  <a:lnTo>
                    <a:pt x="530" y="92"/>
                  </a:lnTo>
                  <a:lnTo>
                    <a:pt x="530" y="94"/>
                  </a:lnTo>
                  <a:lnTo>
                    <a:pt x="528" y="96"/>
                  </a:lnTo>
                  <a:lnTo>
                    <a:pt x="524" y="98"/>
                  </a:lnTo>
                  <a:lnTo>
                    <a:pt x="504" y="102"/>
                  </a:lnTo>
                  <a:lnTo>
                    <a:pt x="504" y="102"/>
                  </a:lnTo>
                  <a:lnTo>
                    <a:pt x="498" y="106"/>
                  </a:lnTo>
                  <a:lnTo>
                    <a:pt x="496" y="112"/>
                  </a:lnTo>
                  <a:lnTo>
                    <a:pt x="498" y="154"/>
                  </a:lnTo>
                  <a:lnTo>
                    <a:pt x="498" y="154"/>
                  </a:lnTo>
                  <a:lnTo>
                    <a:pt x="500" y="162"/>
                  </a:lnTo>
                  <a:lnTo>
                    <a:pt x="504" y="168"/>
                  </a:lnTo>
                  <a:lnTo>
                    <a:pt x="546" y="216"/>
                  </a:lnTo>
                  <a:lnTo>
                    <a:pt x="546" y="216"/>
                  </a:lnTo>
                  <a:lnTo>
                    <a:pt x="548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4" y="222"/>
                  </a:lnTo>
                  <a:lnTo>
                    <a:pt x="464" y="226"/>
                  </a:lnTo>
                  <a:lnTo>
                    <a:pt x="464" y="226"/>
                  </a:lnTo>
                  <a:lnTo>
                    <a:pt x="462" y="226"/>
                  </a:lnTo>
                  <a:lnTo>
                    <a:pt x="458" y="224"/>
                  </a:lnTo>
                  <a:lnTo>
                    <a:pt x="458" y="222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6" y="216"/>
                  </a:lnTo>
                  <a:lnTo>
                    <a:pt x="456" y="212"/>
                  </a:lnTo>
                  <a:lnTo>
                    <a:pt x="454" y="212"/>
                  </a:lnTo>
                  <a:lnTo>
                    <a:pt x="450" y="210"/>
                  </a:lnTo>
                  <a:lnTo>
                    <a:pt x="348" y="212"/>
                  </a:lnTo>
                  <a:lnTo>
                    <a:pt x="348" y="212"/>
                  </a:lnTo>
                  <a:lnTo>
                    <a:pt x="340" y="214"/>
                  </a:lnTo>
                  <a:lnTo>
                    <a:pt x="334" y="218"/>
                  </a:lnTo>
                  <a:lnTo>
                    <a:pt x="292" y="256"/>
                  </a:lnTo>
                  <a:lnTo>
                    <a:pt x="292" y="256"/>
                  </a:lnTo>
                  <a:lnTo>
                    <a:pt x="286" y="262"/>
                  </a:lnTo>
                  <a:lnTo>
                    <a:pt x="284" y="268"/>
                  </a:lnTo>
                  <a:lnTo>
                    <a:pt x="272" y="308"/>
                  </a:lnTo>
                  <a:lnTo>
                    <a:pt x="272" y="308"/>
                  </a:lnTo>
                  <a:lnTo>
                    <a:pt x="270" y="316"/>
                  </a:lnTo>
                  <a:lnTo>
                    <a:pt x="274" y="322"/>
                  </a:lnTo>
                  <a:lnTo>
                    <a:pt x="294" y="342"/>
                  </a:lnTo>
                  <a:lnTo>
                    <a:pt x="294" y="342"/>
                  </a:lnTo>
                  <a:lnTo>
                    <a:pt x="296" y="344"/>
                  </a:lnTo>
                  <a:lnTo>
                    <a:pt x="296" y="348"/>
                  </a:lnTo>
                  <a:lnTo>
                    <a:pt x="294" y="350"/>
                  </a:lnTo>
                  <a:lnTo>
                    <a:pt x="292" y="352"/>
                  </a:lnTo>
                  <a:lnTo>
                    <a:pt x="230" y="378"/>
                  </a:lnTo>
                  <a:lnTo>
                    <a:pt x="230" y="378"/>
                  </a:lnTo>
                  <a:lnTo>
                    <a:pt x="226" y="380"/>
                  </a:lnTo>
                  <a:lnTo>
                    <a:pt x="226" y="382"/>
                  </a:lnTo>
                  <a:lnTo>
                    <a:pt x="226" y="386"/>
                  </a:lnTo>
                  <a:lnTo>
                    <a:pt x="226" y="388"/>
                  </a:lnTo>
                  <a:lnTo>
                    <a:pt x="292" y="468"/>
                  </a:lnTo>
                  <a:lnTo>
                    <a:pt x="292" y="468"/>
                  </a:lnTo>
                  <a:lnTo>
                    <a:pt x="294" y="470"/>
                  </a:lnTo>
                  <a:lnTo>
                    <a:pt x="294" y="472"/>
                  </a:lnTo>
                  <a:lnTo>
                    <a:pt x="292" y="474"/>
                  </a:lnTo>
                  <a:lnTo>
                    <a:pt x="290" y="476"/>
                  </a:lnTo>
                  <a:lnTo>
                    <a:pt x="206" y="500"/>
                  </a:lnTo>
                  <a:lnTo>
                    <a:pt x="206" y="500"/>
                  </a:lnTo>
                  <a:lnTo>
                    <a:pt x="198" y="500"/>
                  </a:lnTo>
                  <a:lnTo>
                    <a:pt x="190" y="498"/>
                  </a:lnTo>
                  <a:lnTo>
                    <a:pt x="44" y="446"/>
                  </a:lnTo>
                  <a:lnTo>
                    <a:pt x="44" y="446"/>
                  </a:lnTo>
                  <a:lnTo>
                    <a:pt x="36" y="446"/>
                  </a:lnTo>
                  <a:lnTo>
                    <a:pt x="30" y="448"/>
                  </a:lnTo>
                  <a:lnTo>
                    <a:pt x="2" y="472"/>
                  </a:lnTo>
                  <a:lnTo>
                    <a:pt x="2" y="472"/>
                  </a:lnTo>
                  <a:lnTo>
                    <a:pt x="2" y="474"/>
                  </a:lnTo>
                  <a:lnTo>
                    <a:pt x="0" y="478"/>
                  </a:lnTo>
                  <a:lnTo>
                    <a:pt x="2" y="480"/>
                  </a:lnTo>
                  <a:lnTo>
                    <a:pt x="4" y="482"/>
                  </a:lnTo>
                  <a:lnTo>
                    <a:pt x="104" y="530"/>
                  </a:lnTo>
                  <a:lnTo>
                    <a:pt x="104" y="530"/>
                  </a:lnTo>
                  <a:lnTo>
                    <a:pt x="118" y="536"/>
                  </a:lnTo>
                  <a:lnTo>
                    <a:pt x="302" y="558"/>
                  </a:lnTo>
                  <a:lnTo>
                    <a:pt x="302" y="558"/>
                  </a:lnTo>
                  <a:lnTo>
                    <a:pt x="306" y="558"/>
                  </a:lnTo>
                  <a:lnTo>
                    <a:pt x="306" y="558"/>
                  </a:lnTo>
                  <a:lnTo>
                    <a:pt x="300" y="560"/>
                  </a:lnTo>
                  <a:lnTo>
                    <a:pt x="296" y="564"/>
                  </a:lnTo>
                  <a:lnTo>
                    <a:pt x="278" y="586"/>
                  </a:lnTo>
                  <a:lnTo>
                    <a:pt x="278" y="586"/>
                  </a:lnTo>
                  <a:lnTo>
                    <a:pt x="276" y="588"/>
                  </a:lnTo>
                  <a:lnTo>
                    <a:pt x="276" y="590"/>
                  </a:lnTo>
                  <a:lnTo>
                    <a:pt x="278" y="592"/>
                  </a:lnTo>
                  <a:lnTo>
                    <a:pt x="280" y="594"/>
                  </a:lnTo>
                  <a:lnTo>
                    <a:pt x="342" y="614"/>
                  </a:lnTo>
                  <a:lnTo>
                    <a:pt x="342" y="614"/>
                  </a:lnTo>
                  <a:lnTo>
                    <a:pt x="348" y="612"/>
                  </a:lnTo>
                  <a:lnTo>
                    <a:pt x="354" y="608"/>
                  </a:lnTo>
                  <a:lnTo>
                    <a:pt x="364" y="594"/>
                  </a:lnTo>
                  <a:lnTo>
                    <a:pt x="364" y="594"/>
                  </a:lnTo>
                  <a:lnTo>
                    <a:pt x="368" y="590"/>
                  </a:lnTo>
                  <a:lnTo>
                    <a:pt x="376" y="590"/>
                  </a:lnTo>
                  <a:lnTo>
                    <a:pt x="394" y="592"/>
                  </a:lnTo>
                  <a:lnTo>
                    <a:pt x="394" y="592"/>
                  </a:lnTo>
                  <a:lnTo>
                    <a:pt x="398" y="592"/>
                  </a:lnTo>
                  <a:lnTo>
                    <a:pt x="400" y="592"/>
                  </a:lnTo>
                  <a:lnTo>
                    <a:pt x="402" y="588"/>
                  </a:lnTo>
                  <a:lnTo>
                    <a:pt x="404" y="586"/>
                  </a:lnTo>
                  <a:lnTo>
                    <a:pt x="406" y="574"/>
                  </a:lnTo>
                  <a:lnTo>
                    <a:pt x="406" y="574"/>
                  </a:lnTo>
                  <a:lnTo>
                    <a:pt x="406" y="568"/>
                  </a:lnTo>
                  <a:lnTo>
                    <a:pt x="406" y="566"/>
                  </a:lnTo>
                  <a:lnTo>
                    <a:pt x="406" y="566"/>
                  </a:lnTo>
                  <a:lnTo>
                    <a:pt x="404" y="564"/>
                  </a:lnTo>
                  <a:lnTo>
                    <a:pt x="404" y="560"/>
                  </a:lnTo>
                  <a:lnTo>
                    <a:pt x="404" y="560"/>
                  </a:lnTo>
                  <a:lnTo>
                    <a:pt x="408" y="556"/>
                  </a:lnTo>
                  <a:lnTo>
                    <a:pt x="414" y="554"/>
                  </a:lnTo>
                  <a:lnTo>
                    <a:pt x="494" y="550"/>
                  </a:lnTo>
                  <a:lnTo>
                    <a:pt x="494" y="550"/>
                  </a:lnTo>
                  <a:lnTo>
                    <a:pt x="496" y="552"/>
                  </a:lnTo>
                  <a:lnTo>
                    <a:pt x="498" y="552"/>
                  </a:lnTo>
                  <a:lnTo>
                    <a:pt x="498" y="554"/>
                  </a:lnTo>
                  <a:lnTo>
                    <a:pt x="498" y="558"/>
                  </a:lnTo>
                  <a:lnTo>
                    <a:pt x="490" y="572"/>
                  </a:lnTo>
                  <a:lnTo>
                    <a:pt x="490" y="572"/>
                  </a:lnTo>
                  <a:lnTo>
                    <a:pt x="484" y="576"/>
                  </a:lnTo>
                  <a:lnTo>
                    <a:pt x="478" y="578"/>
                  </a:lnTo>
                  <a:lnTo>
                    <a:pt x="448" y="574"/>
                  </a:lnTo>
                  <a:lnTo>
                    <a:pt x="448" y="574"/>
                  </a:lnTo>
                  <a:lnTo>
                    <a:pt x="444" y="574"/>
                  </a:lnTo>
                  <a:lnTo>
                    <a:pt x="442" y="576"/>
                  </a:lnTo>
                  <a:lnTo>
                    <a:pt x="440" y="578"/>
                  </a:lnTo>
                  <a:lnTo>
                    <a:pt x="438" y="582"/>
                  </a:lnTo>
                  <a:lnTo>
                    <a:pt x="436" y="596"/>
                  </a:lnTo>
                  <a:lnTo>
                    <a:pt x="436" y="596"/>
                  </a:lnTo>
                  <a:lnTo>
                    <a:pt x="438" y="598"/>
                  </a:lnTo>
                  <a:lnTo>
                    <a:pt x="438" y="602"/>
                  </a:lnTo>
                  <a:lnTo>
                    <a:pt x="440" y="604"/>
                  </a:lnTo>
                  <a:lnTo>
                    <a:pt x="444" y="606"/>
                  </a:lnTo>
                  <a:lnTo>
                    <a:pt x="522" y="624"/>
                  </a:lnTo>
                  <a:lnTo>
                    <a:pt x="522" y="624"/>
                  </a:lnTo>
                  <a:lnTo>
                    <a:pt x="528" y="628"/>
                  </a:lnTo>
                  <a:lnTo>
                    <a:pt x="530" y="634"/>
                  </a:lnTo>
                  <a:lnTo>
                    <a:pt x="534" y="660"/>
                  </a:lnTo>
                  <a:lnTo>
                    <a:pt x="534" y="660"/>
                  </a:lnTo>
                  <a:lnTo>
                    <a:pt x="538" y="666"/>
                  </a:lnTo>
                  <a:lnTo>
                    <a:pt x="544" y="668"/>
                  </a:lnTo>
                  <a:lnTo>
                    <a:pt x="596" y="674"/>
                  </a:lnTo>
                  <a:lnTo>
                    <a:pt x="596" y="674"/>
                  </a:lnTo>
                  <a:lnTo>
                    <a:pt x="604" y="678"/>
                  </a:lnTo>
                  <a:lnTo>
                    <a:pt x="610" y="682"/>
                  </a:lnTo>
                  <a:lnTo>
                    <a:pt x="704" y="808"/>
                  </a:lnTo>
                  <a:lnTo>
                    <a:pt x="704" y="808"/>
                  </a:lnTo>
                  <a:lnTo>
                    <a:pt x="706" y="816"/>
                  </a:lnTo>
                  <a:lnTo>
                    <a:pt x="708" y="822"/>
                  </a:lnTo>
                  <a:lnTo>
                    <a:pt x="724" y="1086"/>
                  </a:lnTo>
                  <a:lnTo>
                    <a:pt x="724" y="1086"/>
                  </a:lnTo>
                  <a:lnTo>
                    <a:pt x="722" y="1102"/>
                  </a:lnTo>
                  <a:lnTo>
                    <a:pt x="718" y="1144"/>
                  </a:lnTo>
                  <a:lnTo>
                    <a:pt x="718" y="1144"/>
                  </a:lnTo>
                  <a:lnTo>
                    <a:pt x="716" y="1146"/>
                  </a:lnTo>
                  <a:lnTo>
                    <a:pt x="716" y="1148"/>
                  </a:lnTo>
                  <a:lnTo>
                    <a:pt x="712" y="1148"/>
                  </a:lnTo>
                  <a:lnTo>
                    <a:pt x="710" y="1148"/>
                  </a:lnTo>
                  <a:lnTo>
                    <a:pt x="704" y="1146"/>
                  </a:lnTo>
                  <a:lnTo>
                    <a:pt x="704" y="1146"/>
                  </a:lnTo>
                  <a:lnTo>
                    <a:pt x="696" y="1144"/>
                  </a:lnTo>
                  <a:lnTo>
                    <a:pt x="690" y="1146"/>
                  </a:lnTo>
                  <a:lnTo>
                    <a:pt x="662" y="1160"/>
                  </a:lnTo>
                  <a:lnTo>
                    <a:pt x="662" y="1160"/>
                  </a:lnTo>
                  <a:lnTo>
                    <a:pt x="658" y="1166"/>
                  </a:lnTo>
                  <a:lnTo>
                    <a:pt x="658" y="1172"/>
                  </a:lnTo>
                  <a:lnTo>
                    <a:pt x="678" y="1288"/>
                  </a:lnTo>
                  <a:lnTo>
                    <a:pt x="678" y="1288"/>
                  </a:lnTo>
                  <a:lnTo>
                    <a:pt x="680" y="1290"/>
                  </a:lnTo>
                  <a:lnTo>
                    <a:pt x="682" y="1288"/>
                  </a:lnTo>
                  <a:lnTo>
                    <a:pt x="710" y="1206"/>
                  </a:lnTo>
                  <a:lnTo>
                    <a:pt x="710" y="1206"/>
                  </a:lnTo>
                  <a:lnTo>
                    <a:pt x="718" y="1192"/>
                  </a:lnTo>
                  <a:lnTo>
                    <a:pt x="732" y="1172"/>
                  </a:lnTo>
                  <a:lnTo>
                    <a:pt x="732" y="1172"/>
                  </a:lnTo>
                  <a:lnTo>
                    <a:pt x="738" y="1168"/>
                  </a:lnTo>
                  <a:lnTo>
                    <a:pt x="746" y="1168"/>
                  </a:lnTo>
                  <a:lnTo>
                    <a:pt x="768" y="1170"/>
                  </a:lnTo>
                  <a:lnTo>
                    <a:pt x="768" y="1170"/>
                  </a:lnTo>
                  <a:lnTo>
                    <a:pt x="774" y="1172"/>
                  </a:lnTo>
                  <a:lnTo>
                    <a:pt x="776" y="1178"/>
                  </a:lnTo>
                  <a:lnTo>
                    <a:pt x="778" y="1230"/>
                  </a:lnTo>
                  <a:lnTo>
                    <a:pt x="778" y="1230"/>
                  </a:lnTo>
                  <a:lnTo>
                    <a:pt x="776" y="1234"/>
                  </a:lnTo>
                  <a:lnTo>
                    <a:pt x="776" y="1236"/>
                  </a:lnTo>
                  <a:lnTo>
                    <a:pt x="772" y="1238"/>
                  </a:lnTo>
                  <a:lnTo>
                    <a:pt x="770" y="1238"/>
                  </a:lnTo>
                  <a:lnTo>
                    <a:pt x="762" y="1236"/>
                  </a:lnTo>
                  <a:lnTo>
                    <a:pt x="762" y="1236"/>
                  </a:lnTo>
                  <a:lnTo>
                    <a:pt x="758" y="1238"/>
                  </a:lnTo>
                  <a:lnTo>
                    <a:pt x="756" y="1238"/>
                  </a:lnTo>
                  <a:lnTo>
                    <a:pt x="756" y="1240"/>
                  </a:lnTo>
                  <a:lnTo>
                    <a:pt x="756" y="1244"/>
                  </a:lnTo>
                  <a:lnTo>
                    <a:pt x="776" y="1330"/>
                  </a:lnTo>
                  <a:lnTo>
                    <a:pt x="776" y="1330"/>
                  </a:lnTo>
                  <a:lnTo>
                    <a:pt x="780" y="1344"/>
                  </a:lnTo>
                  <a:lnTo>
                    <a:pt x="800" y="1494"/>
                  </a:lnTo>
                  <a:lnTo>
                    <a:pt x="800" y="1494"/>
                  </a:lnTo>
                  <a:lnTo>
                    <a:pt x="800" y="1500"/>
                  </a:lnTo>
                  <a:lnTo>
                    <a:pt x="796" y="1508"/>
                  </a:lnTo>
                  <a:lnTo>
                    <a:pt x="786" y="1516"/>
                  </a:lnTo>
                  <a:lnTo>
                    <a:pt x="786" y="1516"/>
                  </a:lnTo>
                  <a:lnTo>
                    <a:pt x="784" y="1522"/>
                  </a:lnTo>
                  <a:lnTo>
                    <a:pt x="784" y="1530"/>
                  </a:lnTo>
                  <a:lnTo>
                    <a:pt x="802" y="1582"/>
                  </a:lnTo>
                  <a:lnTo>
                    <a:pt x="802" y="1582"/>
                  </a:lnTo>
                  <a:lnTo>
                    <a:pt x="804" y="1590"/>
                  </a:lnTo>
                  <a:lnTo>
                    <a:pt x="804" y="1598"/>
                  </a:lnTo>
                  <a:lnTo>
                    <a:pt x="792" y="1706"/>
                  </a:lnTo>
                  <a:lnTo>
                    <a:pt x="792" y="1706"/>
                  </a:lnTo>
                  <a:lnTo>
                    <a:pt x="788" y="1720"/>
                  </a:lnTo>
                  <a:lnTo>
                    <a:pt x="702" y="1906"/>
                  </a:lnTo>
                  <a:lnTo>
                    <a:pt x="702" y="1906"/>
                  </a:lnTo>
                  <a:lnTo>
                    <a:pt x="698" y="1912"/>
                  </a:lnTo>
                  <a:lnTo>
                    <a:pt x="692" y="1918"/>
                  </a:lnTo>
                  <a:lnTo>
                    <a:pt x="652" y="1954"/>
                  </a:lnTo>
                  <a:lnTo>
                    <a:pt x="652" y="1954"/>
                  </a:lnTo>
                  <a:lnTo>
                    <a:pt x="648" y="1960"/>
                  </a:lnTo>
                  <a:lnTo>
                    <a:pt x="646" y="1968"/>
                  </a:lnTo>
                  <a:lnTo>
                    <a:pt x="662" y="2106"/>
                  </a:lnTo>
                  <a:lnTo>
                    <a:pt x="662" y="2106"/>
                  </a:lnTo>
                  <a:lnTo>
                    <a:pt x="666" y="2122"/>
                  </a:lnTo>
                  <a:lnTo>
                    <a:pt x="688" y="2182"/>
                  </a:lnTo>
                  <a:lnTo>
                    <a:pt x="688" y="2182"/>
                  </a:lnTo>
                  <a:lnTo>
                    <a:pt x="690" y="2198"/>
                  </a:lnTo>
                  <a:lnTo>
                    <a:pt x="696" y="2320"/>
                  </a:lnTo>
                  <a:lnTo>
                    <a:pt x="696" y="2320"/>
                  </a:lnTo>
                  <a:lnTo>
                    <a:pt x="698" y="2326"/>
                  </a:lnTo>
                  <a:lnTo>
                    <a:pt x="704" y="2330"/>
                  </a:lnTo>
                  <a:lnTo>
                    <a:pt x="780" y="2364"/>
                  </a:lnTo>
                  <a:lnTo>
                    <a:pt x="780" y="2364"/>
                  </a:lnTo>
                  <a:lnTo>
                    <a:pt x="784" y="2368"/>
                  </a:lnTo>
                  <a:lnTo>
                    <a:pt x="788" y="2374"/>
                  </a:lnTo>
                  <a:lnTo>
                    <a:pt x="792" y="2402"/>
                  </a:lnTo>
                  <a:lnTo>
                    <a:pt x="792" y="2402"/>
                  </a:lnTo>
                  <a:lnTo>
                    <a:pt x="796" y="2408"/>
                  </a:lnTo>
                  <a:lnTo>
                    <a:pt x="800" y="2414"/>
                  </a:lnTo>
                  <a:lnTo>
                    <a:pt x="818" y="2434"/>
                  </a:lnTo>
                  <a:lnTo>
                    <a:pt x="818" y="2434"/>
                  </a:lnTo>
                  <a:lnTo>
                    <a:pt x="822" y="2440"/>
                  </a:lnTo>
                  <a:lnTo>
                    <a:pt x="824" y="2448"/>
                  </a:lnTo>
                  <a:lnTo>
                    <a:pt x="838" y="2502"/>
                  </a:lnTo>
                  <a:lnTo>
                    <a:pt x="838" y="2502"/>
                  </a:lnTo>
                  <a:lnTo>
                    <a:pt x="840" y="2518"/>
                  </a:lnTo>
                  <a:lnTo>
                    <a:pt x="850" y="2632"/>
                  </a:lnTo>
                  <a:lnTo>
                    <a:pt x="850" y="2632"/>
                  </a:lnTo>
                  <a:lnTo>
                    <a:pt x="852" y="2640"/>
                  </a:lnTo>
                  <a:lnTo>
                    <a:pt x="856" y="2646"/>
                  </a:lnTo>
                  <a:lnTo>
                    <a:pt x="918" y="2712"/>
                  </a:lnTo>
                  <a:lnTo>
                    <a:pt x="918" y="2712"/>
                  </a:lnTo>
                  <a:lnTo>
                    <a:pt x="922" y="2718"/>
                  </a:lnTo>
                  <a:lnTo>
                    <a:pt x="924" y="2726"/>
                  </a:lnTo>
                  <a:lnTo>
                    <a:pt x="920" y="2750"/>
                  </a:lnTo>
                  <a:lnTo>
                    <a:pt x="920" y="2750"/>
                  </a:lnTo>
                  <a:lnTo>
                    <a:pt x="920" y="2754"/>
                  </a:lnTo>
                  <a:lnTo>
                    <a:pt x="918" y="2756"/>
                  </a:lnTo>
                  <a:lnTo>
                    <a:pt x="914" y="2756"/>
                  </a:lnTo>
                  <a:lnTo>
                    <a:pt x="912" y="2756"/>
                  </a:lnTo>
                  <a:lnTo>
                    <a:pt x="878" y="2742"/>
                  </a:lnTo>
                  <a:lnTo>
                    <a:pt x="878" y="2742"/>
                  </a:lnTo>
                  <a:lnTo>
                    <a:pt x="874" y="2740"/>
                  </a:lnTo>
                  <a:lnTo>
                    <a:pt x="876" y="2744"/>
                  </a:lnTo>
                  <a:lnTo>
                    <a:pt x="930" y="2822"/>
                  </a:lnTo>
                  <a:lnTo>
                    <a:pt x="930" y="2822"/>
                  </a:lnTo>
                  <a:lnTo>
                    <a:pt x="942" y="2834"/>
                  </a:lnTo>
                  <a:lnTo>
                    <a:pt x="982" y="2874"/>
                  </a:lnTo>
                  <a:lnTo>
                    <a:pt x="982" y="2874"/>
                  </a:lnTo>
                  <a:lnTo>
                    <a:pt x="986" y="2880"/>
                  </a:lnTo>
                  <a:lnTo>
                    <a:pt x="988" y="2888"/>
                  </a:lnTo>
                  <a:lnTo>
                    <a:pt x="984" y="2910"/>
                  </a:lnTo>
                  <a:lnTo>
                    <a:pt x="984" y="2910"/>
                  </a:lnTo>
                  <a:lnTo>
                    <a:pt x="982" y="2916"/>
                  </a:lnTo>
                  <a:lnTo>
                    <a:pt x="978" y="2922"/>
                  </a:lnTo>
                  <a:lnTo>
                    <a:pt x="960" y="2938"/>
                  </a:lnTo>
                  <a:lnTo>
                    <a:pt x="960" y="2938"/>
                  </a:lnTo>
                  <a:lnTo>
                    <a:pt x="958" y="2940"/>
                  </a:lnTo>
                  <a:lnTo>
                    <a:pt x="958" y="2944"/>
                  </a:lnTo>
                  <a:lnTo>
                    <a:pt x="958" y="2946"/>
                  </a:lnTo>
                  <a:lnTo>
                    <a:pt x="962" y="2948"/>
                  </a:lnTo>
                  <a:lnTo>
                    <a:pt x="1070" y="3024"/>
                  </a:lnTo>
                  <a:lnTo>
                    <a:pt x="1070" y="3024"/>
                  </a:lnTo>
                  <a:lnTo>
                    <a:pt x="1074" y="3028"/>
                  </a:lnTo>
                  <a:lnTo>
                    <a:pt x="1076" y="3036"/>
                  </a:lnTo>
                  <a:lnTo>
                    <a:pt x="1072" y="3060"/>
                  </a:lnTo>
                  <a:lnTo>
                    <a:pt x="1072" y="3060"/>
                  </a:lnTo>
                  <a:lnTo>
                    <a:pt x="1074" y="3062"/>
                  </a:lnTo>
                  <a:lnTo>
                    <a:pt x="1074" y="3064"/>
                  </a:lnTo>
                  <a:lnTo>
                    <a:pt x="1076" y="3066"/>
                  </a:lnTo>
                  <a:lnTo>
                    <a:pt x="1080" y="3066"/>
                  </a:lnTo>
                  <a:lnTo>
                    <a:pt x="1126" y="3062"/>
                  </a:lnTo>
                  <a:lnTo>
                    <a:pt x="1126" y="3062"/>
                  </a:lnTo>
                  <a:lnTo>
                    <a:pt x="1128" y="3062"/>
                  </a:lnTo>
                  <a:lnTo>
                    <a:pt x="1130" y="3060"/>
                  </a:lnTo>
                  <a:lnTo>
                    <a:pt x="1130" y="3058"/>
                  </a:lnTo>
                  <a:lnTo>
                    <a:pt x="1130" y="3054"/>
                  </a:lnTo>
                  <a:lnTo>
                    <a:pt x="1100" y="2994"/>
                  </a:lnTo>
                  <a:lnTo>
                    <a:pt x="1100" y="2994"/>
                  </a:lnTo>
                  <a:lnTo>
                    <a:pt x="1094" y="2988"/>
                  </a:lnTo>
                  <a:lnTo>
                    <a:pt x="1088" y="2982"/>
                  </a:lnTo>
                  <a:lnTo>
                    <a:pt x="1078" y="2976"/>
                  </a:lnTo>
                  <a:lnTo>
                    <a:pt x="1078" y="2976"/>
                  </a:lnTo>
                  <a:lnTo>
                    <a:pt x="1074" y="2970"/>
                  </a:lnTo>
                  <a:lnTo>
                    <a:pt x="1072" y="2964"/>
                  </a:lnTo>
                  <a:lnTo>
                    <a:pt x="1072" y="2964"/>
                  </a:lnTo>
                  <a:lnTo>
                    <a:pt x="1070" y="2950"/>
                  </a:lnTo>
                  <a:lnTo>
                    <a:pt x="1052" y="2866"/>
                  </a:lnTo>
                  <a:lnTo>
                    <a:pt x="1052" y="2866"/>
                  </a:lnTo>
                  <a:lnTo>
                    <a:pt x="1048" y="2858"/>
                  </a:lnTo>
                  <a:lnTo>
                    <a:pt x="1044" y="2852"/>
                  </a:lnTo>
                  <a:lnTo>
                    <a:pt x="992" y="2784"/>
                  </a:lnTo>
                  <a:lnTo>
                    <a:pt x="992" y="2784"/>
                  </a:lnTo>
                  <a:lnTo>
                    <a:pt x="982" y="2770"/>
                  </a:lnTo>
                  <a:lnTo>
                    <a:pt x="926" y="2640"/>
                  </a:lnTo>
                  <a:lnTo>
                    <a:pt x="926" y="2640"/>
                  </a:lnTo>
                  <a:lnTo>
                    <a:pt x="924" y="2632"/>
                  </a:lnTo>
                  <a:lnTo>
                    <a:pt x="922" y="2624"/>
                  </a:lnTo>
                  <a:lnTo>
                    <a:pt x="932" y="2546"/>
                  </a:lnTo>
                  <a:lnTo>
                    <a:pt x="932" y="2546"/>
                  </a:lnTo>
                  <a:lnTo>
                    <a:pt x="934" y="2544"/>
                  </a:lnTo>
                  <a:lnTo>
                    <a:pt x="936" y="2542"/>
                  </a:lnTo>
                  <a:lnTo>
                    <a:pt x="938" y="2540"/>
                  </a:lnTo>
                  <a:lnTo>
                    <a:pt x="940" y="2542"/>
                  </a:lnTo>
                  <a:lnTo>
                    <a:pt x="970" y="2554"/>
                  </a:lnTo>
                  <a:lnTo>
                    <a:pt x="970" y="2554"/>
                  </a:lnTo>
                  <a:lnTo>
                    <a:pt x="976" y="2558"/>
                  </a:lnTo>
                  <a:lnTo>
                    <a:pt x="982" y="2564"/>
                  </a:lnTo>
                  <a:lnTo>
                    <a:pt x="992" y="2578"/>
                  </a:lnTo>
                  <a:lnTo>
                    <a:pt x="992" y="2578"/>
                  </a:lnTo>
                  <a:lnTo>
                    <a:pt x="996" y="2586"/>
                  </a:lnTo>
                  <a:lnTo>
                    <a:pt x="998" y="2594"/>
                  </a:lnTo>
                  <a:lnTo>
                    <a:pt x="1008" y="2692"/>
                  </a:lnTo>
                  <a:lnTo>
                    <a:pt x="1008" y="2692"/>
                  </a:lnTo>
                  <a:lnTo>
                    <a:pt x="1008" y="2706"/>
                  </a:lnTo>
                  <a:lnTo>
                    <a:pt x="1008" y="2706"/>
                  </a:lnTo>
                  <a:lnTo>
                    <a:pt x="1010" y="2712"/>
                  </a:lnTo>
                  <a:lnTo>
                    <a:pt x="1012" y="2718"/>
                  </a:lnTo>
                  <a:lnTo>
                    <a:pt x="1116" y="2860"/>
                  </a:lnTo>
                  <a:lnTo>
                    <a:pt x="1116" y="2860"/>
                  </a:lnTo>
                  <a:lnTo>
                    <a:pt x="1122" y="2864"/>
                  </a:lnTo>
                  <a:lnTo>
                    <a:pt x="1128" y="2866"/>
                  </a:lnTo>
                  <a:lnTo>
                    <a:pt x="1134" y="2868"/>
                  </a:lnTo>
                  <a:lnTo>
                    <a:pt x="1134" y="2868"/>
                  </a:lnTo>
                  <a:lnTo>
                    <a:pt x="1138" y="2868"/>
                  </a:lnTo>
                  <a:lnTo>
                    <a:pt x="1140" y="2870"/>
                  </a:lnTo>
                  <a:lnTo>
                    <a:pt x="1140" y="2872"/>
                  </a:lnTo>
                  <a:lnTo>
                    <a:pt x="1140" y="2876"/>
                  </a:lnTo>
                  <a:lnTo>
                    <a:pt x="1130" y="2900"/>
                  </a:lnTo>
                  <a:lnTo>
                    <a:pt x="1130" y="2900"/>
                  </a:lnTo>
                  <a:lnTo>
                    <a:pt x="1130" y="2906"/>
                  </a:lnTo>
                  <a:lnTo>
                    <a:pt x="1134" y="2912"/>
                  </a:lnTo>
                  <a:lnTo>
                    <a:pt x="1164" y="2934"/>
                  </a:lnTo>
                  <a:lnTo>
                    <a:pt x="1164" y="2934"/>
                  </a:lnTo>
                  <a:lnTo>
                    <a:pt x="1176" y="2946"/>
                  </a:lnTo>
                  <a:lnTo>
                    <a:pt x="1248" y="3028"/>
                  </a:lnTo>
                  <a:lnTo>
                    <a:pt x="1248" y="3028"/>
                  </a:lnTo>
                  <a:lnTo>
                    <a:pt x="1256" y="3040"/>
                  </a:lnTo>
                  <a:lnTo>
                    <a:pt x="1330" y="3176"/>
                  </a:lnTo>
                  <a:lnTo>
                    <a:pt x="1330" y="3176"/>
                  </a:lnTo>
                  <a:lnTo>
                    <a:pt x="1330" y="3182"/>
                  </a:lnTo>
                  <a:lnTo>
                    <a:pt x="1328" y="3188"/>
                  </a:lnTo>
                  <a:lnTo>
                    <a:pt x="1296" y="3226"/>
                  </a:lnTo>
                  <a:lnTo>
                    <a:pt x="1296" y="3226"/>
                  </a:lnTo>
                  <a:lnTo>
                    <a:pt x="1292" y="3232"/>
                  </a:lnTo>
                  <a:lnTo>
                    <a:pt x="1294" y="3240"/>
                  </a:lnTo>
                  <a:lnTo>
                    <a:pt x="1316" y="3284"/>
                  </a:lnTo>
                  <a:lnTo>
                    <a:pt x="1316" y="3284"/>
                  </a:lnTo>
                  <a:lnTo>
                    <a:pt x="1320" y="3290"/>
                  </a:lnTo>
                  <a:lnTo>
                    <a:pt x="1326" y="3296"/>
                  </a:lnTo>
                  <a:lnTo>
                    <a:pt x="1412" y="3368"/>
                  </a:lnTo>
                  <a:lnTo>
                    <a:pt x="1412" y="3368"/>
                  </a:lnTo>
                  <a:lnTo>
                    <a:pt x="1418" y="3372"/>
                  </a:lnTo>
                  <a:lnTo>
                    <a:pt x="1426" y="3374"/>
                  </a:lnTo>
                  <a:lnTo>
                    <a:pt x="1492" y="3382"/>
                  </a:lnTo>
                  <a:lnTo>
                    <a:pt x="1492" y="3382"/>
                  </a:lnTo>
                  <a:lnTo>
                    <a:pt x="1508" y="3386"/>
                  </a:lnTo>
                  <a:lnTo>
                    <a:pt x="1672" y="3470"/>
                  </a:lnTo>
                  <a:lnTo>
                    <a:pt x="1672" y="3470"/>
                  </a:lnTo>
                  <a:lnTo>
                    <a:pt x="1686" y="3478"/>
                  </a:lnTo>
                  <a:lnTo>
                    <a:pt x="1810" y="3542"/>
                  </a:lnTo>
                  <a:lnTo>
                    <a:pt x="1810" y="3542"/>
                  </a:lnTo>
                  <a:lnTo>
                    <a:pt x="1816" y="3544"/>
                  </a:lnTo>
                  <a:lnTo>
                    <a:pt x="1824" y="3542"/>
                  </a:lnTo>
                  <a:lnTo>
                    <a:pt x="1944" y="3508"/>
                  </a:lnTo>
                  <a:lnTo>
                    <a:pt x="1944" y="3508"/>
                  </a:lnTo>
                  <a:lnTo>
                    <a:pt x="1950" y="3508"/>
                  </a:lnTo>
                  <a:lnTo>
                    <a:pt x="1958" y="3512"/>
                  </a:lnTo>
                  <a:lnTo>
                    <a:pt x="2088" y="3614"/>
                  </a:lnTo>
                  <a:lnTo>
                    <a:pt x="2088" y="3614"/>
                  </a:lnTo>
                  <a:lnTo>
                    <a:pt x="2094" y="3618"/>
                  </a:lnTo>
                  <a:lnTo>
                    <a:pt x="2102" y="3620"/>
                  </a:lnTo>
                  <a:lnTo>
                    <a:pt x="2106" y="3620"/>
                  </a:lnTo>
                  <a:lnTo>
                    <a:pt x="2116" y="3616"/>
                  </a:lnTo>
                  <a:lnTo>
                    <a:pt x="2188" y="3596"/>
                  </a:lnTo>
                  <a:lnTo>
                    <a:pt x="2150" y="3542"/>
                  </a:lnTo>
                  <a:lnTo>
                    <a:pt x="2162" y="3462"/>
                  </a:lnTo>
                  <a:lnTo>
                    <a:pt x="2246" y="3442"/>
                  </a:lnTo>
                  <a:lnTo>
                    <a:pt x="2296" y="3428"/>
                  </a:lnTo>
                  <a:lnTo>
                    <a:pt x="2298" y="3414"/>
                  </a:lnTo>
                  <a:lnTo>
                    <a:pt x="2298" y="3414"/>
                  </a:lnTo>
                  <a:lnTo>
                    <a:pt x="2300" y="3406"/>
                  </a:lnTo>
                  <a:lnTo>
                    <a:pt x="2302" y="3400"/>
                  </a:lnTo>
                  <a:lnTo>
                    <a:pt x="2308" y="3390"/>
                  </a:lnTo>
                  <a:lnTo>
                    <a:pt x="2308" y="3390"/>
                  </a:lnTo>
                  <a:lnTo>
                    <a:pt x="2310" y="3382"/>
                  </a:lnTo>
                  <a:lnTo>
                    <a:pt x="2312" y="3376"/>
                  </a:lnTo>
                  <a:lnTo>
                    <a:pt x="2320" y="3308"/>
                  </a:lnTo>
                  <a:lnTo>
                    <a:pt x="2320" y="3308"/>
                  </a:lnTo>
                  <a:lnTo>
                    <a:pt x="2320" y="3300"/>
                  </a:lnTo>
                  <a:lnTo>
                    <a:pt x="2316" y="3294"/>
                  </a:lnTo>
                  <a:lnTo>
                    <a:pt x="2304" y="3284"/>
                  </a:lnTo>
                  <a:lnTo>
                    <a:pt x="2304" y="3284"/>
                  </a:lnTo>
                  <a:lnTo>
                    <a:pt x="2302" y="3282"/>
                  </a:lnTo>
                  <a:lnTo>
                    <a:pt x="2300" y="3280"/>
                  </a:lnTo>
                  <a:lnTo>
                    <a:pt x="2300" y="3276"/>
                  </a:lnTo>
                  <a:lnTo>
                    <a:pt x="2302" y="3274"/>
                  </a:lnTo>
                  <a:lnTo>
                    <a:pt x="2346" y="3224"/>
                  </a:lnTo>
                  <a:lnTo>
                    <a:pt x="2346" y="3224"/>
                  </a:lnTo>
                  <a:lnTo>
                    <a:pt x="2350" y="3218"/>
                  </a:lnTo>
                  <a:lnTo>
                    <a:pt x="2350" y="3210"/>
                  </a:lnTo>
                  <a:lnTo>
                    <a:pt x="2346" y="3200"/>
                  </a:lnTo>
                  <a:lnTo>
                    <a:pt x="2346" y="3200"/>
                  </a:lnTo>
                  <a:lnTo>
                    <a:pt x="2342" y="3194"/>
                  </a:lnTo>
                  <a:lnTo>
                    <a:pt x="2336" y="3190"/>
                  </a:lnTo>
                  <a:lnTo>
                    <a:pt x="2284" y="3184"/>
                  </a:lnTo>
                  <a:lnTo>
                    <a:pt x="2284" y="3184"/>
                  </a:lnTo>
                  <a:lnTo>
                    <a:pt x="2276" y="3184"/>
                  </a:lnTo>
                  <a:lnTo>
                    <a:pt x="2268" y="3186"/>
                  </a:lnTo>
                  <a:lnTo>
                    <a:pt x="2158" y="3222"/>
                  </a:lnTo>
                  <a:lnTo>
                    <a:pt x="2158" y="3222"/>
                  </a:lnTo>
                  <a:lnTo>
                    <a:pt x="2154" y="3226"/>
                  </a:lnTo>
                  <a:lnTo>
                    <a:pt x="2152" y="3234"/>
                  </a:lnTo>
                  <a:lnTo>
                    <a:pt x="2156" y="3272"/>
                  </a:lnTo>
                  <a:lnTo>
                    <a:pt x="2156" y="3272"/>
                  </a:lnTo>
                  <a:lnTo>
                    <a:pt x="2154" y="3280"/>
                  </a:lnTo>
                  <a:lnTo>
                    <a:pt x="2152" y="3286"/>
                  </a:lnTo>
                  <a:lnTo>
                    <a:pt x="2106" y="3336"/>
                  </a:lnTo>
                  <a:lnTo>
                    <a:pt x="2106" y="3336"/>
                  </a:lnTo>
                  <a:lnTo>
                    <a:pt x="2104" y="3342"/>
                  </a:lnTo>
                  <a:lnTo>
                    <a:pt x="2104" y="3348"/>
                  </a:lnTo>
                  <a:lnTo>
                    <a:pt x="2108" y="3352"/>
                  </a:lnTo>
                  <a:lnTo>
                    <a:pt x="2108" y="3352"/>
                  </a:lnTo>
                  <a:lnTo>
                    <a:pt x="2108" y="3356"/>
                  </a:lnTo>
                  <a:lnTo>
                    <a:pt x="2108" y="3358"/>
                  </a:lnTo>
                  <a:lnTo>
                    <a:pt x="2106" y="3360"/>
                  </a:lnTo>
                  <a:lnTo>
                    <a:pt x="2102" y="3360"/>
                  </a:lnTo>
                  <a:lnTo>
                    <a:pt x="2036" y="3362"/>
                  </a:lnTo>
                  <a:lnTo>
                    <a:pt x="2036" y="3362"/>
                  </a:lnTo>
                  <a:lnTo>
                    <a:pt x="2020" y="3364"/>
                  </a:lnTo>
                  <a:lnTo>
                    <a:pt x="1926" y="3378"/>
                  </a:lnTo>
                  <a:lnTo>
                    <a:pt x="1926" y="3378"/>
                  </a:lnTo>
                  <a:lnTo>
                    <a:pt x="1918" y="3378"/>
                  </a:lnTo>
                  <a:lnTo>
                    <a:pt x="1914" y="3374"/>
                  </a:lnTo>
                  <a:lnTo>
                    <a:pt x="1902" y="3354"/>
                  </a:lnTo>
                  <a:lnTo>
                    <a:pt x="1902" y="3354"/>
                  </a:lnTo>
                  <a:lnTo>
                    <a:pt x="1898" y="3350"/>
                  </a:lnTo>
                  <a:lnTo>
                    <a:pt x="1890" y="3346"/>
                  </a:lnTo>
                  <a:lnTo>
                    <a:pt x="1848" y="3342"/>
                  </a:lnTo>
                  <a:lnTo>
                    <a:pt x="1848" y="3342"/>
                  </a:lnTo>
                  <a:lnTo>
                    <a:pt x="1842" y="3338"/>
                  </a:lnTo>
                  <a:lnTo>
                    <a:pt x="1838" y="3334"/>
                  </a:lnTo>
                  <a:lnTo>
                    <a:pt x="1824" y="3290"/>
                  </a:lnTo>
                  <a:lnTo>
                    <a:pt x="1824" y="3290"/>
                  </a:lnTo>
                  <a:lnTo>
                    <a:pt x="1820" y="3282"/>
                  </a:lnTo>
                  <a:lnTo>
                    <a:pt x="1814" y="3278"/>
                  </a:lnTo>
                  <a:lnTo>
                    <a:pt x="1762" y="3250"/>
                  </a:lnTo>
                  <a:lnTo>
                    <a:pt x="1762" y="3250"/>
                  </a:lnTo>
                  <a:lnTo>
                    <a:pt x="1758" y="3244"/>
                  </a:lnTo>
                  <a:lnTo>
                    <a:pt x="1756" y="3238"/>
                  </a:lnTo>
                  <a:lnTo>
                    <a:pt x="1770" y="3200"/>
                  </a:lnTo>
                  <a:lnTo>
                    <a:pt x="1770" y="3200"/>
                  </a:lnTo>
                  <a:lnTo>
                    <a:pt x="1770" y="3194"/>
                  </a:lnTo>
                  <a:lnTo>
                    <a:pt x="1768" y="3186"/>
                  </a:lnTo>
                  <a:lnTo>
                    <a:pt x="1736" y="3138"/>
                  </a:lnTo>
                  <a:lnTo>
                    <a:pt x="1736" y="3138"/>
                  </a:lnTo>
                  <a:lnTo>
                    <a:pt x="1734" y="3132"/>
                  </a:lnTo>
                  <a:lnTo>
                    <a:pt x="1734" y="3124"/>
                  </a:lnTo>
                  <a:lnTo>
                    <a:pt x="1786" y="2966"/>
                  </a:lnTo>
                  <a:lnTo>
                    <a:pt x="1786" y="2966"/>
                  </a:lnTo>
                  <a:lnTo>
                    <a:pt x="1788" y="2958"/>
                  </a:lnTo>
                  <a:lnTo>
                    <a:pt x="1786" y="2950"/>
                  </a:lnTo>
                  <a:lnTo>
                    <a:pt x="1776" y="2896"/>
                  </a:lnTo>
                  <a:lnTo>
                    <a:pt x="1776" y="2896"/>
                  </a:lnTo>
                  <a:lnTo>
                    <a:pt x="1776" y="2890"/>
                  </a:lnTo>
                  <a:lnTo>
                    <a:pt x="1780" y="2884"/>
                  </a:lnTo>
                  <a:lnTo>
                    <a:pt x="1898" y="2810"/>
                  </a:lnTo>
                  <a:lnTo>
                    <a:pt x="1898" y="2810"/>
                  </a:lnTo>
                  <a:lnTo>
                    <a:pt x="1910" y="2802"/>
                  </a:lnTo>
                  <a:lnTo>
                    <a:pt x="1948" y="2776"/>
                  </a:lnTo>
                  <a:lnTo>
                    <a:pt x="1948" y="2776"/>
                  </a:lnTo>
                  <a:lnTo>
                    <a:pt x="1956" y="2772"/>
                  </a:lnTo>
                  <a:lnTo>
                    <a:pt x="1962" y="2774"/>
                  </a:lnTo>
                  <a:lnTo>
                    <a:pt x="2004" y="2790"/>
                  </a:lnTo>
                  <a:lnTo>
                    <a:pt x="2004" y="2790"/>
                  </a:lnTo>
                  <a:lnTo>
                    <a:pt x="2012" y="2790"/>
                  </a:lnTo>
                  <a:lnTo>
                    <a:pt x="2020" y="2790"/>
                  </a:lnTo>
                  <a:lnTo>
                    <a:pt x="2052" y="2784"/>
                  </a:lnTo>
                  <a:lnTo>
                    <a:pt x="2052" y="2784"/>
                  </a:lnTo>
                  <a:lnTo>
                    <a:pt x="2058" y="2784"/>
                  </a:lnTo>
                  <a:lnTo>
                    <a:pt x="2066" y="2786"/>
                  </a:lnTo>
                  <a:lnTo>
                    <a:pt x="2098" y="2800"/>
                  </a:lnTo>
                  <a:lnTo>
                    <a:pt x="2098" y="2800"/>
                  </a:lnTo>
                  <a:lnTo>
                    <a:pt x="2106" y="2802"/>
                  </a:lnTo>
                  <a:lnTo>
                    <a:pt x="2114" y="2802"/>
                  </a:lnTo>
                  <a:lnTo>
                    <a:pt x="2158" y="2796"/>
                  </a:lnTo>
                  <a:lnTo>
                    <a:pt x="2158" y="2796"/>
                  </a:lnTo>
                  <a:lnTo>
                    <a:pt x="2166" y="2796"/>
                  </a:lnTo>
                  <a:lnTo>
                    <a:pt x="2172" y="2798"/>
                  </a:lnTo>
                  <a:lnTo>
                    <a:pt x="2204" y="2812"/>
                  </a:lnTo>
                  <a:lnTo>
                    <a:pt x="2204" y="2812"/>
                  </a:lnTo>
                  <a:lnTo>
                    <a:pt x="2206" y="2814"/>
                  </a:lnTo>
                  <a:lnTo>
                    <a:pt x="2208" y="2812"/>
                  </a:lnTo>
                  <a:lnTo>
                    <a:pt x="2210" y="2810"/>
                  </a:lnTo>
                  <a:lnTo>
                    <a:pt x="2208" y="2808"/>
                  </a:lnTo>
                  <a:lnTo>
                    <a:pt x="2198" y="2778"/>
                  </a:lnTo>
                  <a:lnTo>
                    <a:pt x="2198" y="2778"/>
                  </a:lnTo>
                  <a:lnTo>
                    <a:pt x="2190" y="2764"/>
                  </a:lnTo>
                  <a:lnTo>
                    <a:pt x="2188" y="2762"/>
                  </a:lnTo>
                  <a:lnTo>
                    <a:pt x="2188" y="2762"/>
                  </a:lnTo>
                  <a:lnTo>
                    <a:pt x="2186" y="2760"/>
                  </a:lnTo>
                  <a:lnTo>
                    <a:pt x="2186" y="2756"/>
                  </a:lnTo>
                  <a:lnTo>
                    <a:pt x="2186" y="2754"/>
                  </a:lnTo>
                  <a:lnTo>
                    <a:pt x="2188" y="2752"/>
                  </a:lnTo>
                  <a:lnTo>
                    <a:pt x="2216" y="2734"/>
                  </a:lnTo>
                  <a:lnTo>
                    <a:pt x="2216" y="2734"/>
                  </a:lnTo>
                  <a:lnTo>
                    <a:pt x="2222" y="2732"/>
                  </a:lnTo>
                  <a:lnTo>
                    <a:pt x="2228" y="2734"/>
                  </a:lnTo>
                  <a:lnTo>
                    <a:pt x="2246" y="2746"/>
                  </a:lnTo>
                  <a:lnTo>
                    <a:pt x="2246" y="2746"/>
                  </a:lnTo>
                  <a:lnTo>
                    <a:pt x="2252" y="2748"/>
                  </a:lnTo>
                  <a:lnTo>
                    <a:pt x="2260" y="2748"/>
                  </a:lnTo>
                  <a:lnTo>
                    <a:pt x="2296" y="2730"/>
                  </a:lnTo>
                  <a:lnTo>
                    <a:pt x="2296" y="2730"/>
                  </a:lnTo>
                  <a:lnTo>
                    <a:pt x="2304" y="2728"/>
                  </a:lnTo>
                  <a:lnTo>
                    <a:pt x="2312" y="2728"/>
                  </a:lnTo>
                  <a:lnTo>
                    <a:pt x="2370" y="2734"/>
                  </a:lnTo>
                  <a:lnTo>
                    <a:pt x="2370" y="2734"/>
                  </a:lnTo>
                  <a:lnTo>
                    <a:pt x="2374" y="2736"/>
                  </a:lnTo>
                  <a:lnTo>
                    <a:pt x="2376" y="2738"/>
                  </a:lnTo>
                  <a:lnTo>
                    <a:pt x="2378" y="2740"/>
                  </a:lnTo>
                  <a:lnTo>
                    <a:pt x="2378" y="2744"/>
                  </a:lnTo>
                  <a:lnTo>
                    <a:pt x="2376" y="2758"/>
                  </a:lnTo>
                  <a:lnTo>
                    <a:pt x="2376" y="2758"/>
                  </a:lnTo>
                  <a:lnTo>
                    <a:pt x="2376" y="2760"/>
                  </a:lnTo>
                  <a:lnTo>
                    <a:pt x="2378" y="2762"/>
                  </a:lnTo>
                  <a:lnTo>
                    <a:pt x="2380" y="2762"/>
                  </a:lnTo>
                  <a:lnTo>
                    <a:pt x="2382" y="2762"/>
                  </a:lnTo>
                  <a:lnTo>
                    <a:pt x="2438" y="2734"/>
                  </a:lnTo>
                  <a:lnTo>
                    <a:pt x="2438" y="2734"/>
                  </a:lnTo>
                  <a:lnTo>
                    <a:pt x="2446" y="2734"/>
                  </a:lnTo>
                  <a:lnTo>
                    <a:pt x="2450" y="2736"/>
                  </a:lnTo>
                  <a:lnTo>
                    <a:pt x="2484" y="2772"/>
                  </a:lnTo>
                  <a:lnTo>
                    <a:pt x="2484" y="2772"/>
                  </a:lnTo>
                  <a:lnTo>
                    <a:pt x="2494" y="2784"/>
                  </a:lnTo>
                  <a:lnTo>
                    <a:pt x="2516" y="2804"/>
                  </a:lnTo>
                  <a:lnTo>
                    <a:pt x="2516" y="2804"/>
                  </a:lnTo>
                  <a:lnTo>
                    <a:pt x="2520" y="2810"/>
                  </a:lnTo>
                  <a:lnTo>
                    <a:pt x="2522" y="2816"/>
                  </a:lnTo>
                  <a:lnTo>
                    <a:pt x="2526" y="2846"/>
                  </a:lnTo>
                  <a:lnTo>
                    <a:pt x="2526" y="2846"/>
                  </a:lnTo>
                  <a:lnTo>
                    <a:pt x="2528" y="2852"/>
                  </a:lnTo>
                  <a:lnTo>
                    <a:pt x="2532" y="2858"/>
                  </a:lnTo>
                  <a:lnTo>
                    <a:pt x="2616" y="2954"/>
                  </a:lnTo>
                  <a:lnTo>
                    <a:pt x="2616" y="2954"/>
                  </a:lnTo>
                  <a:lnTo>
                    <a:pt x="2620" y="2960"/>
                  </a:lnTo>
                  <a:lnTo>
                    <a:pt x="2622" y="2966"/>
                  </a:lnTo>
                  <a:lnTo>
                    <a:pt x="2622" y="2966"/>
                  </a:lnTo>
                  <a:lnTo>
                    <a:pt x="2622" y="2972"/>
                  </a:lnTo>
                  <a:lnTo>
                    <a:pt x="2626" y="2976"/>
                  </a:lnTo>
                  <a:lnTo>
                    <a:pt x="2636" y="2986"/>
                  </a:lnTo>
                  <a:lnTo>
                    <a:pt x="2636" y="2986"/>
                  </a:lnTo>
                  <a:lnTo>
                    <a:pt x="2642" y="2988"/>
                  </a:lnTo>
                  <a:lnTo>
                    <a:pt x="2650" y="2988"/>
                  </a:lnTo>
                  <a:lnTo>
                    <a:pt x="2672" y="2980"/>
                  </a:lnTo>
                  <a:lnTo>
                    <a:pt x="2672" y="2980"/>
                  </a:lnTo>
                  <a:lnTo>
                    <a:pt x="2676" y="2976"/>
                  </a:lnTo>
                  <a:lnTo>
                    <a:pt x="2678" y="2970"/>
                  </a:lnTo>
                  <a:lnTo>
                    <a:pt x="2680" y="2864"/>
                  </a:lnTo>
                  <a:lnTo>
                    <a:pt x="2680" y="2864"/>
                  </a:lnTo>
                  <a:lnTo>
                    <a:pt x="2680" y="2856"/>
                  </a:lnTo>
                  <a:lnTo>
                    <a:pt x="2676" y="2850"/>
                  </a:lnTo>
                  <a:lnTo>
                    <a:pt x="2644" y="2816"/>
                  </a:lnTo>
                  <a:lnTo>
                    <a:pt x="2644" y="2816"/>
                  </a:lnTo>
                  <a:lnTo>
                    <a:pt x="2642" y="2810"/>
                  </a:lnTo>
                  <a:lnTo>
                    <a:pt x="2640" y="2804"/>
                  </a:lnTo>
                  <a:lnTo>
                    <a:pt x="2640" y="2804"/>
                  </a:lnTo>
                  <a:lnTo>
                    <a:pt x="2640" y="2796"/>
                  </a:lnTo>
                  <a:lnTo>
                    <a:pt x="2636" y="2790"/>
                  </a:lnTo>
                  <a:lnTo>
                    <a:pt x="2586" y="2712"/>
                  </a:lnTo>
                  <a:lnTo>
                    <a:pt x="2586" y="2712"/>
                  </a:lnTo>
                  <a:lnTo>
                    <a:pt x="2582" y="2704"/>
                  </a:lnTo>
                  <a:lnTo>
                    <a:pt x="2580" y="2696"/>
                  </a:lnTo>
                  <a:lnTo>
                    <a:pt x="2578" y="2644"/>
                  </a:lnTo>
                  <a:lnTo>
                    <a:pt x="2578" y="2644"/>
                  </a:lnTo>
                  <a:lnTo>
                    <a:pt x="2580" y="2638"/>
                  </a:lnTo>
                  <a:lnTo>
                    <a:pt x="2584" y="2632"/>
                  </a:lnTo>
                  <a:lnTo>
                    <a:pt x="2664" y="2554"/>
                  </a:lnTo>
                  <a:lnTo>
                    <a:pt x="2664" y="2554"/>
                  </a:lnTo>
                  <a:lnTo>
                    <a:pt x="2670" y="2546"/>
                  </a:lnTo>
                  <a:lnTo>
                    <a:pt x="2672" y="2540"/>
                  </a:lnTo>
                  <a:lnTo>
                    <a:pt x="2674" y="2516"/>
                  </a:lnTo>
                  <a:lnTo>
                    <a:pt x="2674" y="2516"/>
                  </a:lnTo>
                  <a:lnTo>
                    <a:pt x="2678" y="2508"/>
                  </a:lnTo>
                  <a:lnTo>
                    <a:pt x="2684" y="2506"/>
                  </a:lnTo>
                  <a:lnTo>
                    <a:pt x="2704" y="2500"/>
                  </a:lnTo>
                  <a:lnTo>
                    <a:pt x="2704" y="2500"/>
                  </a:lnTo>
                  <a:lnTo>
                    <a:pt x="2708" y="2496"/>
                  </a:lnTo>
                  <a:lnTo>
                    <a:pt x="2712" y="2490"/>
                  </a:lnTo>
                  <a:lnTo>
                    <a:pt x="2714" y="2478"/>
                  </a:lnTo>
                  <a:lnTo>
                    <a:pt x="2714" y="2478"/>
                  </a:lnTo>
                  <a:lnTo>
                    <a:pt x="2716" y="2472"/>
                  </a:lnTo>
                  <a:lnTo>
                    <a:pt x="2720" y="2466"/>
                  </a:lnTo>
                  <a:lnTo>
                    <a:pt x="2748" y="2448"/>
                  </a:lnTo>
                  <a:lnTo>
                    <a:pt x="2748" y="2448"/>
                  </a:lnTo>
                  <a:lnTo>
                    <a:pt x="2754" y="2446"/>
                  </a:lnTo>
                  <a:lnTo>
                    <a:pt x="2760" y="2446"/>
                  </a:lnTo>
                  <a:lnTo>
                    <a:pt x="2760" y="2446"/>
                  </a:lnTo>
                  <a:lnTo>
                    <a:pt x="2766" y="2444"/>
                  </a:lnTo>
                  <a:lnTo>
                    <a:pt x="2772" y="2440"/>
                  </a:lnTo>
                  <a:lnTo>
                    <a:pt x="2804" y="2402"/>
                  </a:lnTo>
                  <a:lnTo>
                    <a:pt x="2804" y="2402"/>
                  </a:lnTo>
                  <a:lnTo>
                    <a:pt x="2806" y="2396"/>
                  </a:lnTo>
                  <a:lnTo>
                    <a:pt x="2804" y="2390"/>
                  </a:lnTo>
                  <a:lnTo>
                    <a:pt x="2802" y="2388"/>
                  </a:lnTo>
                  <a:lnTo>
                    <a:pt x="2802" y="2388"/>
                  </a:lnTo>
                  <a:lnTo>
                    <a:pt x="2794" y="2374"/>
                  </a:lnTo>
                  <a:lnTo>
                    <a:pt x="2772" y="2316"/>
                  </a:lnTo>
                  <a:lnTo>
                    <a:pt x="2772" y="2316"/>
                  </a:lnTo>
                  <a:lnTo>
                    <a:pt x="2772" y="2308"/>
                  </a:lnTo>
                  <a:lnTo>
                    <a:pt x="2772" y="2302"/>
                  </a:lnTo>
                  <a:lnTo>
                    <a:pt x="2788" y="2250"/>
                  </a:lnTo>
                  <a:lnTo>
                    <a:pt x="2788" y="2250"/>
                  </a:lnTo>
                  <a:lnTo>
                    <a:pt x="2790" y="2234"/>
                  </a:lnTo>
                  <a:lnTo>
                    <a:pt x="2796" y="2196"/>
                  </a:lnTo>
                  <a:lnTo>
                    <a:pt x="2796" y="2196"/>
                  </a:lnTo>
                  <a:lnTo>
                    <a:pt x="2798" y="2188"/>
                  </a:lnTo>
                  <a:lnTo>
                    <a:pt x="2802" y="2182"/>
                  </a:lnTo>
                  <a:lnTo>
                    <a:pt x="2806" y="2180"/>
                  </a:lnTo>
                  <a:lnTo>
                    <a:pt x="2806" y="2180"/>
                  </a:lnTo>
                  <a:lnTo>
                    <a:pt x="2810" y="2174"/>
                  </a:lnTo>
                  <a:lnTo>
                    <a:pt x="2812" y="2166"/>
                  </a:lnTo>
                  <a:lnTo>
                    <a:pt x="2806" y="2112"/>
                  </a:lnTo>
                  <a:lnTo>
                    <a:pt x="2806" y="2112"/>
                  </a:lnTo>
                  <a:lnTo>
                    <a:pt x="2808" y="2110"/>
                  </a:lnTo>
                  <a:lnTo>
                    <a:pt x="2808" y="2106"/>
                  </a:lnTo>
                  <a:lnTo>
                    <a:pt x="2812" y="2104"/>
                  </a:lnTo>
                  <a:lnTo>
                    <a:pt x="2814" y="2102"/>
                  </a:lnTo>
                  <a:lnTo>
                    <a:pt x="2856" y="2094"/>
                  </a:lnTo>
                  <a:lnTo>
                    <a:pt x="2856" y="2094"/>
                  </a:lnTo>
                  <a:lnTo>
                    <a:pt x="2862" y="2090"/>
                  </a:lnTo>
                  <a:lnTo>
                    <a:pt x="2868" y="2086"/>
                  </a:lnTo>
                  <a:lnTo>
                    <a:pt x="2916" y="2038"/>
                  </a:lnTo>
                  <a:lnTo>
                    <a:pt x="2916" y="2038"/>
                  </a:lnTo>
                  <a:lnTo>
                    <a:pt x="2920" y="2038"/>
                  </a:lnTo>
                  <a:lnTo>
                    <a:pt x="2922" y="2036"/>
                  </a:lnTo>
                  <a:lnTo>
                    <a:pt x="2924" y="2038"/>
                  </a:lnTo>
                  <a:lnTo>
                    <a:pt x="2926" y="2040"/>
                  </a:lnTo>
                  <a:lnTo>
                    <a:pt x="2928" y="2044"/>
                  </a:lnTo>
                  <a:lnTo>
                    <a:pt x="2928" y="2044"/>
                  </a:lnTo>
                  <a:lnTo>
                    <a:pt x="2934" y="2050"/>
                  </a:lnTo>
                  <a:lnTo>
                    <a:pt x="2940" y="2052"/>
                  </a:lnTo>
                  <a:lnTo>
                    <a:pt x="2958" y="2054"/>
                  </a:lnTo>
                  <a:lnTo>
                    <a:pt x="2958" y="2054"/>
                  </a:lnTo>
                  <a:lnTo>
                    <a:pt x="2962" y="2054"/>
                  </a:lnTo>
                  <a:lnTo>
                    <a:pt x="2964" y="2052"/>
                  </a:lnTo>
                  <a:lnTo>
                    <a:pt x="2966" y="2050"/>
                  </a:lnTo>
                  <a:lnTo>
                    <a:pt x="2968" y="2048"/>
                  </a:lnTo>
                  <a:lnTo>
                    <a:pt x="2970" y="2034"/>
                  </a:lnTo>
                  <a:lnTo>
                    <a:pt x="2970" y="2034"/>
                  </a:lnTo>
                  <a:lnTo>
                    <a:pt x="2968" y="2026"/>
                  </a:lnTo>
                  <a:lnTo>
                    <a:pt x="2966" y="2018"/>
                  </a:lnTo>
                  <a:lnTo>
                    <a:pt x="2954" y="2002"/>
                  </a:lnTo>
                  <a:lnTo>
                    <a:pt x="2954" y="2002"/>
                  </a:lnTo>
                  <a:lnTo>
                    <a:pt x="2952" y="2000"/>
                  </a:lnTo>
                  <a:lnTo>
                    <a:pt x="2950" y="2000"/>
                  </a:lnTo>
                  <a:lnTo>
                    <a:pt x="2946" y="2000"/>
                  </a:lnTo>
                  <a:lnTo>
                    <a:pt x="2944" y="2002"/>
                  </a:lnTo>
                  <a:lnTo>
                    <a:pt x="2942" y="2006"/>
                  </a:lnTo>
                  <a:lnTo>
                    <a:pt x="2942" y="2006"/>
                  </a:lnTo>
                  <a:lnTo>
                    <a:pt x="2940" y="2008"/>
                  </a:lnTo>
                  <a:lnTo>
                    <a:pt x="2938" y="2008"/>
                  </a:lnTo>
                  <a:lnTo>
                    <a:pt x="2936" y="2008"/>
                  </a:lnTo>
                  <a:lnTo>
                    <a:pt x="2934" y="2004"/>
                  </a:lnTo>
                  <a:lnTo>
                    <a:pt x="2922" y="1972"/>
                  </a:lnTo>
                  <a:lnTo>
                    <a:pt x="2922" y="1972"/>
                  </a:lnTo>
                  <a:lnTo>
                    <a:pt x="2918" y="1956"/>
                  </a:lnTo>
                  <a:lnTo>
                    <a:pt x="2914" y="1932"/>
                  </a:lnTo>
                  <a:lnTo>
                    <a:pt x="2914" y="1932"/>
                  </a:lnTo>
                  <a:lnTo>
                    <a:pt x="2916" y="1924"/>
                  </a:lnTo>
                  <a:lnTo>
                    <a:pt x="2920" y="1918"/>
                  </a:lnTo>
                  <a:lnTo>
                    <a:pt x="2982" y="1880"/>
                  </a:lnTo>
                  <a:lnTo>
                    <a:pt x="2982" y="1880"/>
                  </a:lnTo>
                  <a:lnTo>
                    <a:pt x="2986" y="1874"/>
                  </a:lnTo>
                  <a:lnTo>
                    <a:pt x="2990" y="1868"/>
                  </a:lnTo>
                  <a:lnTo>
                    <a:pt x="3004" y="1816"/>
                  </a:lnTo>
                  <a:lnTo>
                    <a:pt x="3004" y="1816"/>
                  </a:lnTo>
                  <a:lnTo>
                    <a:pt x="3008" y="1808"/>
                  </a:lnTo>
                  <a:lnTo>
                    <a:pt x="3012" y="1802"/>
                  </a:lnTo>
                  <a:lnTo>
                    <a:pt x="3056" y="1766"/>
                  </a:lnTo>
                  <a:lnTo>
                    <a:pt x="3056" y="1766"/>
                  </a:lnTo>
                  <a:lnTo>
                    <a:pt x="3060" y="1764"/>
                  </a:lnTo>
                  <a:lnTo>
                    <a:pt x="3060" y="1768"/>
                  </a:lnTo>
                  <a:lnTo>
                    <a:pt x="3042" y="1820"/>
                  </a:lnTo>
                  <a:lnTo>
                    <a:pt x="3042" y="1820"/>
                  </a:lnTo>
                  <a:lnTo>
                    <a:pt x="3042" y="1826"/>
                  </a:lnTo>
                  <a:lnTo>
                    <a:pt x="3046" y="1834"/>
                  </a:lnTo>
                  <a:lnTo>
                    <a:pt x="3058" y="1852"/>
                  </a:lnTo>
                  <a:lnTo>
                    <a:pt x="3058" y="1852"/>
                  </a:lnTo>
                  <a:lnTo>
                    <a:pt x="3070" y="1862"/>
                  </a:lnTo>
                  <a:lnTo>
                    <a:pt x="3086" y="1872"/>
                  </a:lnTo>
                  <a:lnTo>
                    <a:pt x="3086" y="1872"/>
                  </a:lnTo>
                  <a:lnTo>
                    <a:pt x="3090" y="1874"/>
                  </a:lnTo>
                  <a:lnTo>
                    <a:pt x="3092" y="1874"/>
                  </a:lnTo>
                  <a:lnTo>
                    <a:pt x="3096" y="1872"/>
                  </a:lnTo>
                  <a:lnTo>
                    <a:pt x="3098" y="1870"/>
                  </a:lnTo>
                  <a:lnTo>
                    <a:pt x="3136" y="1816"/>
                  </a:lnTo>
                  <a:lnTo>
                    <a:pt x="3136" y="1816"/>
                  </a:lnTo>
                  <a:lnTo>
                    <a:pt x="3138" y="1814"/>
                  </a:lnTo>
                  <a:lnTo>
                    <a:pt x="3138" y="1810"/>
                  </a:lnTo>
                  <a:lnTo>
                    <a:pt x="3136" y="1808"/>
                  </a:lnTo>
                  <a:lnTo>
                    <a:pt x="3134" y="1806"/>
                  </a:lnTo>
                  <a:lnTo>
                    <a:pt x="3124" y="1798"/>
                  </a:lnTo>
                  <a:lnTo>
                    <a:pt x="3124" y="1798"/>
                  </a:lnTo>
                  <a:lnTo>
                    <a:pt x="3122" y="1796"/>
                  </a:lnTo>
                  <a:lnTo>
                    <a:pt x="3122" y="1794"/>
                  </a:lnTo>
                  <a:lnTo>
                    <a:pt x="3122" y="1792"/>
                  </a:lnTo>
                  <a:lnTo>
                    <a:pt x="3124" y="1790"/>
                  </a:lnTo>
                  <a:lnTo>
                    <a:pt x="3216" y="1726"/>
                  </a:lnTo>
                  <a:lnTo>
                    <a:pt x="3216" y="1726"/>
                  </a:lnTo>
                  <a:lnTo>
                    <a:pt x="3220" y="1722"/>
                  </a:lnTo>
                  <a:lnTo>
                    <a:pt x="3222" y="1716"/>
                  </a:lnTo>
                  <a:lnTo>
                    <a:pt x="3222" y="1716"/>
                  </a:lnTo>
                  <a:lnTo>
                    <a:pt x="3226" y="1710"/>
                  </a:lnTo>
                  <a:lnTo>
                    <a:pt x="3230" y="1704"/>
                  </a:lnTo>
                  <a:lnTo>
                    <a:pt x="3246" y="1690"/>
                  </a:lnTo>
                  <a:lnTo>
                    <a:pt x="3246" y="1690"/>
                  </a:lnTo>
                  <a:lnTo>
                    <a:pt x="3250" y="1684"/>
                  </a:lnTo>
                  <a:lnTo>
                    <a:pt x="3252" y="1676"/>
                  </a:lnTo>
                  <a:lnTo>
                    <a:pt x="3256" y="1650"/>
                  </a:lnTo>
                  <a:lnTo>
                    <a:pt x="3256" y="1650"/>
                  </a:lnTo>
                  <a:lnTo>
                    <a:pt x="3254" y="1646"/>
                  </a:lnTo>
                  <a:lnTo>
                    <a:pt x="3254" y="1644"/>
                  </a:lnTo>
                  <a:lnTo>
                    <a:pt x="3252" y="1642"/>
                  </a:lnTo>
                  <a:lnTo>
                    <a:pt x="3248" y="1640"/>
                  </a:lnTo>
                  <a:lnTo>
                    <a:pt x="3226" y="1638"/>
                  </a:lnTo>
                  <a:lnTo>
                    <a:pt x="3226" y="1638"/>
                  </a:lnTo>
                  <a:lnTo>
                    <a:pt x="3220" y="1634"/>
                  </a:lnTo>
                  <a:lnTo>
                    <a:pt x="3216" y="1628"/>
                  </a:lnTo>
                  <a:lnTo>
                    <a:pt x="3214" y="1618"/>
                  </a:lnTo>
                  <a:lnTo>
                    <a:pt x="3214" y="1618"/>
                  </a:lnTo>
                  <a:lnTo>
                    <a:pt x="3214" y="1614"/>
                  </a:lnTo>
                  <a:lnTo>
                    <a:pt x="3212" y="1614"/>
                  </a:lnTo>
                  <a:lnTo>
                    <a:pt x="3208" y="1612"/>
                  </a:lnTo>
                  <a:lnTo>
                    <a:pt x="3206" y="1614"/>
                  </a:lnTo>
                  <a:lnTo>
                    <a:pt x="3194" y="1618"/>
                  </a:lnTo>
                  <a:lnTo>
                    <a:pt x="3194" y="1618"/>
                  </a:lnTo>
                  <a:lnTo>
                    <a:pt x="3190" y="1624"/>
                  </a:lnTo>
                  <a:lnTo>
                    <a:pt x="3186" y="1630"/>
                  </a:lnTo>
                  <a:lnTo>
                    <a:pt x="3178" y="1696"/>
                  </a:lnTo>
                  <a:lnTo>
                    <a:pt x="3178" y="1696"/>
                  </a:lnTo>
                  <a:lnTo>
                    <a:pt x="3176" y="1702"/>
                  </a:lnTo>
                  <a:lnTo>
                    <a:pt x="3170" y="1704"/>
                  </a:lnTo>
                  <a:lnTo>
                    <a:pt x="3136" y="1710"/>
                  </a:lnTo>
                  <a:lnTo>
                    <a:pt x="3136" y="1710"/>
                  </a:lnTo>
                  <a:lnTo>
                    <a:pt x="3128" y="1710"/>
                  </a:lnTo>
                  <a:lnTo>
                    <a:pt x="3120" y="1708"/>
                  </a:lnTo>
                  <a:lnTo>
                    <a:pt x="3040" y="1688"/>
                  </a:lnTo>
                  <a:lnTo>
                    <a:pt x="3040" y="1688"/>
                  </a:lnTo>
                  <a:lnTo>
                    <a:pt x="3036" y="1684"/>
                  </a:lnTo>
                  <a:lnTo>
                    <a:pt x="3034" y="1678"/>
                  </a:lnTo>
                  <a:lnTo>
                    <a:pt x="3042" y="1612"/>
                  </a:lnTo>
                  <a:lnTo>
                    <a:pt x="3042" y="1612"/>
                  </a:lnTo>
                  <a:lnTo>
                    <a:pt x="3040" y="1606"/>
                  </a:lnTo>
                  <a:lnTo>
                    <a:pt x="3036" y="1600"/>
                  </a:lnTo>
                  <a:lnTo>
                    <a:pt x="3020" y="1590"/>
                  </a:lnTo>
                  <a:lnTo>
                    <a:pt x="3020" y="1590"/>
                  </a:lnTo>
                  <a:lnTo>
                    <a:pt x="3012" y="1588"/>
                  </a:lnTo>
                  <a:lnTo>
                    <a:pt x="3004" y="1586"/>
                  </a:lnTo>
                  <a:lnTo>
                    <a:pt x="2948" y="1578"/>
                  </a:lnTo>
                  <a:lnTo>
                    <a:pt x="2948" y="1578"/>
                  </a:lnTo>
                  <a:lnTo>
                    <a:pt x="2940" y="1580"/>
                  </a:lnTo>
                  <a:lnTo>
                    <a:pt x="2934" y="1584"/>
                  </a:lnTo>
                  <a:lnTo>
                    <a:pt x="2862" y="1672"/>
                  </a:lnTo>
                  <a:lnTo>
                    <a:pt x="2862" y="1672"/>
                  </a:lnTo>
                  <a:lnTo>
                    <a:pt x="2860" y="1676"/>
                  </a:lnTo>
                  <a:lnTo>
                    <a:pt x="2860" y="1672"/>
                  </a:lnTo>
                  <a:lnTo>
                    <a:pt x="2900" y="1596"/>
                  </a:lnTo>
                  <a:lnTo>
                    <a:pt x="2900" y="1596"/>
                  </a:lnTo>
                  <a:lnTo>
                    <a:pt x="2904" y="1580"/>
                  </a:lnTo>
                  <a:lnTo>
                    <a:pt x="2908" y="1554"/>
                  </a:lnTo>
                  <a:lnTo>
                    <a:pt x="2908" y="1554"/>
                  </a:lnTo>
                  <a:lnTo>
                    <a:pt x="2910" y="1546"/>
                  </a:lnTo>
                  <a:lnTo>
                    <a:pt x="2916" y="1542"/>
                  </a:lnTo>
                  <a:lnTo>
                    <a:pt x="3000" y="1506"/>
                  </a:lnTo>
                  <a:lnTo>
                    <a:pt x="3000" y="1506"/>
                  </a:lnTo>
                  <a:lnTo>
                    <a:pt x="3016" y="1500"/>
                  </a:lnTo>
                  <a:lnTo>
                    <a:pt x="3062" y="1486"/>
                  </a:lnTo>
                  <a:lnTo>
                    <a:pt x="3062" y="1486"/>
                  </a:lnTo>
                  <a:lnTo>
                    <a:pt x="3066" y="1486"/>
                  </a:lnTo>
                  <a:lnTo>
                    <a:pt x="3068" y="1488"/>
                  </a:lnTo>
                  <a:lnTo>
                    <a:pt x="3072" y="1490"/>
                  </a:lnTo>
                  <a:lnTo>
                    <a:pt x="3072" y="1492"/>
                  </a:lnTo>
                  <a:lnTo>
                    <a:pt x="3074" y="1496"/>
                  </a:lnTo>
                  <a:lnTo>
                    <a:pt x="3074" y="1496"/>
                  </a:lnTo>
                  <a:lnTo>
                    <a:pt x="3076" y="1498"/>
                  </a:lnTo>
                  <a:lnTo>
                    <a:pt x="3078" y="1500"/>
                  </a:lnTo>
                  <a:lnTo>
                    <a:pt x="3080" y="1502"/>
                  </a:lnTo>
                  <a:lnTo>
                    <a:pt x="3084" y="1500"/>
                  </a:lnTo>
                  <a:lnTo>
                    <a:pt x="3118" y="1490"/>
                  </a:lnTo>
                  <a:lnTo>
                    <a:pt x="3118" y="1490"/>
                  </a:lnTo>
                  <a:lnTo>
                    <a:pt x="3122" y="1488"/>
                  </a:lnTo>
                  <a:lnTo>
                    <a:pt x="3120" y="1486"/>
                  </a:lnTo>
                  <a:lnTo>
                    <a:pt x="3102" y="1480"/>
                  </a:lnTo>
                  <a:lnTo>
                    <a:pt x="3102" y="1480"/>
                  </a:lnTo>
                  <a:lnTo>
                    <a:pt x="3100" y="1478"/>
                  </a:lnTo>
                  <a:lnTo>
                    <a:pt x="3102" y="1474"/>
                  </a:lnTo>
                  <a:lnTo>
                    <a:pt x="3134" y="1464"/>
                  </a:lnTo>
                  <a:lnTo>
                    <a:pt x="3134" y="1464"/>
                  </a:lnTo>
                  <a:lnTo>
                    <a:pt x="3142" y="1460"/>
                  </a:lnTo>
                  <a:lnTo>
                    <a:pt x="3146" y="1454"/>
                  </a:lnTo>
                  <a:lnTo>
                    <a:pt x="3190" y="1362"/>
                  </a:lnTo>
                  <a:lnTo>
                    <a:pt x="3190" y="1362"/>
                  </a:lnTo>
                  <a:lnTo>
                    <a:pt x="3194" y="1360"/>
                  </a:lnTo>
                  <a:lnTo>
                    <a:pt x="3196" y="1362"/>
                  </a:lnTo>
                  <a:lnTo>
                    <a:pt x="3216" y="1452"/>
                  </a:lnTo>
                  <a:lnTo>
                    <a:pt x="3216" y="1452"/>
                  </a:lnTo>
                  <a:lnTo>
                    <a:pt x="3220" y="1458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6" y="1472"/>
                  </a:lnTo>
                  <a:lnTo>
                    <a:pt x="3226" y="1480"/>
                  </a:lnTo>
                  <a:lnTo>
                    <a:pt x="3200" y="1532"/>
                  </a:lnTo>
                  <a:lnTo>
                    <a:pt x="3200" y="1532"/>
                  </a:lnTo>
                  <a:lnTo>
                    <a:pt x="3200" y="1534"/>
                  </a:lnTo>
                  <a:lnTo>
                    <a:pt x="3200" y="1536"/>
                  </a:lnTo>
                  <a:lnTo>
                    <a:pt x="3202" y="1536"/>
                  </a:lnTo>
                  <a:lnTo>
                    <a:pt x="3204" y="1536"/>
                  </a:lnTo>
                  <a:lnTo>
                    <a:pt x="3222" y="1530"/>
                  </a:lnTo>
                  <a:lnTo>
                    <a:pt x="3222" y="1530"/>
                  </a:lnTo>
                  <a:lnTo>
                    <a:pt x="3226" y="1530"/>
                  </a:lnTo>
                  <a:lnTo>
                    <a:pt x="3228" y="1532"/>
                  </a:lnTo>
                  <a:lnTo>
                    <a:pt x="3228" y="1534"/>
                  </a:lnTo>
                  <a:lnTo>
                    <a:pt x="3228" y="1536"/>
                  </a:lnTo>
                  <a:lnTo>
                    <a:pt x="3218" y="1574"/>
                  </a:lnTo>
                  <a:lnTo>
                    <a:pt x="3218" y="1574"/>
                  </a:lnTo>
                  <a:lnTo>
                    <a:pt x="3218" y="1576"/>
                  </a:lnTo>
                  <a:lnTo>
                    <a:pt x="3220" y="1578"/>
                  </a:lnTo>
                  <a:lnTo>
                    <a:pt x="3220" y="1580"/>
                  </a:lnTo>
                  <a:lnTo>
                    <a:pt x="3224" y="1578"/>
                  </a:lnTo>
                  <a:lnTo>
                    <a:pt x="3320" y="1542"/>
                  </a:lnTo>
                  <a:lnTo>
                    <a:pt x="3320" y="1542"/>
                  </a:lnTo>
                  <a:lnTo>
                    <a:pt x="3326" y="1540"/>
                  </a:lnTo>
                  <a:lnTo>
                    <a:pt x="3332" y="1534"/>
                  </a:lnTo>
                  <a:lnTo>
                    <a:pt x="3360" y="1508"/>
                  </a:lnTo>
                  <a:lnTo>
                    <a:pt x="3360" y="1508"/>
                  </a:lnTo>
                  <a:lnTo>
                    <a:pt x="3362" y="1506"/>
                  </a:lnTo>
                  <a:lnTo>
                    <a:pt x="3362" y="1508"/>
                  </a:lnTo>
                  <a:lnTo>
                    <a:pt x="3338" y="1548"/>
                  </a:lnTo>
                  <a:lnTo>
                    <a:pt x="3338" y="1548"/>
                  </a:lnTo>
                  <a:lnTo>
                    <a:pt x="3336" y="1554"/>
                  </a:lnTo>
                  <a:lnTo>
                    <a:pt x="3336" y="1562"/>
                  </a:lnTo>
                  <a:lnTo>
                    <a:pt x="3340" y="1588"/>
                  </a:lnTo>
                  <a:lnTo>
                    <a:pt x="3340" y="1588"/>
                  </a:lnTo>
                  <a:lnTo>
                    <a:pt x="3342" y="1592"/>
                  </a:lnTo>
                  <a:lnTo>
                    <a:pt x="3344" y="1592"/>
                  </a:lnTo>
                  <a:lnTo>
                    <a:pt x="3346" y="1592"/>
                  </a:lnTo>
                  <a:lnTo>
                    <a:pt x="3348" y="1592"/>
                  </a:lnTo>
                  <a:lnTo>
                    <a:pt x="3364" y="1578"/>
                  </a:lnTo>
                  <a:lnTo>
                    <a:pt x="3364" y="1578"/>
                  </a:lnTo>
                  <a:lnTo>
                    <a:pt x="3374" y="1568"/>
                  </a:lnTo>
                  <a:lnTo>
                    <a:pt x="3382" y="1554"/>
                  </a:lnTo>
                  <a:lnTo>
                    <a:pt x="3382" y="1554"/>
                  </a:lnTo>
                  <a:lnTo>
                    <a:pt x="3386" y="1546"/>
                  </a:lnTo>
                  <a:lnTo>
                    <a:pt x="3388" y="1540"/>
                  </a:lnTo>
                  <a:lnTo>
                    <a:pt x="3390" y="1526"/>
                  </a:lnTo>
                  <a:lnTo>
                    <a:pt x="3390" y="1526"/>
                  </a:lnTo>
                  <a:lnTo>
                    <a:pt x="3390" y="1522"/>
                  </a:lnTo>
                  <a:lnTo>
                    <a:pt x="3392" y="1520"/>
                  </a:lnTo>
                  <a:lnTo>
                    <a:pt x="3396" y="1520"/>
                  </a:lnTo>
                  <a:lnTo>
                    <a:pt x="3398" y="1518"/>
                  </a:lnTo>
                  <a:lnTo>
                    <a:pt x="3416" y="1520"/>
                  </a:lnTo>
                  <a:lnTo>
                    <a:pt x="3416" y="1520"/>
                  </a:lnTo>
                  <a:lnTo>
                    <a:pt x="3432" y="1520"/>
                  </a:lnTo>
                  <a:lnTo>
                    <a:pt x="3466" y="1516"/>
                  </a:lnTo>
                  <a:lnTo>
                    <a:pt x="3466" y="1516"/>
                  </a:lnTo>
                  <a:lnTo>
                    <a:pt x="3470" y="1514"/>
                  </a:lnTo>
                  <a:lnTo>
                    <a:pt x="3472" y="1512"/>
                  </a:lnTo>
                  <a:lnTo>
                    <a:pt x="3472" y="1510"/>
                  </a:lnTo>
                  <a:lnTo>
                    <a:pt x="3474" y="1506"/>
                  </a:lnTo>
                  <a:lnTo>
                    <a:pt x="3468" y="1466"/>
                  </a:lnTo>
                  <a:close/>
                  <a:moveTo>
                    <a:pt x="1246" y="678"/>
                  </a:moveTo>
                  <a:lnTo>
                    <a:pt x="1246" y="678"/>
                  </a:lnTo>
                  <a:lnTo>
                    <a:pt x="1246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2" y="672"/>
                  </a:lnTo>
                  <a:lnTo>
                    <a:pt x="1274" y="674"/>
                  </a:lnTo>
                  <a:lnTo>
                    <a:pt x="1274" y="674"/>
                  </a:lnTo>
                  <a:lnTo>
                    <a:pt x="1288" y="678"/>
                  </a:lnTo>
                  <a:lnTo>
                    <a:pt x="1306" y="686"/>
                  </a:lnTo>
                  <a:lnTo>
                    <a:pt x="1306" y="686"/>
                  </a:lnTo>
                  <a:lnTo>
                    <a:pt x="1308" y="686"/>
                  </a:lnTo>
                  <a:lnTo>
                    <a:pt x="1310" y="688"/>
                  </a:lnTo>
                  <a:lnTo>
                    <a:pt x="1308" y="690"/>
                  </a:lnTo>
                  <a:lnTo>
                    <a:pt x="1306" y="692"/>
                  </a:lnTo>
                  <a:lnTo>
                    <a:pt x="1292" y="704"/>
                  </a:lnTo>
                  <a:lnTo>
                    <a:pt x="1292" y="704"/>
                  </a:lnTo>
                  <a:lnTo>
                    <a:pt x="1286" y="706"/>
                  </a:lnTo>
                  <a:lnTo>
                    <a:pt x="1278" y="704"/>
                  </a:lnTo>
                  <a:lnTo>
                    <a:pt x="1260" y="698"/>
                  </a:lnTo>
                  <a:lnTo>
                    <a:pt x="1260" y="698"/>
                  </a:lnTo>
                  <a:lnTo>
                    <a:pt x="1254" y="692"/>
                  </a:lnTo>
                  <a:lnTo>
                    <a:pt x="1250" y="686"/>
                  </a:lnTo>
                  <a:lnTo>
                    <a:pt x="1246" y="678"/>
                  </a:lnTo>
                  <a:close/>
                  <a:moveTo>
                    <a:pt x="1284" y="768"/>
                  </a:moveTo>
                  <a:lnTo>
                    <a:pt x="1252" y="764"/>
                  </a:lnTo>
                  <a:lnTo>
                    <a:pt x="1252" y="764"/>
                  </a:lnTo>
                  <a:lnTo>
                    <a:pt x="1250" y="762"/>
                  </a:lnTo>
                  <a:lnTo>
                    <a:pt x="1248" y="762"/>
                  </a:lnTo>
                  <a:lnTo>
                    <a:pt x="1250" y="760"/>
                  </a:lnTo>
                  <a:lnTo>
                    <a:pt x="1250" y="758"/>
                  </a:lnTo>
                  <a:lnTo>
                    <a:pt x="1274" y="742"/>
                  </a:lnTo>
                  <a:lnTo>
                    <a:pt x="1274" y="742"/>
                  </a:lnTo>
                  <a:lnTo>
                    <a:pt x="1282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8" y="738"/>
                  </a:lnTo>
                  <a:lnTo>
                    <a:pt x="1304" y="736"/>
                  </a:lnTo>
                  <a:lnTo>
                    <a:pt x="1326" y="730"/>
                  </a:lnTo>
                  <a:lnTo>
                    <a:pt x="1326" y="730"/>
                  </a:lnTo>
                  <a:lnTo>
                    <a:pt x="1334" y="730"/>
                  </a:lnTo>
                  <a:lnTo>
                    <a:pt x="1342" y="730"/>
                  </a:lnTo>
                  <a:lnTo>
                    <a:pt x="1346" y="730"/>
                  </a:lnTo>
                  <a:lnTo>
                    <a:pt x="1346" y="730"/>
                  </a:lnTo>
                  <a:lnTo>
                    <a:pt x="1354" y="732"/>
                  </a:lnTo>
                  <a:lnTo>
                    <a:pt x="1354" y="732"/>
                  </a:lnTo>
                  <a:lnTo>
                    <a:pt x="1360" y="732"/>
                  </a:lnTo>
                  <a:lnTo>
                    <a:pt x="1360" y="732"/>
                  </a:lnTo>
                  <a:lnTo>
                    <a:pt x="1368" y="732"/>
                  </a:lnTo>
                  <a:lnTo>
                    <a:pt x="1368" y="732"/>
                  </a:lnTo>
                  <a:lnTo>
                    <a:pt x="1374" y="732"/>
                  </a:lnTo>
                  <a:lnTo>
                    <a:pt x="1374" y="732"/>
                  </a:lnTo>
                  <a:lnTo>
                    <a:pt x="1382" y="730"/>
                  </a:lnTo>
                  <a:lnTo>
                    <a:pt x="1400" y="726"/>
                  </a:lnTo>
                  <a:lnTo>
                    <a:pt x="1400" y="726"/>
                  </a:lnTo>
                  <a:lnTo>
                    <a:pt x="1404" y="728"/>
                  </a:lnTo>
                  <a:lnTo>
                    <a:pt x="1402" y="730"/>
                  </a:lnTo>
                  <a:lnTo>
                    <a:pt x="1372" y="756"/>
                  </a:lnTo>
                  <a:lnTo>
                    <a:pt x="1372" y="756"/>
                  </a:lnTo>
                  <a:lnTo>
                    <a:pt x="1366" y="760"/>
                  </a:lnTo>
                  <a:lnTo>
                    <a:pt x="1360" y="762"/>
                  </a:lnTo>
                  <a:lnTo>
                    <a:pt x="1336" y="758"/>
                  </a:lnTo>
                  <a:lnTo>
                    <a:pt x="1336" y="758"/>
                  </a:lnTo>
                  <a:lnTo>
                    <a:pt x="1328" y="758"/>
                  </a:lnTo>
                  <a:lnTo>
                    <a:pt x="1320" y="760"/>
                  </a:lnTo>
                  <a:lnTo>
                    <a:pt x="1300" y="766"/>
                  </a:lnTo>
                  <a:lnTo>
                    <a:pt x="1300" y="766"/>
                  </a:lnTo>
                  <a:lnTo>
                    <a:pt x="1292" y="768"/>
                  </a:lnTo>
                  <a:lnTo>
                    <a:pt x="1284" y="768"/>
                  </a:lnTo>
                  <a:lnTo>
                    <a:pt x="1284" y="768"/>
                  </a:lnTo>
                  <a:close/>
                  <a:moveTo>
                    <a:pt x="1464" y="1000"/>
                  </a:moveTo>
                  <a:lnTo>
                    <a:pt x="1450" y="1016"/>
                  </a:lnTo>
                  <a:lnTo>
                    <a:pt x="1450" y="1016"/>
                  </a:lnTo>
                  <a:lnTo>
                    <a:pt x="1444" y="1020"/>
                  </a:lnTo>
                  <a:lnTo>
                    <a:pt x="1436" y="1020"/>
                  </a:lnTo>
                  <a:lnTo>
                    <a:pt x="1414" y="1018"/>
                  </a:lnTo>
                  <a:lnTo>
                    <a:pt x="1414" y="1018"/>
                  </a:lnTo>
                  <a:lnTo>
                    <a:pt x="1410" y="1018"/>
                  </a:lnTo>
                  <a:lnTo>
                    <a:pt x="1408" y="1020"/>
                  </a:lnTo>
                  <a:lnTo>
                    <a:pt x="1404" y="1022"/>
                  </a:lnTo>
                  <a:lnTo>
                    <a:pt x="1404" y="1024"/>
                  </a:lnTo>
                  <a:lnTo>
                    <a:pt x="1404" y="1026"/>
                  </a:lnTo>
                  <a:lnTo>
                    <a:pt x="1404" y="1026"/>
                  </a:lnTo>
                  <a:lnTo>
                    <a:pt x="1400" y="1032"/>
                  </a:lnTo>
                  <a:lnTo>
                    <a:pt x="1394" y="1036"/>
                  </a:lnTo>
                  <a:lnTo>
                    <a:pt x="1340" y="1046"/>
                  </a:lnTo>
                  <a:lnTo>
                    <a:pt x="1340" y="1046"/>
                  </a:lnTo>
                  <a:lnTo>
                    <a:pt x="1334" y="1046"/>
                  </a:lnTo>
                  <a:lnTo>
                    <a:pt x="1328" y="1042"/>
                  </a:lnTo>
                  <a:lnTo>
                    <a:pt x="1312" y="1026"/>
                  </a:lnTo>
                  <a:lnTo>
                    <a:pt x="1312" y="1026"/>
                  </a:lnTo>
                  <a:lnTo>
                    <a:pt x="1312" y="1024"/>
                  </a:lnTo>
                  <a:lnTo>
                    <a:pt x="1312" y="1022"/>
                  </a:lnTo>
                  <a:lnTo>
                    <a:pt x="1312" y="1020"/>
                  </a:lnTo>
                  <a:lnTo>
                    <a:pt x="1316" y="1018"/>
                  </a:lnTo>
                  <a:lnTo>
                    <a:pt x="1324" y="1016"/>
                  </a:lnTo>
                  <a:lnTo>
                    <a:pt x="1324" y="1016"/>
                  </a:lnTo>
                  <a:lnTo>
                    <a:pt x="1332" y="1014"/>
                  </a:lnTo>
                  <a:lnTo>
                    <a:pt x="1336" y="1016"/>
                  </a:lnTo>
                  <a:lnTo>
                    <a:pt x="1336" y="1016"/>
                  </a:lnTo>
                  <a:lnTo>
                    <a:pt x="1340" y="1018"/>
                  </a:lnTo>
                  <a:lnTo>
                    <a:pt x="1346" y="1018"/>
                  </a:lnTo>
                  <a:lnTo>
                    <a:pt x="1398" y="1006"/>
                  </a:lnTo>
                  <a:lnTo>
                    <a:pt x="1398" y="1006"/>
                  </a:lnTo>
                  <a:lnTo>
                    <a:pt x="1404" y="1002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2" y="990"/>
                  </a:lnTo>
                  <a:lnTo>
                    <a:pt x="1416" y="988"/>
                  </a:lnTo>
                  <a:lnTo>
                    <a:pt x="1416" y="988"/>
                  </a:lnTo>
                  <a:lnTo>
                    <a:pt x="1422" y="990"/>
                  </a:lnTo>
                  <a:lnTo>
                    <a:pt x="1422" y="990"/>
                  </a:lnTo>
                  <a:lnTo>
                    <a:pt x="1430" y="990"/>
                  </a:lnTo>
                  <a:lnTo>
                    <a:pt x="1462" y="994"/>
                  </a:lnTo>
                  <a:lnTo>
                    <a:pt x="1462" y="994"/>
                  </a:lnTo>
                  <a:lnTo>
                    <a:pt x="1464" y="994"/>
                  </a:lnTo>
                  <a:lnTo>
                    <a:pt x="1466" y="996"/>
                  </a:lnTo>
                  <a:lnTo>
                    <a:pt x="1466" y="998"/>
                  </a:lnTo>
                  <a:lnTo>
                    <a:pt x="1464" y="1000"/>
                  </a:lnTo>
                  <a:lnTo>
                    <a:pt x="1464" y="1000"/>
                  </a:lnTo>
                  <a:close/>
                  <a:moveTo>
                    <a:pt x="1822" y="1574"/>
                  </a:moveTo>
                  <a:lnTo>
                    <a:pt x="1798" y="1588"/>
                  </a:lnTo>
                  <a:lnTo>
                    <a:pt x="1798" y="1588"/>
                  </a:lnTo>
                  <a:lnTo>
                    <a:pt x="1796" y="1590"/>
                  </a:lnTo>
                  <a:lnTo>
                    <a:pt x="1792" y="1588"/>
                  </a:lnTo>
                  <a:lnTo>
                    <a:pt x="1790" y="1588"/>
                  </a:lnTo>
                  <a:lnTo>
                    <a:pt x="1788" y="1584"/>
                  </a:lnTo>
                  <a:lnTo>
                    <a:pt x="1776" y="1554"/>
                  </a:lnTo>
                  <a:lnTo>
                    <a:pt x="1776" y="1554"/>
                  </a:lnTo>
                  <a:lnTo>
                    <a:pt x="1774" y="1548"/>
                  </a:lnTo>
                  <a:lnTo>
                    <a:pt x="1774" y="1542"/>
                  </a:lnTo>
                  <a:lnTo>
                    <a:pt x="1774" y="1542"/>
                  </a:lnTo>
                  <a:lnTo>
                    <a:pt x="1772" y="1536"/>
                  </a:lnTo>
                  <a:lnTo>
                    <a:pt x="1768" y="1534"/>
                  </a:lnTo>
                  <a:lnTo>
                    <a:pt x="1768" y="1534"/>
                  </a:lnTo>
                  <a:lnTo>
                    <a:pt x="1766" y="1534"/>
                  </a:lnTo>
                  <a:lnTo>
                    <a:pt x="1764" y="1532"/>
                  </a:lnTo>
                  <a:lnTo>
                    <a:pt x="1762" y="1526"/>
                  </a:lnTo>
                  <a:lnTo>
                    <a:pt x="1768" y="1486"/>
                  </a:lnTo>
                  <a:lnTo>
                    <a:pt x="1768" y="1486"/>
                  </a:lnTo>
                  <a:lnTo>
                    <a:pt x="1768" y="1478"/>
                  </a:lnTo>
                  <a:lnTo>
                    <a:pt x="1768" y="1478"/>
                  </a:lnTo>
                  <a:lnTo>
                    <a:pt x="1768" y="1486"/>
                  </a:lnTo>
                  <a:lnTo>
                    <a:pt x="1768" y="1496"/>
                  </a:lnTo>
                  <a:lnTo>
                    <a:pt x="1768" y="1496"/>
                  </a:lnTo>
                  <a:lnTo>
                    <a:pt x="1768" y="1502"/>
                  </a:lnTo>
                  <a:lnTo>
                    <a:pt x="1770" y="1504"/>
                  </a:lnTo>
                  <a:lnTo>
                    <a:pt x="1772" y="1506"/>
                  </a:lnTo>
                  <a:lnTo>
                    <a:pt x="1772" y="1506"/>
                  </a:lnTo>
                  <a:lnTo>
                    <a:pt x="1776" y="1508"/>
                  </a:lnTo>
                  <a:lnTo>
                    <a:pt x="1778" y="1512"/>
                  </a:lnTo>
                  <a:lnTo>
                    <a:pt x="1778" y="1512"/>
                  </a:lnTo>
                  <a:lnTo>
                    <a:pt x="1778" y="1518"/>
                  </a:lnTo>
                  <a:lnTo>
                    <a:pt x="1780" y="1524"/>
                  </a:lnTo>
                  <a:lnTo>
                    <a:pt x="1794" y="1556"/>
                  </a:lnTo>
                  <a:lnTo>
                    <a:pt x="1794" y="1556"/>
                  </a:lnTo>
                  <a:lnTo>
                    <a:pt x="1794" y="1558"/>
                  </a:lnTo>
                  <a:lnTo>
                    <a:pt x="1798" y="1560"/>
                  </a:lnTo>
                  <a:lnTo>
                    <a:pt x="1800" y="1560"/>
                  </a:lnTo>
                  <a:lnTo>
                    <a:pt x="1802" y="1558"/>
                  </a:lnTo>
                  <a:lnTo>
                    <a:pt x="1812" y="1552"/>
                  </a:lnTo>
                  <a:lnTo>
                    <a:pt x="1812" y="1552"/>
                  </a:lnTo>
                  <a:lnTo>
                    <a:pt x="1816" y="1552"/>
                  </a:lnTo>
                  <a:lnTo>
                    <a:pt x="1818" y="1552"/>
                  </a:lnTo>
                  <a:lnTo>
                    <a:pt x="1820" y="1554"/>
                  </a:lnTo>
                  <a:lnTo>
                    <a:pt x="1822" y="1556"/>
                  </a:lnTo>
                  <a:lnTo>
                    <a:pt x="1826" y="1562"/>
                  </a:lnTo>
                  <a:lnTo>
                    <a:pt x="1826" y="1562"/>
                  </a:lnTo>
                  <a:lnTo>
                    <a:pt x="1826" y="1564"/>
                  </a:lnTo>
                  <a:lnTo>
                    <a:pt x="1826" y="1568"/>
                  </a:lnTo>
                  <a:lnTo>
                    <a:pt x="1824" y="1570"/>
                  </a:lnTo>
                  <a:lnTo>
                    <a:pt x="1822" y="1574"/>
                  </a:lnTo>
                  <a:lnTo>
                    <a:pt x="1822" y="1574"/>
                  </a:lnTo>
                  <a:close/>
                  <a:moveTo>
                    <a:pt x="2266" y="1642"/>
                  </a:moveTo>
                  <a:lnTo>
                    <a:pt x="2266" y="1642"/>
                  </a:lnTo>
                  <a:lnTo>
                    <a:pt x="2266" y="1642"/>
                  </a:lnTo>
                  <a:lnTo>
                    <a:pt x="2264" y="1640"/>
                  </a:lnTo>
                  <a:lnTo>
                    <a:pt x="2260" y="1642"/>
                  </a:lnTo>
                  <a:lnTo>
                    <a:pt x="2256" y="1642"/>
                  </a:lnTo>
                  <a:lnTo>
                    <a:pt x="2254" y="1644"/>
                  </a:lnTo>
                  <a:lnTo>
                    <a:pt x="2250" y="1650"/>
                  </a:lnTo>
                  <a:lnTo>
                    <a:pt x="2250" y="1650"/>
                  </a:lnTo>
                  <a:lnTo>
                    <a:pt x="2240" y="1664"/>
                  </a:lnTo>
                  <a:lnTo>
                    <a:pt x="2236" y="1666"/>
                  </a:lnTo>
                  <a:lnTo>
                    <a:pt x="2236" y="1666"/>
                  </a:lnTo>
                  <a:lnTo>
                    <a:pt x="2230" y="1670"/>
                  </a:lnTo>
                  <a:lnTo>
                    <a:pt x="2224" y="1672"/>
                  </a:lnTo>
                  <a:lnTo>
                    <a:pt x="2222" y="1672"/>
                  </a:lnTo>
                  <a:lnTo>
                    <a:pt x="2222" y="1672"/>
                  </a:lnTo>
                  <a:lnTo>
                    <a:pt x="2206" y="1676"/>
                  </a:lnTo>
                  <a:lnTo>
                    <a:pt x="2150" y="1684"/>
                  </a:lnTo>
                  <a:lnTo>
                    <a:pt x="2150" y="1684"/>
                  </a:lnTo>
                  <a:lnTo>
                    <a:pt x="2136" y="1686"/>
                  </a:lnTo>
                  <a:lnTo>
                    <a:pt x="2136" y="1686"/>
                  </a:lnTo>
                  <a:lnTo>
                    <a:pt x="2132" y="1684"/>
                  </a:lnTo>
                  <a:lnTo>
                    <a:pt x="2130" y="1678"/>
                  </a:lnTo>
                  <a:lnTo>
                    <a:pt x="2128" y="1666"/>
                  </a:lnTo>
                  <a:lnTo>
                    <a:pt x="2128" y="1666"/>
                  </a:lnTo>
                  <a:lnTo>
                    <a:pt x="2130" y="1658"/>
                  </a:lnTo>
                  <a:lnTo>
                    <a:pt x="2134" y="1654"/>
                  </a:lnTo>
                  <a:lnTo>
                    <a:pt x="2174" y="1628"/>
                  </a:lnTo>
                  <a:lnTo>
                    <a:pt x="2174" y="1628"/>
                  </a:lnTo>
                  <a:lnTo>
                    <a:pt x="2188" y="1620"/>
                  </a:lnTo>
                  <a:lnTo>
                    <a:pt x="2200" y="1612"/>
                  </a:lnTo>
                  <a:lnTo>
                    <a:pt x="2200" y="1612"/>
                  </a:lnTo>
                  <a:lnTo>
                    <a:pt x="2214" y="1604"/>
                  </a:lnTo>
                  <a:lnTo>
                    <a:pt x="2238" y="1588"/>
                  </a:lnTo>
                  <a:lnTo>
                    <a:pt x="2238" y="1588"/>
                  </a:lnTo>
                  <a:lnTo>
                    <a:pt x="2252" y="1580"/>
                  </a:lnTo>
                  <a:lnTo>
                    <a:pt x="2264" y="1572"/>
                  </a:lnTo>
                  <a:lnTo>
                    <a:pt x="2264" y="1572"/>
                  </a:lnTo>
                  <a:lnTo>
                    <a:pt x="2278" y="1564"/>
                  </a:lnTo>
                  <a:lnTo>
                    <a:pt x="2278" y="1564"/>
                  </a:lnTo>
                  <a:lnTo>
                    <a:pt x="2286" y="1560"/>
                  </a:lnTo>
                  <a:lnTo>
                    <a:pt x="2298" y="1556"/>
                  </a:lnTo>
                  <a:lnTo>
                    <a:pt x="2312" y="1554"/>
                  </a:lnTo>
                  <a:lnTo>
                    <a:pt x="2312" y="1554"/>
                  </a:lnTo>
                  <a:lnTo>
                    <a:pt x="2326" y="1554"/>
                  </a:lnTo>
                  <a:lnTo>
                    <a:pt x="2336" y="1556"/>
                  </a:lnTo>
                  <a:lnTo>
                    <a:pt x="2342" y="1558"/>
                  </a:lnTo>
                  <a:lnTo>
                    <a:pt x="2342" y="1560"/>
                  </a:lnTo>
                  <a:lnTo>
                    <a:pt x="2342" y="1560"/>
                  </a:lnTo>
                  <a:lnTo>
                    <a:pt x="2350" y="1564"/>
                  </a:lnTo>
                  <a:lnTo>
                    <a:pt x="2356" y="1568"/>
                  </a:lnTo>
                  <a:lnTo>
                    <a:pt x="2356" y="1568"/>
                  </a:lnTo>
                  <a:lnTo>
                    <a:pt x="2362" y="1576"/>
                  </a:lnTo>
                  <a:lnTo>
                    <a:pt x="2362" y="1576"/>
                  </a:lnTo>
                  <a:lnTo>
                    <a:pt x="2370" y="1584"/>
                  </a:lnTo>
                  <a:lnTo>
                    <a:pt x="2378" y="1592"/>
                  </a:lnTo>
                  <a:lnTo>
                    <a:pt x="2398" y="1610"/>
                  </a:lnTo>
                  <a:lnTo>
                    <a:pt x="2398" y="1610"/>
                  </a:lnTo>
                  <a:lnTo>
                    <a:pt x="2406" y="1618"/>
                  </a:lnTo>
                  <a:lnTo>
                    <a:pt x="2410" y="1628"/>
                  </a:lnTo>
                  <a:lnTo>
                    <a:pt x="2418" y="1646"/>
                  </a:lnTo>
                  <a:lnTo>
                    <a:pt x="2418" y="1646"/>
                  </a:lnTo>
                  <a:lnTo>
                    <a:pt x="2418" y="1648"/>
                  </a:lnTo>
                  <a:lnTo>
                    <a:pt x="2418" y="1650"/>
                  </a:lnTo>
                  <a:lnTo>
                    <a:pt x="2414" y="1656"/>
                  </a:lnTo>
                  <a:lnTo>
                    <a:pt x="2398" y="1664"/>
                  </a:lnTo>
                  <a:lnTo>
                    <a:pt x="2374" y="1672"/>
                  </a:lnTo>
                  <a:lnTo>
                    <a:pt x="2374" y="1672"/>
                  </a:lnTo>
                  <a:lnTo>
                    <a:pt x="2358" y="1674"/>
                  </a:lnTo>
                  <a:lnTo>
                    <a:pt x="2292" y="1670"/>
                  </a:lnTo>
                  <a:lnTo>
                    <a:pt x="2292" y="1670"/>
                  </a:lnTo>
                  <a:lnTo>
                    <a:pt x="2286" y="1666"/>
                  </a:lnTo>
                  <a:lnTo>
                    <a:pt x="2280" y="1662"/>
                  </a:lnTo>
                  <a:lnTo>
                    <a:pt x="2276" y="1654"/>
                  </a:lnTo>
                  <a:lnTo>
                    <a:pt x="2276" y="1654"/>
                  </a:lnTo>
                  <a:lnTo>
                    <a:pt x="2272" y="1648"/>
                  </a:lnTo>
                  <a:lnTo>
                    <a:pt x="2266" y="1642"/>
                  </a:lnTo>
                  <a:lnTo>
                    <a:pt x="2266" y="1642"/>
                  </a:lnTo>
                  <a:close/>
                  <a:moveTo>
                    <a:pt x="2504" y="1860"/>
                  </a:moveTo>
                  <a:lnTo>
                    <a:pt x="2480" y="1838"/>
                  </a:lnTo>
                  <a:lnTo>
                    <a:pt x="2480" y="1838"/>
                  </a:lnTo>
                  <a:lnTo>
                    <a:pt x="2476" y="1832"/>
                  </a:lnTo>
                  <a:lnTo>
                    <a:pt x="2476" y="1826"/>
                  </a:lnTo>
                  <a:lnTo>
                    <a:pt x="2476" y="1816"/>
                  </a:lnTo>
                  <a:lnTo>
                    <a:pt x="2476" y="1816"/>
                  </a:lnTo>
                  <a:lnTo>
                    <a:pt x="2478" y="1800"/>
                  </a:lnTo>
                  <a:lnTo>
                    <a:pt x="2478" y="1794"/>
                  </a:lnTo>
                  <a:lnTo>
                    <a:pt x="2478" y="1794"/>
                  </a:lnTo>
                  <a:lnTo>
                    <a:pt x="2478" y="1790"/>
                  </a:lnTo>
                  <a:lnTo>
                    <a:pt x="2478" y="1788"/>
                  </a:lnTo>
                  <a:lnTo>
                    <a:pt x="2476" y="1786"/>
                  </a:lnTo>
                  <a:lnTo>
                    <a:pt x="2472" y="1784"/>
                  </a:lnTo>
                  <a:lnTo>
                    <a:pt x="2458" y="1782"/>
                  </a:lnTo>
                  <a:lnTo>
                    <a:pt x="2458" y="1782"/>
                  </a:lnTo>
                  <a:lnTo>
                    <a:pt x="2442" y="1778"/>
                  </a:lnTo>
                  <a:lnTo>
                    <a:pt x="2416" y="1772"/>
                  </a:lnTo>
                  <a:lnTo>
                    <a:pt x="2416" y="1772"/>
                  </a:lnTo>
                  <a:lnTo>
                    <a:pt x="2410" y="1768"/>
                  </a:lnTo>
                  <a:lnTo>
                    <a:pt x="2406" y="1762"/>
                  </a:lnTo>
                  <a:lnTo>
                    <a:pt x="2406" y="1762"/>
                  </a:lnTo>
                  <a:lnTo>
                    <a:pt x="2406" y="1760"/>
                  </a:lnTo>
                  <a:lnTo>
                    <a:pt x="2404" y="1760"/>
                  </a:lnTo>
                  <a:lnTo>
                    <a:pt x="2400" y="1762"/>
                  </a:lnTo>
                  <a:lnTo>
                    <a:pt x="2378" y="1794"/>
                  </a:lnTo>
                  <a:lnTo>
                    <a:pt x="2378" y="1794"/>
                  </a:lnTo>
                  <a:lnTo>
                    <a:pt x="2376" y="1800"/>
                  </a:lnTo>
                  <a:lnTo>
                    <a:pt x="2374" y="1808"/>
                  </a:lnTo>
                  <a:lnTo>
                    <a:pt x="2372" y="1848"/>
                  </a:lnTo>
                  <a:lnTo>
                    <a:pt x="2372" y="1848"/>
                  </a:lnTo>
                  <a:lnTo>
                    <a:pt x="2370" y="1864"/>
                  </a:lnTo>
                  <a:lnTo>
                    <a:pt x="2362" y="1916"/>
                  </a:lnTo>
                  <a:lnTo>
                    <a:pt x="2362" y="1916"/>
                  </a:lnTo>
                  <a:lnTo>
                    <a:pt x="2358" y="1922"/>
                  </a:lnTo>
                  <a:lnTo>
                    <a:pt x="2354" y="1928"/>
                  </a:lnTo>
                  <a:lnTo>
                    <a:pt x="2324" y="1952"/>
                  </a:lnTo>
                  <a:lnTo>
                    <a:pt x="2324" y="1952"/>
                  </a:lnTo>
                  <a:lnTo>
                    <a:pt x="2322" y="1952"/>
                  </a:lnTo>
                  <a:lnTo>
                    <a:pt x="2318" y="1954"/>
                  </a:lnTo>
                  <a:lnTo>
                    <a:pt x="2316" y="1952"/>
                  </a:lnTo>
                  <a:lnTo>
                    <a:pt x="2314" y="1950"/>
                  </a:lnTo>
                  <a:lnTo>
                    <a:pt x="2284" y="1908"/>
                  </a:lnTo>
                  <a:lnTo>
                    <a:pt x="2284" y="1908"/>
                  </a:lnTo>
                  <a:lnTo>
                    <a:pt x="2280" y="1900"/>
                  </a:lnTo>
                  <a:lnTo>
                    <a:pt x="2280" y="1892"/>
                  </a:lnTo>
                  <a:lnTo>
                    <a:pt x="2300" y="1808"/>
                  </a:lnTo>
                  <a:lnTo>
                    <a:pt x="2300" y="1808"/>
                  </a:lnTo>
                  <a:lnTo>
                    <a:pt x="2306" y="1794"/>
                  </a:lnTo>
                  <a:lnTo>
                    <a:pt x="2342" y="1734"/>
                  </a:lnTo>
                  <a:lnTo>
                    <a:pt x="2342" y="1734"/>
                  </a:lnTo>
                  <a:lnTo>
                    <a:pt x="2346" y="1728"/>
                  </a:lnTo>
                  <a:lnTo>
                    <a:pt x="2354" y="1726"/>
                  </a:lnTo>
                  <a:lnTo>
                    <a:pt x="2416" y="1712"/>
                  </a:lnTo>
                  <a:lnTo>
                    <a:pt x="2416" y="1712"/>
                  </a:lnTo>
                  <a:lnTo>
                    <a:pt x="2432" y="1710"/>
                  </a:lnTo>
                  <a:lnTo>
                    <a:pt x="2470" y="1704"/>
                  </a:lnTo>
                  <a:lnTo>
                    <a:pt x="2470" y="1704"/>
                  </a:lnTo>
                  <a:lnTo>
                    <a:pt x="2486" y="1702"/>
                  </a:lnTo>
                  <a:lnTo>
                    <a:pt x="2502" y="1702"/>
                  </a:lnTo>
                  <a:lnTo>
                    <a:pt x="2502" y="1702"/>
                  </a:lnTo>
                  <a:lnTo>
                    <a:pt x="2518" y="1704"/>
                  </a:lnTo>
                  <a:lnTo>
                    <a:pt x="2576" y="1714"/>
                  </a:lnTo>
                  <a:lnTo>
                    <a:pt x="2576" y="1714"/>
                  </a:lnTo>
                  <a:lnTo>
                    <a:pt x="2590" y="1720"/>
                  </a:lnTo>
                  <a:lnTo>
                    <a:pt x="2648" y="1748"/>
                  </a:lnTo>
                  <a:lnTo>
                    <a:pt x="2648" y="1748"/>
                  </a:lnTo>
                  <a:lnTo>
                    <a:pt x="2652" y="1750"/>
                  </a:lnTo>
                  <a:lnTo>
                    <a:pt x="2652" y="1754"/>
                  </a:lnTo>
                  <a:lnTo>
                    <a:pt x="2654" y="1756"/>
                  </a:lnTo>
                  <a:lnTo>
                    <a:pt x="2652" y="1760"/>
                  </a:lnTo>
                  <a:lnTo>
                    <a:pt x="2650" y="1764"/>
                  </a:lnTo>
                  <a:lnTo>
                    <a:pt x="2650" y="1764"/>
                  </a:lnTo>
                  <a:lnTo>
                    <a:pt x="2646" y="1770"/>
                  </a:lnTo>
                  <a:lnTo>
                    <a:pt x="2640" y="1772"/>
                  </a:lnTo>
                  <a:lnTo>
                    <a:pt x="2594" y="1774"/>
                  </a:lnTo>
                  <a:lnTo>
                    <a:pt x="2594" y="1774"/>
                  </a:lnTo>
                  <a:lnTo>
                    <a:pt x="2588" y="1776"/>
                  </a:lnTo>
                  <a:lnTo>
                    <a:pt x="2582" y="1782"/>
                  </a:lnTo>
                  <a:lnTo>
                    <a:pt x="2574" y="1794"/>
                  </a:lnTo>
                  <a:lnTo>
                    <a:pt x="2574" y="1794"/>
                  </a:lnTo>
                  <a:lnTo>
                    <a:pt x="2568" y="1808"/>
                  </a:lnTo>
                  <a:lnTo>
                    <a:pt x="2568" y="1808"/>
                  </a:lnTo>
                  <a:lnTo>
                    <a:pt x="2564" y="1820"/>
                  </a:lnTo>
                  <a:lnTo>
                    <a:pt x="2562" y="1830"/>
                  </a:lnTo>
                  <a:lnTo>
                    <a:pt x="2562" y="1840"/>
                  </a:lnTo>
                  <a:lnTo>
                    <a:pt x="2562" y="1840"/>
                  </a:lnTo>
                  <a:lnTo>
                    <a:pt x="2560" y="1848"/>
                  </a:lnTo>
                  <a:lnTo>
                    <a:pt x="2558" y="1860"/>
                  </a:lnTo>
                  <a:lnTo>
                    <a:pt x="2554" y="1870"/>
                  </a:lnTo>
                  <a:lnTo>
                    <a:pt x="2554" y="1870"/>
                  </a:lnTo>
                  <a:lnTo>
                    <a:pt x="2554" y="1874"/>
                  </a:lnTo>
                  <a:lnTo>
                    <a:pt x="2552" y="1876"/>
                  </a:lnTo>
                  <a:lnTo>
                    <a:pt x="2548" y="1876"/>
                  </a:lnTo>
                  <a:lnTo>
                    <a:pt x="2546" y="1876"/>
                  </a:lnTo>
                  <a:lnTo>
                    <a:pt x="2518" y="1866"/>
                  </a:lnTo>
                  <a:lnTo>
                    <a:pt x="2518" y="1866"/>
                  </a:lnTo>
                  <a:lnTo>
                    <a:pt x="2512" y="1864"/>
                  </a:lnTo>
                  <a:lnTo>
                    <a:pt x="2504" y="1860"/>
                  </a:lnTo>
                  <a:lnTo>
                    <a:pt x="2504" y="1860"/>
                  </a:lnTo>
                  <a:close/>
                  <a:moveTo>
                    <a:pt x="2668" y="1914"/>
                  </a:moveTo>
                  <a:lnTo>
                    <a:pt x="2624" y="1926"/>
                  </a:lnTo>
                  <a:lnTo>
                    <a:pt x="2624" y="1926"/>
                  </a:lnTo>
                  <a:lnTo>
                    <a:pt x="2610" y="1932"/>
                  </a:lnTo>
                  <a:lnTo>
                    <a:pt x="2568" y="1958"/>
                  </a:lnTo>
                  <a:lnTo>
                    <a:pt x="2568" y="1958"/>
                  </a:lnTo>
                  <a:lnTo>
                    <a:pt x="2560" y="1960"/>
                  </a:lnTo>
                  <a:lnTo>
                    <a:pt x="2554" y="1962"/>
                  </a:lnTo>
                  <a:lnTo>
                    <a:pt x="2524" y="1960"/>
                  </a:lnTo>
                  <a:lnTo>
                    <a:pt x="2524" y="1960"/>
                  </a:lnTo>
                  <a:lnTo>
                    <a:pt x="2522" y="1960"/>
                  </a:lnTo>
                  <a:lnTo>
                    <a:pt x="2520" y="1958"/>
                  </a:lnTo>
                  <a:lnTo>
                    <a:pt x="2518" y="1954"/>
                  </a:lnTo>
                  <a:lnTo>
                    <a:pt x="2520" y="1952"/>
                  </a:lnTo>
                  <a:lnTo>
                    <a:pt x="2530" y="1924"/>
                  </a:lnTo>
                  <a:lnTo>
                    <a:pt x="2530" y="1924"/>
                  </a:lnTo>
                  <a:lnTo>
                    <a:pt x="2534" y="1918"/>
                  </a:lnTo>
                  <a:lnTo>
                    <a:pt x="2540" y="1916"/>
                  </a:lnTo>
                  <a:lnTo>
                    <a:pt x="2584" y="1902"/>
                  </a:lnTo>
                  <a:lnTo>
                    <a:pt x="2584" y="1902"/>
                  </a:lnTo>
                  <a:lnTo>
                    <a:pt x="2600" y="1898"/>
                  </a:lnTo>
                  <a:lnTo>
                    <a:pt x="2638" y="1892"/>
                  </a:lnTo>
                  <a:lnTo>
                    <a:pt x="2638" y="1892"/>
                  </a:lnTo>
                  <a:lnTo>
                    <a:pt x="2644" y="1892"/>
                  </a:lnTo>
                  <a:lnTo>
                    <a:pt x="2652" y="1894"/>
                  </a:lnTo>
                  <a:lnTo>
                    <a:pt x="2670" y="1908"/>
                  </a:lnTo>
                  <a:lnTo>
                    <a:pt x="2670" y="1908"/>
                  </a:lnTo>
                  <a:lnTo>
                    <a:pt x="2672" y="1910"/>
                  </a:lnTo>
                  <a:lnTo>
                    <a:pt x="2672" y="1912"/>
                  </a:lnTo>
                  <a:lnTo>
                    <a:pt x="2670" y="1912"/>
                  </a:lnTo>
                  <a:lnTo>
                    <a:pt x="2668" y="1914"/>
                  </a:lnTo>
                  <a:lnTo>
                    <a:pt x="2668" y="1914"/>
                  </a:lnTo>
                  <a:close/>
                  <a:moveTo>
                    <a:pt x="2806" y="1832"/>
                  </a:moveTo>
                  <a:lnTo>
                    <a:pt x="2802" y="1842"/>
                  </a:lnTo>
                  <a:lnTo>
                    <a:pt x="2802" y="1842"/>
                  </a:lnTo>
                  <a:lnTo>
                    <a:pt x="2798" y="1850"/>
                  </a:lnTo>
                  <a:lnTo>
                    <a:pt x="2792" y="1854"/>
                  </a:lnTo>
                  <a:lnTo>
                    <a:pt x="2764" y="1872"/>
                  </a:lnTo>
                  <a:lnTo>
                    <a:pt x="2764" y="1872"/>
                  </a:lnTo>
                  <a:lnTo>
                    <a:pt x="2756" y="1874"/>
                  </a:lnTo>
                  <a:lnTo>
                    <a:pt x="2748" y="1876"/>
                  </a:lnTo>
                  <a:lnTo>
                    <a:pt x="2708" y="1878"/>
                  </a:lnTo>
                  <a:lnTo>
                    <a:pt x="2708" y="1878"/>
                  </a:lnTo>
                  <a:lnTo>
                    <a:pt x="2692" y="1878"/>
                  </a:lnTo>
                  <a:lnTo>
                    <a:pt x="2684" y="1878"/>
                  </a:lnTo>
                  <a:lnTo>
                    <a:pt x="2684" y="1878"/>
                  </a:lnTo>
                  <a:lnTo>
                    <a:pt x="2676" y="1876"/>
                  </a:lnTo>
                  <a:lnTo>
                    <a:pt x="2670" y="1872"/>
                  </a:lnTo>
                  <a:lnTo>
                    <a:pt x="2670" y="1872"/>
                  </a:lnTo>
                  <a:lnTo>
                    <a:pt x="2660" y="1860"/>
                  </a:lnTo>
                  <a:lnTo>
                    <a:pt x="2660" y="1860"/>
                  </a:lnTo>
                  <a:lnTo>
                    <a:pt x="2660" y="1858"/>
                  </a:lnTo>
                  <a:lnTo>
                    <a:pt x="2662" y="1854"/>
                  </a:lnTo>
                  <a:lnTo>
                    <a:pt x="2664" y="1852"/>
                  </a:lnTo>
                  <a:lnTo>
                    <a:pt x="2668" y="1850"/>
                  </a:lnTo>
                  <a:lnTo>
                    <a:pt x="2676" y="1850"/>
                  </a:lnTo>
                  <a:lnTo>
                    <a:pt x="2686" y="1850"/>
                  </a:lnTo>
                  <a:lnTo>
                    <a:pt x="2686" y="1850"/>
                  </a:lnTo>
                  <a:lnTo>
                    <a:pt x="2738" y="1852"/>
                  </a:lnTo>
                  <a:lnTo>
                    <a:pt x="2766" y="1854"/>
                  </a:lnTo>
                  <a:lnTo>
                    <a:pt x="2766" y="1854"/>
                  </a:lnTo>
                  <a:lnTo>
                    <a:pt x="2772" y="1852"/>
                  </a:lnTo>
                  <a:lnTo>
                    <a:pt x="2780" y="1848"/>
                  </a:lnTo>
                  <a:lnTo>
                    <a:pt x="2804" y="1830"/>
                  </a:lnTo>
                  <a:lnTo>
                    <a:pt x="2804" y="1830"/>
                  </a:lnTo>
                  <a:lnTo>
                    <a:pt x="2806" y="1828"/>
                  </a:lnTo>
                  <a:lnTo>
                    <a:pt x="2806" y="1832"/>
                  </a:lnTo>
                  <a:lnTo>
                    <a:pt x="2806" y="18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grpSp>
          <p:nvGrpSpPr>
            <p:cNvPr id="3" name="Gruppe 112"/>
            <p:cNvGrpSpPr/>
            <p:nvPr/>
          </p:nvGrpSpPr>
          <p:grpSpPr>
            <a:xfrm>
              <a:off x="-2343150" y="638175"/>
              <a:ext cx="4883150" cy="1625600"/>
              <a:chOff x="-2343150" y="638175"/>
              <a:chExt cx="4883150" cy="1625600"/>
            </a:xfrm>
            <a:grpFill/>
          </p:grpSpPr>
          <p:sp>
            <p:nvSpPr>
              <p:cNvPr id="95" name="Freeform 109"/>
              <p:cNvSpPr>
                <a:spLocks/>
              </p:cNvSpPr>
              <p:nvPr/>
            </p:nvSpPr>
            <p:spPr bwMode="auto">
              <a:xfrm>
                <a:off x="371475" y="1758950"/>
                <a:ext cx="15875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auto">
              <a:xfrm>
                <a:off x="422275" y="21971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3" name="Freeform 112"/>
              <p:cNvSpPr>
                <a:spLocks/>
              </p:cNvSpPr>
              <p:nvPr/>
            </p:nvSpPr>
            <p:spPr bwMode="auto">
              <a:xfrm>
                <a:off x="-1225550" y="688975"/>
                <a:ext cx="60325" cy="85725"/>
              </a:xfrm>
              <a:custGeom>
                <a:avLst/>
                <a:gdLst/>
                <a:ahLst/>
                <a:cxnLst>
                  <a:cxn ang="0">
                    <a:pos x="14" y="52"/>
                  </a:cxn>
                  <a:cxn ang="0">
                    <a:pos x="14" y="52"/>
                  </a:cxn>
                  <a:cxn ang="0">
                    <a:pos x="14" y="54"/>
                  </a:cxn>
                  <a:cxn ang="0">
                    <a:pos x="16" y="54"/>
                  </a:cxn>
                  <a:cxn ang="0">
                    <a:pos x="18" y="54"/>
                  </a:cxn>
                  <a:cxn ang="0">
                    <a:pos x="20" y="52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38" y="4"/>
                  </a:cxn>
                  <a:cxn ang="0">
                    <a:pos x="38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14" y="52"/>
                  </a:cxn>
                </a:cxnLst>
                <a:rect l="0" t="0" r="r" b="b"/>
                <a:pathLst>
                  <a:path w="38" h="54">
                    <a:moveTo>
                      <a:pt x="14" y="52"/>
                    </a:moveTo>
                    <a:lnTo>
                      <a:pt x="14" y="52"/>
                    </a:lnTo>
                    <a:lnTo>
                      <a:pt x="14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2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14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5" name="Freeform 113"/>
              <p:cNvSpPr>
                <a:spLocks/>
              </p:cNvSpPr>
              <p:nvPr/>
            </p:nvSpPr>
            <p:spPr bwMode="auto">
              <a:xfrm>
                <a:off x="444500" y="1095375"/>
                <a:ext cx="339725" cy="304800"/>
              </a:xfrm>
              <a:custGeom>
                <a:avLst/>
                <a:gdLst/>
                <a:ahLst/>
                <a:cxnLst>
                  <a:cxn ang="0">
                    <a:pos x="12" y="138"/>
                  </a:cxn>
                  <a:cxn ang="0">
                    <a:pos x="12" y="138"/>
                  </a:cxn>
                  <a:cxn ang="0">
                    <a:pos x="16" y="142"/>
                  </a:cxn>
                  <a:cxn ang="0">
                    <a:pos x="18" y="150"/>
                  </a:cxn>
                  <a:cxn ang="0">
                    <a:pos x="12" y="188"/>
                  </a:cxn>
                  <a:cxn ang="0">
                    <a:pos x="12" y="188"/>
                  </a:cxn>
                  <a:cxn ang="0">
                    <a:pos x="12" y="190"/>
                  </a:cxn>
                  <a:cxn ang="0">
                    <a:pos x="14" y="192"/>
                  </a:cxn>
                  <a:cxn ang="0">
                    <a:pos x="16" y="192"/>
                  </a:cxn>
                  <a:cxn ang="0">
                    <a:pos x="18" y="192"/>
                  </a:cxn>
                  <a:cxn ang="0">
                    <a:pos x="86" y="142"/>
                  </a:cxn>
                  <a:cxn ang="0">
                    <a:pos x="86" y="142"/>
                  </a:cxn>
                  <a:cxn ang="0">
                    <a:pos x="98" y="134"/>
                  </a:cxn>
                  <a:cxn ang="0">
                    <a:pos x="210" y="72"/>
                  </a:cxn>
                  <a:cxn ang="0">
                    <a:pos x="210" y="72"/>
                  </a:cxn>
                  <a:cxn ang="0">
                    <a:pos x="214" y="70"/>
                  </a:cxn>
                  <a:cxn ang="0">
                    <a:pos x="214" y="68"/>
                  </a:cxn>
                  <a:cxn ang="0">
                    <a:pos x="214" y="64"/>
                  </a:cxn>
                  <a:cxn ang="0">
                    <a:pos x="212" y="62"/>
                  </a:cxn>
                  <a:cxn ang="0">
                    <a:pos x="200" y="52"/>
                  </a:cxn>
                  <a:cxn ang="0">
                    <a:pos x="200" y="52"/>
                  </a:cxn>
                  <a:cxn ang="0">
                    <a:pos x="186" y="44"/>
                  </a:cxn>
                  <a:cxn ang="0">
                    <a:pos x="148" y="22"/>
                  </a:cxn>
                  <a:cxn ang="0">
                    <a:pos x="148" y="22"/>
                  </a:cxn>
                  <a:cxn ang="0">
                    <a:pos x="134" y="14"/>
                  </a:cxn>
                  <a:cxn ang="0">
                    <a:pos x="102" y="2"/>
                  </a:cxn>
                  <a:cxn ang="0">
                    <a:pos x="102" y="2"/>
                  </a:cxn>
                  <a:cxn ang="0">
                    <a:pos x="98" y="0"/>
                  </a:cxn>
                  <a:cxn ang="0">
                    <a:pos x="96" y="2"/>
                  </a:cxn>
                  <a:cxn ang="0">
                    <a:pos x="94" y="2"/>
                  </a:cxn>
                  <a:cxn ang="0">
                    <a:pos x="92" y="6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2" y="62"/>
                  </a:cxn>
                  <a:cxn ang="0">
                    <a:pos x="68" y="68"/>
                  </a:cxn>
                  <a:cxn ang="0">
                    <a:pos x="2" y="122"/>
                  </a:cxn>
                  <a:cxn ang="0">
                    <a:pos x="2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0" y="128"/>
                  </a:cxn>
                  <a:cxn ang="0">
                    <a:pos x="2" y="130"/>
                  </a:cxn>
                  <a:cxn ang="0">
                    <a:pos x="12" y="138"/>
                  </a:cxn>
                </a:cxnLst>
                <a:rect l="0" t="0" r="r" b="b"/>
                <a:pathLst>
                  <a:path w="214" h="192">
                    <a:moveTo>
                      <a:pt x="12" y="138"/>
                    </a:moveTo>
                    <a:lnTo>
                      <a:pt x="12" y="138"/>
                    </a:lnTo>
                    <a:lnTo>
                      <a:pt x="16" y="142"/>
                    </a:lnTo>
                    <a:lnTo>
                      <a:pt x="18" y="150"/>
                    </a:lnTo>
                    <a:lnTo>
                      <a:pt x="12" y="188"/>
                    </a:lnTo>
                    <a:lnTo>
                      <a:pt x="12" y="188"/>
                    </a:lnTo>
                    <a:lnTo>
                      <a:pt x="12" y="190"/>
                    </a:lnTo>
                    <a:lnTo>
                      <a:pt x="14" y="192"/>
                    </a:lnTo>
                    <a:lnTo>
                      <a:pt x="16" y="192"/>
                    </a:lnTo>
                    <a:lnTo>
                      <a:pt x="18" y="192"/>
                    </a:lnTo>
                    <a:lnTo>
                      <a:pt x="86" y="142"/>
                    </a:lnTo>
                    <a:lnTo>
                      <a:pt x="86" y="142"/>
                    </a:lnTo>
                    <a:lnTo>
                      <a:pt x="98" y="134"/>
                    </a:lnTo>
                    <a:lnTo>
                      <a:pt x="210" y="72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4" y="68"/>
                    </a:lnTo>
                    <a:lnTo>
                      <a:pt x="214" y="64"/>
                    </a:lnTo>
                    <a:lnTo>
                      <a:pt x="212" y="62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186" y="44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34" y="14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2" y="6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2" y="62"/>
                    </a:lnTo>
                    <a:lnTo>
                      <a:pt x="68" y="68"/>
                    </a:lnTo>
                    <a:lnTo>
                      <a:pt x="2" y="122"/>
                    </a:lnTo>
                    <a:lnTo>
                      <a:pt x="2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2" y="130"/>
                    </a:lnTo>
                    <a:lnTo>
                      <a:pt x="12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2" name="Freeform 114"/>
              <p:cNvSpPr>
                <a:spLocks/>
              </p:cNvSpPr>
              <p:nvPr/>
            </p:nvSpPr>
            <p:spPr bwMode="auto">
              <a:xfrm>
                <a:off x="584200" y="12731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3" name="Freeform 115"/>
              <p:cNvSpPr>
                <a:spLocks/>
              </p:cNvSpPr>
              <p:nvPr/>
            </p:nvSpPr>
            <p:spPr bwMode="auto">
              <a:xfrm>
                <a:off x="1130300" y="1047750"/>
                <a:ext cx="107950" cy="177800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62" y="112"/>
                  </a:cxn>
                  <a:cxn ang="0">
                    <a:pos x="62" y="112"/>
                  </a:cxn>
                  <a:cxn ang="0">
                    <a:pos x="66" y="112"/>
                  </a:cxn>
                  <a:cxn ang="0">
                    <a:pos x="68" y="112"/>
                  </a:cxn>
                  <a:cxn ang="0">
                    <a:pos x="68" y="110"/>
                  </a:cxn>
                  <a:cxn ang="0">
                    <a:pos x="68" y="106"/>
                  </a:cxn>
                  <a:cxn ang="0">
                    <a:pos x="54" y="52"/>
                  </a:cxn>
                  <a:cxn ang="0">
                    <a:pos x="54" y="52"/>
                  </a:cxn>
                  <a:cxn ang="0">
                    <a:pos x="50" y="46"/>
                  </a:cxn>
                  <a:cxn ang="0">
                    <a:pos x="44" y="44"/>
                  </a:cxn>
                  <a:cxn ang="0">
                    <a:pos x="38" y="42"/>
                  </a:cxn>
                  <a:cxn ang="0">
                    <a:pos x="38" y="42"/>
                  </a:cxn>
                  <a:cxn ang="0">
                    <a:pos x="32" y="40"/>
                  </a:cxn>
                  <a:cxn ang="0">
                    <a:pos x="26" y="36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2" y="94"/>
                  </a:cxn>
                  <a:cxn ang="0">
                    <a:pos x="8" y="98"/>
                  </a:cxn>
                  <a:cxn ang="0">
                    <a:pos x="8" y="98"/>
                  </a:cxn>
                </a:cxnLst>
                <a:rect l="0" t="0" r="r" b="b"/>
                <a:pathLst>
                  <a:path w="68" h="112">
                    <a:moveTo>
                      <a:pt x="8" y="98"/>
                    </a:moveTo>
                    <a:lnTo>
                      <a:pt x="62" y="112"/>
                    </a:lnTo>
                    <a:lnTo>
                      <a:pt x="62" y="112"/>
                    </a:lnTo>
                    <a:lnTo>
                      <a:pt x="66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6"/>
                    </a:lnTo>
                    <a:lnTo>
                      <a:pt x="54" y="52"/>
                    </a:lnTo>
                    <a:lnTo>
                      <a:pt x="54" y="52"/>
                    </a:lnTo>
                    <a:lnTo>
                      <a:pt x="50" y="46"/>
                    </a:lnTo>
                    <a:lnTo>
                      <a:pt x="44" y="44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2" y="40"/>
                    </a:lnTo>
                    <a:lnTo>
                      <a:pt x="26" y="3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94"/>
                    </a:lnTo>
                    <a:lnTo>
                      <a:pt x="8" y="98"/>
                    </a:lnTo>
                    <a:lnTo>
                      <a:pt x="8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4" name="Freeform 116"/>
              <p:cNvSpPr>
                <a:spLocks/>
              </p:cNvSpPr>
              <p:nvPr/>
            </p:nvSpPr>
            <p:spPr bwMode="auto">
              <a:xfrm>
                <a:off x="1133475" y="1323975"/>
                <a:ext cx="238125" cy="381000"/>
              </a:xfrm>
              <a:custGeom>
                <a:avLst/>
                <a:gdLst/>
                <a:ahLst/>
                <a:cxnLst>
                  <a:cxn ang="0">
                    <a:pos x="92" y="100"/>
                  </a:cxn>
                  <a:cxn ang="0">
                    <a:pos x="122" y="104"/>
                  </a:cxn>
                  <a:cxn ang="0">
                    <a:pos x="122" y="104"/>
                  </a:cxn>
                  <a:cxn ang="0">
                    <a:pos x="126" y="104"/>
                  </a:cxn>
                  <a:cxn ang="0">
                    <a:pos x="128" y="102"/>
                  </a:cxn>
                  <a:cxn ang="0">
                    <a:pos x="130" y="100"/>
                  </a:cxn>
                  <a:cxn ang="0">
                    <a:pos x="132" y="96"/>
                  </a:cxn>
                  <a:cxn ang="0">
                    <a:pos x="140" y="28"/>
                  </a:cxn>
                  <a:cxn ang="0">
                    <a:pos x="140" y="28"/>
                  </a:cxn>
                  <a:cxn ang="0">
                    <a:pos x="140" y="26"/>
                  </a:cxn>
                  <a:cxn ang="0">
                    <a:pos x="138" y="22"/>
                  </a:cxn>
                  <a:cxn ang="0">
                    <a:pos x="136" y="20"/>
                  </a:cxn>
                  <a:cxn ang="0">
                    <a:pos x="132" y="18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2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8" y="220"/>
                  </a:cxn>
                  <a:cxn ang="0">
                    <a:pos x="8" y="220"/>
                  </a:cxn>
                  <a:cxn ang="0">
                    <a:pos x="10" y="226"/>
                  </a:cxn>
                  <a:cxn ang="0">
                    <a:pos x="16" y="230"/>
                  </a:cxn>
                  <a:cxn ang="0">
                    <a:pos x="106" y="240"/>
                  </a:cxn>
                  <a:cxn ang="0">
                    <a:pos x="106" y="240"/>
                  </a:cxn>
                  <a:cxn ang="0">
                    <a:pos x="114" y="240"/>
                  </a:cxn>
                  <a:cxn ang="0">
                    <a:pos x="122" y="238"/>
                  </a:cxn>
                  <a:cxn ang="0">
                    <a:pos x="148" y="220"/>
                  </a:cxn>
                  <a:cxn ang="0">
                    <a:pos x="148" y="220"/>
                  </a:cxn>
                  <a:cxn ang="0">
                    <a:pos x="150" y="218"/>
                  </a:cxn>
                  <a:cxn ang="0">
                    <a:pos x="150" y="216"/>
                  </a:cxn>
                  <a:cxn ang="0">
                    <a:pos x="150" y="212"/>
                  </a:cxn>
                  <a:cxn ang="0">
                    <a:pos x="150" y="208"/>
                  </a:cxn>
                  <a:cxn ang="0">
                    <a:pos x="88" y="106"/>
                  </a:cxn>
                  <a:cxn ang="0">
                    <a:pos x="88" y="106"/>
                  </a:cxn>
                  <a:cxn ang="0">
                    <a:pos x="88" y="104"/>
                  </a:cxn>
                  <a:cxn ang="0">
                    <a:pos x="88" y="102"/>
                  </a:cxn>
                  <a:cxn ang="0">
                    <a:pos x="90" y="100"/>
                  </a:cxn>
                  <a:cxn ang="0">
                    <a:pos x="92" y="100"/>
                  </a:cxn>
                  <a:cxn ang="0">
                    <a:pos x="92" y="100"/>
                  </a:cxn>
                </a:cxnLst>
                <a:rect l="0" t="0" r="r" b="b"/>
                <a:pathLst>
                  <a:path w="150" h="240">
                    <a:moveTo>
                      <a:pt x="92" y="100"/>
                    </a:moveTo>
                    <a:lnTo>
                      <a:pt x="122" y="104"/>
                    </a:lnTo>
                    <a:lnTo>
                      <a:pt x="122" y="104"/>
                    </a:lnTo>
                    <a:lnTo>
                      <a:pt x="126" y="104"/>
                    </a:lnTo>
                    <a:lnTo>
                      <a:pt x="128" y="102"/>
                    </a:lnTo>
                    <a:lnTo>
                      <a:pt x="130" y="100"/>
                    </a:lnTo>
                    <a:lnTo>
                      <a:pt x="132" y="96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6"/>
                    </a:lnTo>
                    <a:lnTo>
                      <a:pt x="138" y="22"/>
                    </a:lnTo>
                    <a:lnTo>
                      <a:pt x="136" y="20"/>
                    </a:lnTo>
                    <a:lnTo>
                      <a:pt x="132" y="18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2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8" y="220"/>
                    </a:lnTo>
                    <a:lnTo>
                      <a:pt x="8" y="220"/>
                    </a:lnTo>
                    <a:lnTo>
                      <a:pt x="10" y="226"/>
                    </a:lnTo>
                    <a:lnTo>
                      <a:pt x="16" y="230"/>
                    </a:lnTo>
                    <a:lnTo>
                      <a:pt x="106" y="240"/>
                    </a:lnTo>
                    <a:lnTo>
                      <a:pt x="106" y="240"/>
                    </a:lnTo>
                    <a:lnTo>
                      <a:pt x="114" y="240"/>
                    </a:lnTo>
                    <a:lnTo>
                      <a:pt x="122" y="238"/>
                    </a:lnTo>
                    <a:lnTo>
                      <a:pt x="148" y="220"/>
                    </a:lnTo>
                    <a:lnTo>
                      <a:pt x="148" y="220"/>
                    </a:lnTo>
                    <a:lnTo>
                      <a:pt x="150" y="218"/>
                    </a:lnTo>
                    <a:lnTo>
                      <a:pt x="150" y="216"/>
                    </a:lnTo>
                    <a:lnTo>
                      <a:pt x="150" y="212"/>
                    </a:lnTo>
                    <a:lnTo>
                      <a:pt x="150" y="20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8" y="104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100"/>
                    </a:lnTo>
                    <a:lnTo>
                      <a:pt x="92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5" name="Freeform 117"/>
              <p:cNvSpPr>
                <a:spLocks/>
              </p:cNvSpPr>
              <p:nvPr/>
            </p:nvSpPr>
            <p:spPr bwMode="auto">
              <a:xfrm>
                <a:off x="942975" y="895350"/>
                <a:ext cx="92075" cy="50800"/>
              </a:xfrm>
              <a:custGeom>
                <a:avLst/>
                <a:gdLst/>
                <a:ahLst/>
                <a:cxnLst>
                  <a:cxn ang="0">
                    <a:pos x="6" y="26"/>
                  </a:cxn>
                  <a:cxn ang="0">
                    <a:pos x="6" y="26"/>
                  </a:cxn>
                  <a:cxn ang="0">
                    <a:pos x="8" y="30"/>
                  </a:cxn>
                  <a:cxn ang="0">
                    <a:pos x="10" y="32"/>
                  </a:cxn>
                  <a:cxn ang="0">
                    <a:pos x="12" y="32"/>
                  </a:cxn>
                  <a:cxn ang="0">
                    <a:pos x="16" y="32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58" y="20"/>
                  </a:cxn>
                  <a:cxn ang="0">
                    <a:pos x="56" y="1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6" y="26"/>
                  </a:cxn>
                </a:cxnLst>
                <a:rect l="0" t="0" r="r" b="b"/>
                <a:pathLst>
                  <a:path w="58" h="32">
                    <a:moveTo>
                      <a:pt x="6" y="26"/>
                    </a:moveTo>
                    <a:lnTo>
                      <a:pt x="6" y="26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56" y="1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6" name="Freeform 118"/>
              <p:cNvSpPr>
                <a:spLocks/>
              </p:cNvSpPr>
              <p:nvPr/>
            </p:nvSpPr>
            <p:spPr bwMode="auto">
              <a:xfrm>
                <a:off x="-2343150" y="6381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7" name="Freeform 119"/>
              <p:cNvSpPr>
                <a:spLocks/>
              </p:cNvSpPr>
              <p:nvPr/>
            </p:nvSpPr>
            <p:spPr bwMode="auto">
              <a:xfrm>
                <a:off x="701675" y="908050"/>
                <a:ext cx="355600" cy="317500"/>
              </a:xfrm>
              <a:custGeom>
                <a:avLst/>
                <a:gdLst/>
                <a:ahLst/>
                <a:cxnLst>
                  <a:cxn ang="0">
                    <a:pos x="24" y="70"/>
                  </a:cxn>
                  <a:cxn ang="0">
                    <a:pos x="30" y="74"/>
                  </a:cxn>
                  <a:cxn ang="0">
                    <a:pos x="86" y="196"/>
                  </a:cxn>
                  <a:cxn ang="0">
                    <a:pos x="90" y="200"/>
                  </a:cxn>
                  <a:cxn ang="0">
                    <a:pos x="156" y="184"/>
                  </a:cxn>
                  <a:cxn ang="0">
                    <a:pos x="164" y="184"/>
                  </a:cxn>
                  <a:cxn ang="0">
                    <a:pos x="190" y="198"/>
                  </a:cxn>
                  <a:cxn ang="0">
                    <a:pos x="192" y="198"/>
                  </a:cxn>
                  <a:cxn ang="0">
                    <a:pos x="198" y="198"/>
                  </a:cxn>
                  <a:cxn ang="0">
                    <a:pos x="222" y="158"/>
                  </a:cxn>
                  <a:cxn ang="0">
                    <a:pos x="224" y="150"/>
                  </a:cxn>
                  <a:cxn ang="0">
                    <a:pos x="190" y="80"/>
                  </a:cxn>
                  <a:cxn ang="0">
                    <a:pos x="188" y="78"/>
                  </a:cxn>
                  <a:cxn ang="0">
                    <a:pos x="184" y="78"/>
                  </a:cxn>
                  <a:cxn ang="0">
                    <a:pos x="166" y="96"/>
                  </a:cxn>
                  <a:cxn ang="0">
                    <a:pos x="164" y="102"/>
                  </a:cxn>
                  <a:cxn ang="0">
                    <a:pos x="166" y="108"/>
                  </a:cxn>
                  <a:cxn ang="0">
                    <a:pos x="168" y="112"/>
                  </a:cxn>
                  <a:cxn ang="0">
                    <a:pos x="168" y="118"/>
                  </a:cxn>
                  <a:cxn ang="0">
                    <a:pos x="152" y="136"/>
                  </a:cxn>
                  <a:cxn ang="0">
                    <a:pos x="150" y="138"/>
                  </a:cxn>
                  <a:cxn ang="0">
                    <a:pos x="144" y="136"/>
                  </a:cxn>
                  <a:cxn ang="0">
                    <a:pos x="98" y="68"/>
                  </a:cxn>
                  <a:cxn ang="0">
                    <a:pos x="94" y="62"/>
                  </a:cxn>
                  <a:cxn ang="0">
                    <a:pos x="98" y="18"/>
                  </a:cxn>
                  <a:cxn ang="0">
                    <a:pos x="98" y="14"/>
                  </a:cxn>
                  <a:cxn ang="0">
                    <a:pos x="94" y="10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0" y="60"/>
                  </a:cxn>
                  <a:cxn ang="0">
                    <a:pos x="0" y="62"/>
                  </a:cxn>
                  <a:cxn ang="0">
                    <a:pos x="4" y="68"/>
                  </a:cxn>
                  <a:cxn ang="0">
                    <a:pos x="6" y="68"/>
                  </a:cxn>
                </a:cxnLst>
                <a:rect l="0" t="0" r="r" b="b"/>
                <a:pathLst>
                  <a:path w="224" h="200">
                    <a:moveTo>
                      <a:pt x="6" y="68"/>
                    </a:moveTo>
                    <a:lnTo>
                      <a:pt x="24" y="70"/>
                    </a:lnTo>
                    <a:lnTo>
                      <a:pt x="24" y="70"/>
                    </a:lnTo>
                    <a:lnTo>
                      <a:pt x="30" y="74"/>
                    </a:lnTo>
                    <a:lnTo>
                      <a:pt x="34" y="78"/>
                    </a:lnTo>
                    <a:lnTo>
                      <a:pt x="86" y="196"/>
                    </a:lnTo>
                    <a:lnTo>
                      <a:pt x="86" y="196"/>
                    </a:lnTo>
                    <a:lnTo>
                      <a:pt x="90" y="200"/>
                    </a:lnTo>
                    <a:lnTo>
                      <a:pt x="96" y="200"/>
                    </a:lnTo>
                    <a:lnTo>
                      <a:pt x="156" y="184"/>
                    </a:lnTo>
                    <a:lnTo>
                      <a:pt x="156" y="184"/>
                    </a:lnTo>
                    <a:lnTo>
                      <a:pt x="164" y="184"/>
                    </a:lnTo>
                    <a:lnTo>
                      <a:pt x="170" y="186"/>
                    </a:lnTo>
                    <a:lnTo>
                      <a:pt x="190" y="198"/>
                    </a:lnTo>
                    <a:lnTo>
                      <a:pt x="190" y="198"/>
                    </a:lnTo>
                    <a:lnTo>
                      <a:pt x="192" y="198"/>
                    </a:lnTo>
                    <a:lnTo>
                      <a:pt x="196" y="198"/>
                    </a:lnTo>
                    <a:lnTo>
                      <a:pt x="198" y="198"/>
                    </a:lnTo>
                    <a:lnTo>
                      <a:pt x="200" y="196"/>
                    </a:lnTo>
                    <a:lnTo>
                      <a:pt x="222" y="158"/>
                    </a:lnTo>
                    <a:lnTo>
                      <a:pt x="222" y="158"/>
                    </a:lnTo>
                    <a:lnTo>
                      <a:pt x="224" y="150"/>
                    </a:lnTo>
                    <a:lnTo>
                      <a:pt x="224" y="144"/>
                    </a:lnTo>
                    <a:lnTo>
                      <a:pt x="190" y="80"/>
                    </a:lnTo>
                    <a:lnTo>
                      <a:pt x="190" y="80"/>
                    </a:lnTo>
                    <a:lnTo>
                      <a:pt x="188" y="78"/>
                    </a:lnTo>
                    <a:lnTo>
                      <a:pt x="186" y="76"/>
                    </a:lnTo>
                    <a:lnTo>
                      <a:pt x="184" y="78"/>
                    </a:lnTo>
                    <a:lnTo>
                      <a:pt x="182" y="80"/>
                    </a:lnTo>
                    <a:lnTo>
                      <a:pt x="166" y="96"/>
                    </a:lnTo>
                    <a:lnTo>
                      <a:pt x="166" y="96"/>
                    </a:lnTo>
                    <a:lnTo>
                      <a:pt x="164" y="102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8" y="112"/>
                    </a:lnTo>
                    <a:lnTo>
                      <a:pt x="168" y="114"/>
                    </a:lnTo>
                    <a:lnTo>
                      <a:pt x="168" y="118"/>
                    </a:lnTo>
                    <a:lnTo>
                      <a:pt x="166" y="120"/>
                    </a:lnTo>
                    <a:lnTo>
                      <a:pt x="152" y="136"/>
                    </a:lnTo>
                    <a:lnTo>
                      <a:pt x="152" y="136"/>
                    </a:lnTo>
                    <a:lnTo>
                      <a:pt x="150" y="138"/>
                    </a:lnTo>
                    <a:lnTo>
                      <a:pt x="146" y="138"/>
                    </a:lnTo>
                    <a:lnTo>
                      <a:pt x="144" y="136"/>
                    </a:lnTo>
                    <a:lnTo>
                      <a:pt x="142" y="134"/>
                    </a:lnTo>
                    <a:lnTo>
                      <a:pt x="98" y="68"/>
                    </a:lnTo>
                    <a:lnTo>
                      <a:pt x="98" y="68"/>
                    </a:lnTo>
                    <a:lnTo>
                      <a:pt x="94" y="62"/>
                    </a:lnTo>
                    <a:lnTo>
                      <a:pt x="94" y="54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4"/>
                    </a:lnTo>
                    <a:lnTo>
                      <a:pt x="96" y="12"/>
                    </a:lnTo>
                    <a:lnTo>
                      <a:pt x="94" y="10"/>
                    </a:lnTo>
                    <a:lnTo>
                      <a:pt x="92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4" y="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6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8" name="Freeform 120"/>
              <p:cNvSpPr>
                <a:spLocks/>
              </p:cNvSpPr>
              <p:nvPr/>
            </p:nvSpPr>
            <p:spPr bwMode="auto">
              <a:xfrm>
                <a:off x="1409700" y="1377950"/>
                <a:ext cx="1130300" cy="758825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" y="18"/>
                  </a:cxn>
                  <a:cxn ang="0">
                    <a:pos x="2" y="22"/>
                  </a:cxn>
                  <a:cxn ang="0">
                    <a:pos x="14" y="82"/>
                  </a:cxn>
                  <a:cxn ang="0">
                    <a:pos x="22" y="94"/>
                  </a:cxn>
                  <a:cxn ang="0">
                    <a:pos x="46" y="108"/>
                  </a:cxn>
                  <a:cxn ang="0">
                    <a:pos x="44" y="140"/>
                  </a:cxn>
                  <a:cxn ang="0">
                    <a:pos x="48" y="148"/>
                  </a:cxn>
                  <a:cxn ang="0">
                    <a:pos x="190" y="166"/>
                  </a:cxn>
                  <a:cxn ang="0">
                    <a:pos x="244" y="124"/>
                  </a:cxn>
                  <a:cxn ang="0">
                    <a:pos x="256" y="122"/>
                  </a:cxn>
                  <a:cxn ang="0">
                    <a:pos x="324" y="156"/>
                  </a:cxn>
                  <a:cxn ang="0">
                    <a:pos x="324" y="164"/>
                  </a:cxn>
                  <a:cxn ang="0">
                    <a:pos x="316" y="176"/>
                  </a:cxn>
                  <a:cxn ang="0">
                    <a:pos x="320" y="184"/>
                  </a:cxn>
                  <a:cxn ang="0">
                    <a:pos x="424" y="236"/>
                  </a:cxn>
                  <a:cxn ang="0">
                    <a:pos x="410" y="294"/>
                  </a:cxn>
                  <a:cxn ang="0">
                    <a:pos x="422" y="328"/>
                  </a:cxn>
                  <a:cxn ang="0">
                    <a:pos x="420" y="342"/>
                  </a:cxn>
                  <a:cxn ang="0">
                    <a:pos x="398" y="370"/>
                  </a:cxn>
                  <a:cxn ang="0">
                    <a:pos x="360" y="368"/>
                  </a:cxn>
                  <a:cxn ang="0">
                    <a:pos x="352" y="372"/>
                  </a:cxn>
                  <a:cxn ang="0">
                    <a:pos x="346" y="414"/>
                  </a:cxn>
                  <a:cxn ang="0">
                    <a:pos x="374" y="436"/>
                  </a:cxn>
                  <a:cxn ang="0">
                    <a:pos x="388" y="438"/>
                  </a:cxn>
                  <a:cxn ang="0">
                    <a:pos x="510" y="442"/>
                  </a:cxn>
                  <a:cxn ang="0">
                    <a:pos x="568" y="474"/>
                  </a:cxn>
                  <a:cxn ang="0">
                    <a:pos x="676" y="474"/>
                  </a:cxn>
                  <a:cxn ang="0">
                    <a:pos x="676" y="470"/>
                  </a:cxn>
                  <a:cxn ang="0">
                    <a:pos x="610" y="426"/>
                  </a:cxn>
                  <a:cxn ang="0">
                    <a:pos x="704" y="436"/>
                  </a:cxn>
                  <a:cxn ang="0">
                    <a:pos x="712" y="432"/>
                  </a:cxn>
                  <a:cxn ang="0">
                    <a:pos x="708" y="388"/>
                  </a:cxn>
                  <a:cxn ang="0">
                    <a:pos x="638" y="320"/>
                  </a:cxn>
                  <a:cxn ang="0">
                    <a:pos x="626" y="314"/>
                  </a:cxn>
                  <a:cxn ang="0">
                    <a:pos x="584" y="298"/>
                  </a:cxn>
                  <a:cxn ang="0">
                    <a:pos x="576" y="288"/>
                  </a:cxn>
                  <a:cxn ang="0">
                    <a:pos x="570" y="256"/>
                  </a:cxn>
                  <a:cxn ang="0">
                    <a:pos x="576" y="256"/>
                  </a:cxn>
                  <a:cxn ang="0">
                    <a:pos x="674" y="306"/>
                  </a:cxn>
                  <a:cxn ang="0">
                    <a:pos x="678" y="300"/>
                  </a:cxn>
                  <a:cxn ang="0">
                    <a:pos x="680" y="184"/>
                  </a:cxn>
                  <a:cxn ang="0">
                    <a:pos x="514" y="150"/>
                  </a:cxn>
                  <a:cxn ang="0">
                    <a:pos x="396" y="56"/>
                  </a:cxn>
                  <a:cxn ang="0">
                    <a:pos x="382" y="50"/>
                  </a:cxn>
                  <a:cxn ang="0">
                    <a:pos x="192" y="42"/>
                  </a:cxn>
                  <a:cxn ang="0">
                    <a:pos x="98" y="14"/>
                  </a:cxn>
                </a:cxnLst>
                <a:rect l="0" t="0" r="r" b="b"/>
                <a:pathLst>
                  <a:path w="712" h="478">
                    <a:moveTo>
                      <a:pt x="98" y="14"/>
                    </a:moveTo>
                    <a:lnTo>
                      <a:pt x="68" y="0"/>
                    </a:lnTo>
                    <a:lnTo>
                      <a:pt x="68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14" y="82"/>
                    </a:lnTo>
                    <a:lnTo>
                      <a:pt x="14" y="82"/>
                    </a:lnTo>
                    <a:lnTo>
                      <a:pt x="16" y="90"/>
                    </a:lnTo>
                    <a:lnTo>
                      <a:pt x="22" y="94"/>
                    </a:lnTo>
                    <a:lnTo>
                      <a:pt x="40" y="104"/>
                    </a:lnTo>
                    <a:lnTo>
                      <a:pt x="40" y="104"/>
                    </a:lnTo>
                    <a:lnTo>
                      <a:pt x="46" y="108"/>
                    </a:lnTo>
                    <a:lnTo>
                      <a:pt x="46" y="116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44" y="144"/>
                    </a:lnTo>
                    <a:lnTo>
                      <a:pt x="46" y="146"/>
                    </a:lnTo>
                    <a:lnTo>
                      <a:pt x="48" y="148"/>
                    </a:lnTo>
                    <a:lnTo>
                      <a:pt x="50" y="150"/>
                    </a:lnTo>
                    <a:lnTo>
                      <a:pt x="190" y="166"/>
                    </a:lnTo>
                    <a:lnTo>
                      <a:pt x="190" y="166"/>
                    </a:lnTo>
                    <a:lnTo>
                      <a:pt x="196" y="164"/>
                    </a:lnTo>
                    <a:lnTo>
                      <a:pt x="204" y="162"/>
                    </a:lnTo>
                    <a:lnTo>
                      <a:pt x="244" y="124"/>
                    </a:lnTo>
                    <a:lnTo>
                      <a:pt x="244" y="124"/>
                    </a:lnTo>
                    <a:lnTo>
                      <a:pt x="250" y="120"/>
                    </a:lnTo>
                    <a:lnTo>
                      <a:pt x="256" y="122"/>
                    </a:lnTo>
                    <a:lnTo>
                      <a:pt x="322" y="154"/>
                    </a:lnTo>
                    <a:lnTo>
                      <a:pt x="322" y="154"/>
                    </a:lnTo>
                    <a:lnTo>
                      <a:pt x="324" y="156"/>
                    </a:lnTo>
                    <a:lnTo>
                      <a:pt x="326" y="158"/>
                    </a:lnTo>
                    <a:lnTo>
                      <a:pt x="326" y="160"/>
                    </a:lnTo>
                    <a:lnTo>
                      <a:pt x="324" y="164"/>
                    </a:lnTo>
                    <a:lnTo>
                      <a:pt x="318" y="174"/>
                    </a:lnTo>
                    <a:lnTo>
                      <a:pt x="318" y="174"/>
                    </a:lnTo>
                    <a:lnTo>
                      <a:pt x="316" y="176"/>
                    </a:lnTo>
                    <a:lnTo>
                      <a:pt x="318" y="180"/>
                    </a:lnTo>
                    <a:lnTo>
                      <a:pt x="318" y="182"/>
                    </a:lnTo>
                    <a:lnTo>
                      <a:pt x="320" y="184"/>
                    </a:lnTo>
                    <a:lnTo>
                      <a:pt x="420" y="232"/>
                    </a:lnTo>
                    <a:lnTo>
                      <a:pt x="420" y="232"/>
                    </a:lnTo>
                    <a:lnTo>
                      <a:pt x="424" y="236"/>
                    </a:lnTo>
                    <a:lnTo>
                      <a:pt x="424" y="242"/>
                    </a:lnTo>
                    <a:lnTo>
                      <a:pt x="410" y="294"/>
                    </a:lnTo>
                    <a:lnTo>
                      <a:pt x="410" y="294"/>
                    </a:lnTo>
                    <a:lnTo>
                      <a:pt x="408" y="302"/>
                    </a:lnTo>
                    <a:lnTo>
                      <a:pt x="410" y="308"/>
                    </a:lnTo>
                    <a:lnTo>
                      <a:pt x="422" y="328"/>
                    </a:lnTo>
                    <a:lnTo>
                      <a:pt x="422" y="328"/>
                    </a:lnTo>
                    <a:lnTo>
                      <a:pt x="424" y="334"/>
                    </a:lnTo>
                    <a:lnTo>
                      <a:pt x="420" y="342"/>
                    </a:lnTo>
                    <a:lnTo>
                      <a:pt x="404" y="366"/>
                    </a:lnTo>
                    <a:lnTo>
                      <a:pt x="404" y="366"/>
                    </a:lnTo>
                    <a:lnTo>
                      <a:pt x="398" y="370"/>
                    </a:lnTo>
                    <a:lnTo>
                      <a:pt x="390" y="372"/>
                    </a:lnTo>
                    <a:lnTo>
                      <a:pt x="360" y="368"/>
                    </a:lnTo>
                    <a:lnTo>
                      <a:pt x="360" y="368"/>
                    </a:lnTo>
                    <a:lnTo>
                      <a:pt x="358" y="368"/>
                    </a:lnTo>
                    <a:lnTo>
                      <a:pt x="354" y="370"/>
                    </a:lnTo>
                    <a:lnTo>
                      <a:pt x="352" y="372"/>
                    </a:lnTo>
                    <a:lnTo>
                      <a:pt x="352" y="376"/>
                    </a:lnTo>
                    <a:lnTo>
                      <a:pt x="346" y="414"/>
                    </a:lnTo>
                    <a:lnTo>
                      <a:pt x="346" y="414"/>
                    </a:lnTo>
                    <a:lnTo>
                      <a:pt x="348" y="420"/>
                    </a:lnTo>
                    <a:lnTo>
                      <a:pt x="354" y="426"/>
                    </a:lnTo>
                    <a:lnTo>
                      <a:pt x="374" y="436"/>
                    </a:lnTo>
                    <a:lnTo>
                      <a:pt x="374" y="436"/>
                    </a:lnTo>
                    <a:lnTo>
                      <a:pt x="380" y="438"/>
                    </a:lnTo>
                    <a:lnTo>
                      <a:pt x="388" y="438"/>
                    </a:lnTo>
                    <a:lnTo>
                      <a:pt x="502" y="440"/>
                    </a:lnTo>
                    <a:lnTo>
                      <a:pt x="502" y="440"/>
                    </a:lnTo>
                    <a:lnTo>
                      <a:pt x="510" y="442"/>
                    </a:lnTo>
                    <a:lnTo>
                      <a:pt x="518" y="444"/>
                    </a:lnTo>
                    <a:lnTo>
                      <a:pt x="568" y="474"/>
                    </a:lnTo>
                    <a:lnTo>
                      <a:pt x="568" y="474"/>
                    </a:lnTo>
                    <a:lnTo>
                      <a:pt x="576" y="478"/>
                    </a:lnTo>
                    <a:lnTo>
                      <a:pt x="584" y="478"/>
                    </a:lnTo>
                    <a:lnTo>
                      <a:pt x="676" y="474"/>
                    </a:lnTo>
                    <a:lnTo>
                      <a:pt x="676" y="474"/>
                    </a:lnTo>
                    <a:lnTo>
                      <a:pt x="680" y="474"/>
                    </a:lnTo>
                    <a:lnTo>
                      <a:pt x="676" y="470"/>
                    </a:lnTo>
                    <a:lnTo>
                      <a:pt x="612" y="428"/>
                    </a:lnTo>
                    <a:lnTo>
                      <a:pt x="612" y="428"/>
                    </a:lnTo>
                    <a:lnTo>
                      <a:pt x="610" y="426"/>
                    </a:lnTo>
                    <a:lnTo>
                      <a:pt x="614" y="424"/>
                    </a:lnTo>
                    <a:lnTo>
                      <a:pt x="704" y="436"/>
                    </a:lnTo>
                    <a:lnTo>
                      <a:pt x="704" y="436"/>
                    </a:lnTo>
                    <a:lnTo>
                      <a:pt x="708" y="436"/>
                    </a:lnTo>
                    <a:lnTo>
                      <a:pt x="710" y="434"/>
                    </a:lnTo>
                    <a:lnTo>
                      <a:pt x="712" y="432"/>
                    </a:lnTo>
                    <a:lnTo>
                      <a:pt x="712" y="428"/>
                    </a:lnTo>
                    <a:lnTo>
                      <a:pt x="708" y="388"/>
                    </a:lnTo>
                    <a:lnTo>
                      <a:pt x="708" y="388"/>
                    </a:lnTo>
                    <a:lnTo>
                      <a:pt x="706" y="380"/>
                    </a:lnTo>
                    <a:lnTo>
                      <a:pt x="700" y="374"/>
                    </a:lnTo>
                    <a:lnTo>
                      <a:pt x="638" y="320"/>
                    </a:lnTo>
                    <a:lnTo>
                      <a:pt x="638" y="320"/>
                    </a:lnTo>
                    <a:lnTo>
                      <a:pt x="632" y="316"/>
                    </a:lnTo>
                    <a:lnTo>
                      <a:pt x="626" y="314"/>
                    </a:lnTo>
                    <a:lnTo>
                      <a:pt x="626" y="314"/>
                    </a:lnTo>
                    <a:lnTo>
                      <a:pt x="612" y="310"/>
                    </a:lnTo>
                    <a:lnTo>
                      <a:pt x="584" y="298"/>
                    </a:lnTo>
                    <a:lnTo>
                      <a:pt x="584" y="298"/>
                    </a:lnTo>
                    <a:lnTo>
                      <a:pt x="578" y="294"/>
                    </a:lnTo>
                    <a:lnTo>
                      <a:pt x="576" y="288"/>
                    </a:lnTo>
                    <a:lnTo>
                      <a:pt x="570" y="260"/>
                    </a:lnTo>
                    <a:lnTo>
                      <a:pt x="570" y="260"/>
                    </a:lnTo>
                    <a:lnTo>
                      <a:pt x="570" y="256"/>
                    </a:lnTo>
                    <a:lnTo>
                      <a:pt x="572" y="254"/>
                    </a:lnTo>
                    <a:lnTo>
                      <a:pt x="574" y="254"/>
                    </a:lnTo>
                    <a:lnTo>
                      <a:pt x="576" y="256"/>
                    </a:lnTo>
                    <a:lnTo>
                      <a:pt x="672" y="304"/>
                    </a:lnTo>
                    <a:lnTo>
                      <a:pt x="672" y="304"/>
                    </a:lnTo>
                    <a:lnTo>
                      <a:pt x="674" y="306"/>
                    </a:lnTo>
                    <a:lnTo>
                      <a:pt x="676" y="304"/>
                    </a:lnTo>
                    <a:lnTo>
                      <a:pt x="678" y="302"/>
                    </a:lnTo>
                    <a:lnTo>
                      <a:pt x="678" y="300"/>
                    </a:lnTo>
                    <a:lnTo>
                      <a:pt x="682" y="190"/>
                    </a:lnTo>
                    <a:lnTo>
                      <a:pt x="682" y="190"/>
                    </a:lnTo>
                    <a:lnTo>
                      <a:pt x="680" y="184"/>
                    </a:lnTo>
                    <a:lnTo>
                      <a:pt x="674" y="180"/>
                    </a:lnTo>
                    <a:lnTo>
                      <a:pt x="514" y="150"/>
                    </a:lnTo>
                    <a:lnTo>
                      <a:pt x="514" y="150"/>
                    </a:lnTo>
                    <a:lnTo>
                      <a:pt x="508" y="148"/>
                    </a:lnTo>
                    <a:lnTo>
                      <a:pt x="500" y="144"/>
                    </a:lnTo>
                    <a:lnTo>
                      <a:pt x="396" y="56"/>
                    </a:lnTo>
                    <a:lnTo>
                      <a:pt x="396" y="56"/>
                    </a:lnTo>
                    <a:lnTo>
                      <a:pt x="390" y="52"/>
                    </a:lnTo>
                    <a:lnTo>
                      <a:pt x="382" y="50"/>
                    </a:lnTo>
                    <a:lnTo>
                      <a:pt x="208" y="44"/>
                    </a:lnTo>
                    <a:lnTo>
                      <a:pt x="208" y="44"/>
                    </a:lnTo>
                    <a:lnTo>
                      <a:pt x="192" y="42"/>
                    </a:lnTo>
                    <a:lnTo>
                      <a:pt x="112" y="20"/>
                    </a:lnTo>
                    <a:lnTo>
                      <a:pt x="112" y="20"/>
                    </a:lnTo>
                    <a:lnTo>
                      <a:pt x="98" y="14"/>
                    </a:lnTo>
                    <a:lnTo>
                      <a:pt x="9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9" name="Freeform 121"/>
              <p:cNvSpPr>
                <a:spLocks/>
              </p:cNvSpPr>
              <p:nvPr/>
            </p:nvSpPr>
            <p:spPr bwMode="auto">
              <a:xfrm>
                <a:off x="1263650" y="1108075"/>
                <a:ext cx="406400" cy="238125"/>
              </a:xfrm>
              <a:custGeom>
                <a:avLst/>
                <a:gdLst/>
                <a:ahLst/>
                <a:cxnLst>
                  <a:cxn ang="0">
                    <a:pos x="42" y="68"/>
                  </a:cxn>
                  <a:cxn ang="0">
                    <a:pos x="42" y="68"/>
                  </a:cxn>
                  <a:cxn ang="0">
                    <a:pos x="44" y="74"/>
                  </a:cxn>
                  <a:cxn ang="0">
                    <a:pos x="46" y="82"/>
                  </a:cxn>
                  <a:cxn ang="0">
                    <a:pos x="50" y="120"/>
                  </a:cxn>
                  <a:cxn ang="0">
                    <a:pos x="50" y="120"/>
                  </a:cxn>
                  <a:cxn ang="0">
                    <a:pos x="54" y="126"/>
                  </a:cxn>
                  <a:cxn ang="0">
                    <a:pos x="60" y="128"/>
                  </a:cxn>
                  <a:cxn ang="0">
                    <a:pos x="242" y="150"/>
                  </a:cxn>
                  <a:cxn ang="0">
                    <a:pos x="242" y="150"/>
                  </a:cxn>
                  <a:cxn ang="0">
                    <a:pos x="246" y="150"/>
                  </a:cxn>
                  <a:cxn ang="0">
                    <a:pos x="248" y="148"/>
                  </a:cxn>
                  <a:cxn ang="0">
                    <a:pos x="250" y="146"/>
                  </a:cxn>
                  <a:cxn ang="0">
                    <a:pos x="252" y="144"/>
                  </a:cxn>
                  <a:cxn ang="0">
                    <a:pos x="256" y="106"/>
                  </a:cxn>
                  <a:cxn ang="0">
                    <a:pos x="256" y="106"/>
                  </a:cxn>
                  <a:cxn ang="0">
                    <a:pos x="254" y="100"/>
                  </a:cxn>
                  <a:cxn ang="0">
                    <a:pos x="252" y="92"/>
                  </a:cxn>
                  <a:cxn ang="0">
                    <a:pos x="218" y="56"/>
                  </a:cxn>
                  <a:cxn ang="0">
                    <a:pos x="218" y="56"/>
                  </a:cxn>
                  <a:cxn ang="0">
                    <a:pos x="212" y="52"/>
                  </a:cxn>
                  <a:cxn ang="0">
                    <a:pos x="206" y="50"/>
                  </a:cxn>
                  <a:cxn ang="0">
                    <a:pos x="94" y="36"/>
                  </a:cxn>
                  <a:cxn ang="0">
                    <a:pos x="94" y="36"/>
                  </a:cxn>
                  <a:cxn ang="0">
                    <a:pos x="88" y="34"/>
                  </a:cxn>
                  <a:cxn ang="0">
                    <a:pos x="82" y="30"/>
                  </a:cxn>
                  <a:cxn ang="0">
                    <a:pos x="60" y="10"/>
                  </a:cxn>
                  <a:cxn ang="0">
                    <a:pos x="60" y="10"/>
                  </a:cxn>
                  <a:cxn ang="0">
                    <a:pos x="54" y="6"/>
                  </a:cxn>
                  <a:cxn ang="0">
                    <a:pos x="4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42" y="68"/>
                  </a:cxn>
                </a:cxnLst>
                <a:rect l="0" t="0" r="r" b="b"/>
                <a:pathLst>
                  <a:path w="256" h="150">
                    <a:moveTo>
                      <a:pt x="42" y="68"/>
                    </a:moveTo>
                    <a:lnTo>
                      <a:pt x="42" y="68"/>
                    </a:lnTo>
                    <a:lnTo>
                      <a:pt x="44" y="74"/>
                    </a:lnTo>
                    <a:lnTo>
                      <a:pt x="46" y="82"/>
                    </a:lnTo>
                    <a:lnTo>
                      <a:pt x="50" y="120"/>
                    </a:lnTo>
                    <a:lnTo>
                      <a:pt x="50" y="120"/>
                    </a:lnTo>
                    <a:lnTo>
                      <a:pt x="54" y="126"/>
                    </a:lnTo>
                    <a:lnTo>
                      <a:pt x="60" y="128"/>
                    </a:lnTo>
                    <a:lnTo>
                      <a:pt x="242" y="150"/>
                    </a:lnTo>
                    <a:lnTo>
                      <a:pt x="242" y="150"/>
                    </a:lnTo>
                    <a:lnTo>
                      <a:pt x="246" y="150"/>
                    </a:lnTo>
                    <a:lnTo>
                      <a:pt x="248" y="148"/>
                    </a:lnTo>
                    <a:lnTo>
                      <a:pt x="250" y="146"/>
                    </a:lnTo>
                    <a:lnTo>
                      <a:pt x="252" y="144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54" y="100"/>
                    </a:lnTo>
                    <a:lnTo>
                      <a:pt x="252" y="92"/>
                    </a:lnTo>
                    <a:lnTo>
                      <a:pt x="218" y="56"/>
                    </a:lnTo>
                    <a:lnTo>
                      <a:pt x="218" y="56"/>
                    </a:lnTo>
                    <a:lnTo>
                      <a:pt x="212" y="52"/>
                    </a:lnTo>
                    <a:lnTo>
                      <a:pt x="206" y="50"/>
                    </a:lnTo>
                    <a:lnTo>
                      <a:pt x="94" y="36"/>
                    </a:lnTo>
                    <a:lnTo>
                      <a:pt x="94" y="36"/>
                    </a:lnTo>
                    <a:lnTo>
                      <a:pt x="88" y="34"/>
                    </a:lnTo>
                    <a:lnTo>
                      <a:pt x="82" y="30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4" y="6"/>
                    </a:lnTo>
                    <a:lnTo>
                      <a:pt x="4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0" name="Freeform 122"/>
              <p:cNvSpPr>
                <a:spLocks/>
              </p:cNvSpPr>
              <p:nvPr/>
            </p:nvSpPr>
            <p:spPr bwMode="auto">
              <a:xfrm>
                <a:off x="-2057400" y="11684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1" name="Freeform 123"/>
              <p:cNvSpPr>
                <a:spLocks/>
              </p:cNvSpPr>
              <p:nvPr/>
            </p:nvSpPr>
            <p:spPr bwMode="auto">
              <a:xfrm>
                <a:off x="-2311400" y="7524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2" name="Freeform 124"/>
              <p:cNvSpPr>
                <a:spLocks/>
              </p:cNvSpPr>
              <p:nvPr/>
            </p:nvSpPr>
            <p:spPr bwMode="auto">
              <a:xfrm>
                <a:off x="1774825" y="2206625"/>
                <a:ext cx="88900" cy="5715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6" y="2"/>
                  </a:cxn>
                </a:cxnLst>
                <a:rect l="0" t="0" r="r" b="b"/>
                <a:pathLst>
                  <a:path w="56" h="36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3" name="Freeform 125"/>
              <p:cNvSpPr>
                <a:spLocks/>
              </p:cNvSpPr>
              <p:nvPr/>
            </p:nvSpPr>
            <p:spPr bwMode="auto">
              <a:xfrm>
                <a:off x="1866900" y="1727200"/>
                <a:ext cx="85725" cy="6032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6" y="36"/>
                  </a:cxn>
                  <a:cxn ang="0">
                    <a:pos x="52" y="26"/>
                  </a:cxn>
                  <a:cxn ang="0">
                    <a:pos x="52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6" y="2"/>
                  </a:cxn>
                </a:cxnLst>
                <a:rect l="0" t="0" r="r" b="b"/>
                <a:pathLst>
                  <a:path w="54" h="38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52" y="26"/>
                    </a:lnTo>
                    <a:lnTo>
                      <a:pt x="52" y="26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r 5"/>
          <p:cNvGrpSpPr>
            <a:grpSpLocks/>
          </p:cNvGrpSpPr>
          <p:nvPr/>
        </p:nvGrpSpPr>
        <p:grpSpPr bwMode="auto">
          <a:xfrm>
            <a:off x="-38100" y="5900738"/>
            <a:ext cx="9296400" cy="957262"/>
            <a:chOff x="-38100" y="5366940"/>
            <a:chExt cx="9296400" cy="1135366"/>
          </a:xfrm>
        </p:grpSpPr>
        <p:sp>
          <p:nvSpPr>
            <p:cNvPr id="141" name="Rektangel 108"/>
            <p:cNvSpPr/>
            <p:nvPr/>
          </p:nvSpPr>
          <p:spPr>
            <a:xfrm>
              <a:off x="-3175" y="5549577"/>
              <a:ext cx="9226550" cy="952729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cs typeface="ＭＳ Ｐゴシック" pitchFamily="-108" charset="-128"/>
              </a:endParaRPr>
            </a:p>
          </p:txBody>
        </p:sp>
        <p:grpSp>
          <p:nvGrpSpPr>
            <p:cNvPr id="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63"/>
              <a:chOff x="0" y="1536702"/>
              <a:chExt cx="9144000" cy="317247"/>
            </a:xfrm>
          </p:grpSpPr>
          <p:sp>
            <p:nvSpPr>
              <p:cNvPr id="143" name="Rektangel 110"/>
              <p:cNvSpPr/>
              <p:nvPr/>
            </p:nvSpPr>
            <p:spPr>
              <a:xfrm>
                <a:off x="0" y="1536702"/>
                <a:ext cx="9144000" cy="317247"/>
              </a:xfrm>
              <a:prstGeom prst="rect">
                <a:avLst/>
              </a:prstGeom>
              <a:gradFill flip="none" rotWithShape="1">
                <a:gsLst>
                  <a:gs pos="44000">
                    <a:srgbClr val="124B90"/>
                  </a:gs>
                  <a:gs pos="100000">
                    <a:srgbClr val="74F4FF"/>
                  </a:gs>
                </a:gsLst>
                <a:lin ang="13500000" scaled="1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  <p:sp>
            <p:nvSpPr>
              <p:cNvPr id="144" name="Rektangel 11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</p:grpSp>
      </p:grpSp>
      <p:sp>
        <p:nvSpPr>
          <p:cNvPr id="145" name="TextBox 144"/>
          <p:cNvSpPr txBox="1"/>
          <p:nvPr/>
        </p:nvSpPr>
        <p:spPr>
          <a:xfrm>
            <a:off x="1898650" y="6067425"/>
            <a:ext cx="53213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4400" kern="0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353049" y="571500"/>
            <a:ext cx="32670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“Neighbors to the Nations”</a:t>
            </a:r>
          </a:p>
          <a:p>
            <a:pPr algn="ctr"/>
            <a:endParaRPr lang="en-US" sz="32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Boone’s Creek Baptist Church</a:t>
            </a:r>
          </a:p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Lexington, Kentucky</a:t>
            </a:r>
          </a:p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September 11, 2011</a:t>
            </a:r>
            <a:endParaRPr lang="en-US" sz="32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30"/>
          <p:cNvGrpSpPr/>
          <p:nvPr/>
        </p:nvGrpSpPr>
        <p:grpSpPr>
          <a:xfrm>
            <a:off x="1480326" y="961625"/>
            <a:ext cx="5211555" cy="4637591"/>
            <a:chOff x="-2343150" y="638175"/>
            <a:chExt cx="6673850" cy="5938838"/>
          </a:xfrm>
          <a:gradFill flip="none" rotWithShape="1">
            <a:gsLst>
              <a:gs pos="0">
                <a:schemeClr val="bg2">
                  <a:lumMod val="25000"/>
                </a:schemeClr>
              </a:gs>
              <a:gs pos="44000">
                <a:schemeClr val="bg2">
                  <a:lumMod val="90000"/>
                </a:schemeClr>
              </a:gs>
              <a:gs pos="73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13740000" scaled="0"/>
            <a:tileRect/>
          </a:gradFill>
        </p:grpSpPr>
        <p:sp>
          <p:nvSpPr>
            <p:cNvPr id="91" name="Freeform 111"/>
            <p:cNvSpPr>
              <a:spLocks noEditPoints="1"/>
            </p:cNvSpPr>
            <p:nvPr/>
          </p:nvSpPr>
          <p:spPr bwMode="auto">
            <a:xfrm>
              <a:off x="-1184275" y="830263"/>
              <a:ext cx="5514975" cy="5746750"/>
            </a:xfrm>
            <a:custGeom>
              <a:avLst/>
              <a:gdLst/>
              <a:ahLst/>
              <a:cxnLst>
                <a:cxn ang="0">
                  <a:pos x="3308" y="1436"/>
                </a:cxn>
                <a:cxn ang="0">
                  <a:pos x="3068" y="1206"/>
                </a:cxn>
                <a:cxn ang="0">
                  <a:pos x="2740" y="1096"/>
                </a:cxn>
                <a:cxn ang="0">
                  <a:pos x="2446" y="1000"/>
                </a:cxn>
                <a:cxn ang="0">
                  <a:pos x="2418" y="1146"/>
                </a:cxn>
                <a:cxn ang="0">
                  <a:pos x="2422" y="1460"/>
                </a:cxn>
                <a:cxn ang="0">
                  <a:pos x="2360" y="1520"/>
                </a:cxn>
                <a:cxn ang="0">
                  <a:pos x="2148" y="1382"/>
                </a:cxn>
                <a:cxn ang="0">
                  <a:pos x="1990" y="1030"/>
                </a:cxn>
                <a:cxn ang="0">
                  <a:pos x="2122" y="976"/>
                </a:cxn>
                <a:cxn ang="0">
                  <a:pos x="2276" y="932"/>
                </a:cxn>
                <a:cxn ang="0">
                  <a:pos x="2190" y="728"/>
                </a:cxn>
                <a:cxn ang="0">
                  <a:pos x="2052" y="726"/>
                </a:cxn>
                <a:cxn ang="0">
                  <a:pos x="1844" y="750"/>
                </a:cxn>
                <a:cxn ang="0">
                  <a:pos x="1522" y="698"/>
                </a:cxn>
                <a:cxn ang="0">
                  <a:pos x="1296" y="444"/>
                </a:cxn>
                <a:cxn ang="0">
                  <a:pos x="950" y="86"/>
                </a:cxn>
                <a:cxn ang="0">
                  <a:pos x="634" y="174"/>
                </a:cxn>
                <a:cxn ang="0">
                  <a:pos x="548" y="222"/>
                </a:cxn>
                <a:cxn ang="0">
                  <a:pos x="294" y="350"/>
                </a:cxn>
                <a:cxn ang="0">
                  <a:pos x="118" y="536"/>
                </a:cxn>
                <a:cxn ang="0">
                  <a:pos x="406" y="566"/>
                </a:cxn>
                <a:cxn ang="0">
                  <a:pos x="522" y="624"/>
                </a:cxn>
                <a:cxn ang="0">
                  <a:pos x="658" y="1166"/>
                </a:cxn>
                <a:cxn ang="0">
                  <a:pos x="776" y="1330"/>
                </a:cxn>
                <a:cxn ang="0">
                  <a:pos x="690" y="2198"/>
                </a:cxn>
                <a:cxn ang="0">
                  <a:pos x="920" y="2754"/>
                </a:cxn>
                <a:cxn ang="0">
                  <a:pos x="1072" y="3060"/>
                </a:cxn>
                <a:cxn ang="0">
                  <a:pos x="924" y="2632"/>
                </a:cxn>
                <a:cxn ang="0">
                  <a:pos x="1140" y="2872"/>
                </a:cxn>
                <a:cxn ang="0">
                  <a:pos x="1508" y="3386"/>
                </a:cxn>
                <a:cxn ang="0">
                  <a:pos x="2312" y="3376"/>
                </a:cxn>
                <a:cxn ang="0">
                  <a:pos x="2152" y="3286"/>
                </a:cxn>
                <a:cxn ang="0">
                  <a:pos x="1762" y="3250"/>
                </a:cxn>
                <a:cxn ang="0">
                  <a:pos x="2020" y="2790"/>
                </a:cxn>
                <a:cxn ang="0">
                  <a:pos x="2222" y="2732"/>
                </a:cxn>
                <a:cxn ang="0">
                  <a:pos x="2516" y="2804"/>
                </a:cxn>
                <a:cxn ang="0">
                  <a:pos x="2640" y="2804"/>
                </a:cxn>
                <a:cxn ang="0">
                  <a:pos x="2760" y="2446"/>
                </a:cxn>
                <a:cxn ang="0">
                  <a:pos x="2812" y="2104"/>
                </a:cxn>
                <a:cxn ang="0">
                  <a:pos x="2946" y="2000"/>
                </a:cxn>
                <a:cxn ang="0">
                  <a:pos x="3046" y="1834"/>
                </a:cxn>
                <a:cxn ang="0">
                  <a:pos x="3246" y="1690"/>
                </a:cxn>
                <a:cxn ang="0">
                  <a:pos x="3120" y="1708"/>
                </a:cxn>
                <a:cxn ang="0">
                  <a:pos x="3016" y="1500"/>
                </a:cxn>
                <a:cxn ang="0">
                  <a:pos x="3216" y="1452"/>
                </a:cxn>
                <a:cxn ang="0">
                  <a:pos x="3360" y="1508"/>
                </a:cxn>
                <a:cxn ang="0">
                  <a:pos x="3466" y="1516"/>
                </a:cxn>
                <a:cxn ang="0">
                  <a:pos x="1284" y="768"/>
                </a:cxn>
                <a:cxn ang="0">
                  <a:pos x="1400" y="726"/>
                </a:cxn>
                <a:cxn ang="0">
                  <a:pos x="1400" y="1032"/>
                </a:cxn>
                <a:cxn ang="0">
                  <a:pos x="1430" y="990"/>
                </a:cxn>
                <a:cxn ang="0">
                  <a:pos x="1768" y="1486"/>
                </a:cxn>
                <a:cxn ang="0">
                  <a:pos x="1822" y="1574"/>
                </a:cxn>
                <a:cxn ang="0">
                  <a:pos x="2188" y="1620"/>
                </a:cxn>
                <a:cxn ang="0">
                  <a:pos x="2410" y="1628"/>
                </a:cxn>
                <a:cxn ang="0">
                  <a:pos x="2478" y="1788"/>
                </a:cxn>
                <a:cxn ang="0">
                  <a:pos x="2314" y="1950"/>
                </a:cxn>
                <a:cxn ang="0">
                  <a:pos x="2650" y="1764"/>
                </a:cxn>
                <a:cxn ang="0">
                  <a:pos x="2624" y="1926"/>
                </a:cxn>
                <a:cxn ang="0">
                  <a:pos x="2668" y="1914"/>
                </a:cxn>
                <a:cxn ang="0">
                  <a:pos x="2772" y="1852"/>
                </a:cxn>
              </a:cxnLst>
              <a:rect l="0" t="0" r="r" b="b"/>
              <a:pathLst>
                <a:path w="3474" h="3620">
                  <a:moveTo>
                    <a:pt x="3468" y="1466"/>
                  </a:moveTo>
                  <a:lnTo>
                    <a:pt x="3468" y="1466"/>
                  </a:lnTo>
                  <a:lnTo>
                    <a:pt x="3466" y="1460"/>
                  </a:lnTo>
                  <a:lnTo>
                    <a:pt x="3460" y="1454"/>
                  </a:lnTo>
                  <a:lnTo>
                    <a:pt x="3452" y="1450"/>
                  </a:lnTo>
                  <a:lnTo>
                    <a:pt x="3452" y="1450"/>
                  </a:lnTo>
                  <a:lnTo>
                    <a:pt x="3438" y="1442"/>
                  </a:lnTo>
                  <a:lnTo>
                    <a:pt x="3408" y="1426"/>
                  </a:lnTo>
                  <a:lnTo>
                    <a:pt x="3408" y="1426"/>
                  </a:lnTo>
                  <a:lnTo>
                    <a:pt x="3394" y="1422"/>
                  </a:lnTo>
                  <a:lnTo>
                    <a:pt x="3394" y="1422"/>
                  </a:lnTo>
                  <a:lnTo>
                    <a:pt x="3388" y="1424"/>
                  </a:lnTo>
                  <a:lnTo>
                    <a:pt x="3382" y="1426"/>
                  </a:lnTo>
                  <a:lnTo>
                    <a:pt x="3378" y="1430"/>
                  </a:lnTo>
                  <a:lnTo>
                    <a:pt x="3378" y="1430"/>
                  </a:lnTo>
                  <a:lnTo>
                    <a:pt x="3376" y="1432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0"/>
                  </a:lnTo>
                  <a:lnTo>
                    <a:pt x="3370" y="1414"/>
                  </a:lnTo>
                  <a:lnTo>
                    <a:pt x="3350" y="1396"/>
                  </a:lnTo>
                  <a:lnTo>
                    <a:pt x="3350" y="1396"/>
                  </a:lnTo>
                  <a:lnTo>
                    <a:pt x="3348" y="1394"/>
                  </a:lnTo>
                  <a:lnTo>
                    <a:pt x="3344" y="1394"/>
                  </a:lnTo>
                  <a:lnTo>
                    <a:pt x="3342" y="1394"/>
                  </a:lnTo>
                  <a:lnTo>
                    <a:pt x="3340" y="1396"/>
                  </a:lnTo>
                  <a:lnTo>
                    <a:pt x="3310" y="1434"/>
                  </a:lnTo>
                  <a:lnTo>
                    <a:pt x="3310" y="1434"/>
                  </a:lnTo>
                  <a:lnTo>
                    <a:pt x="3308" y="1436"/>
                  </a:lnTo>
                  <a:lnTo>
                    <a:pt x="3306" y="1436"/>
                  </a:lnTo>
                  <a:lnTo>
                    <a:pt x="3304" y="1434"/>
                  </a:lnTo>
                  <a:lnTo>
                    <a:pt x="3302" y="1432"/>
                  </a:lnTo>
                  <a:lnTo>
                    <a:pt x="3298" y="1418"/>
                  </a:lnTo>
                  <a:lnTo>
                    <a:pt x="3298" y="1418"/>
                  </a:lnTo>
                  <a:lnTo>
                    <a:pt x="3296" y="1416"/>
                  </a:lnTo>
                  <a:lnTo>
                    <a:pt x="3294" y="1414"/>
                  </a:lnTo>
                  <a:lnTo>
                    <a:pt x="3292" y="1412"/>
                  </a:lnTo>
                  <a:lnTo>
                    <a:pt x="3288" y="1412"/>
                  </a:lnTo>
                  <a:lnTo>
                    <a:pt x="3266" y="1420"/>
                  </a:lnTo>
                  <a:lnTo>
                    <a:pt x="3266" y="1420"/>
                  </a:lnTo>
                  <a:lnTo>
                    <a:pt x="3262" y="1420"/>
                  </a:lnTo>
                  <a:lnTo>
                    <a:pt x="3260" y="1420"/>
                  </a:lnTo>
                  <a:lnTo>
                    <a:pt x="3258" y="1418"/>
                  </a:lnTo>
                  <a:lnTo>
                    <a:pt x="3256" y="1416"/>
                  </a:lnTo>
                  <a:lnTo>
                    <a:pt x="3248" y="1334"/>
                  </a:lnTo>
                  <a:lnTo>
                    <a:pt x="3248" y="1334"/>
                  </a:lnTo>
                  <a:lnTo>
                    <a:pt x="3244" y="1328"/>
                  </a:lnTo>
                  <a:lnTo>
                    <a:pt x="3238" y="1324"/>
                  </a:lnTo>
                  <a:lnTo>
                    <a:pt x="3230" y="1324"/>
                  </a:lnTo>
                  <a:lnTo>
                    <a:pt x="3230" y="1324"/>
                  </a:lnTo>
                  <a:lnTo>
                    <a:pt x="3224" y="1320"/>
                  </a:lnTo>
                  <a:lnTo>
                    <a:pt x="3218" y="1316"/>
                  </a:lnTo>
                  <a:lnTo>
                    <a:pt x="3186" y="1252"/>
                  </a:lnTo>
                  <a:lnTo>
                    <a:pt x="3186" y="1252"/>
                  </a:lnTo>
                  <a:lnTo>
                    <a:pt x="3182" y="1246"/>
                  </a:lnTo>
                  <a:lnTo>
                    <a:pt x="3174" y="1242"/>
                  </a:lnTo>
                  <a:lnTo>
                    <a:pt x="3074" y="1206"/>
                  </a:lnTo>
                  <a:lnTo>
                    <a:pt x="3074" y="1206"/>
                  </a:lnTo>
                  <a:lnTo>
                    <a:pt x="3068" y="1206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56" y="1214"/>
                  </a:lnTo>
                  <a:lnTo>
                    <a:pt x="3048" y="1214"/>
                  </a:lnTo>
                  <a:lnTo>
                    <a:pt x="2958" y="1192"/>
                  </a:lnTo>
                  <a:lnTo>
                    <a:pt x="2958" y="1192"/>
                  </a:lnTo>
                  <a:lnTo>
                    <a:pt x="2952" y="1190"/>
                  </a:lnTo>
                  <a:lnTo>
                    <a:pt x="2946" y="1184"/>
                  </a:lnTo>
                  <a:lnTo>
                    <a:pt x="2902" y="1136"/>
                  </a:lnTo>
                  <a:lnTo>
                    <a:pt x="2902" y="1136"/>
                  </a:lnTo>
                  <a:lnTo>
                    <a:pt x="2890" y="1126"/>
                  </a:lnTo>
                  <a:lnTo>
                    <a:pt x="2814" y="1080"/>
                  </a:lnTo>
                  <a:lnTo>
                    <a:pt x="2814" y="1080"/>
                  </a:lnTo>
                  <a:lnTo>
                    <a:pt x="2802" y="1070"/>
                  </a:lnTo>
                  <a:lnTo>
                    <a:pt x="2742" y="1002"/>
                  </a:lnTo>
                  <a:lnTo>
                    <a:pt x="2742" y="1002"/>
                  </a:lnTo>
                  <a:lnTo>
                    <a:pt x="2740" y="1000"/>
                  </a:lnTo>
                  <a:lnTo>
                    <a:pt x="2738" y="1000"/>
                  </a:lnTo>
                  <a:lnTo>
                    <a:pt x="2736" y="1000"/>
                  </a:lnTo>
                  <a:lnTo>
                    <a:pt x="2736" y="1004"/>
                  </a:lnTo>
                  <a:lnTo>
                    <a:pt x="2730" y="1046"/>
                  </a:lnTo>
                  <a:lnTo>
                    <a:pt x="2730" y="1046"/>
                  </a:lnTo>
                  <a:lnTo>
                    <a:pt x="2730" y="1054"/>
                  </a:lnTo>
                  <a:lnTo>
                    <a:pt x="2732" y="1060"/>
                  </a:lnTo>
                  <a:lnTo>
                    <a:pt x="2744" y="1090"/>
                  </a:lnTo>
                  <a:lnTo>
                    <a:pt x="2744" y="1090"/>
                  </a:lnTo>
                  <a:lnTo>
                    <a:pt x="2744" y="1094"/>
                  </a:lnTo>
                  <a:lnTo>
                    <a:pt x="2742" y="1096"/>
                  </a:lnTo>
                  <a:lnTo>
                    <a:pt x="2740" y="1096"/>
                  </a:lnTo>
                  <a:lnTo>
                    <a:pt x="2740" y="1096"/>
                  </a:lnTo>
                  <a:lnTo>
                    <a:pt x="2736" y="1098"/>
                  </a:lnTo>
                  <a:lnTo>
                    <a:pt x="2732" y="1102"/>
                  </a:lnTo>
                  <a:lnTo>
                    <a:pt x="2720" y="1138"/>
                  </a:lnTo>
                  <a:lnTo>
                    <a:pt x="2720" y="1138"/>
                  </a:lnTo>
                  <a:lnTo>
                    <a:pt x="2720" y="1142"/>
                  </a:lnTo>
                  <a:lnTo>
                    <a:pt x="2716" y="1144"/>
                  </a:lnTo>
                  <a:lnTo>
                    <a:pt x="2714" y="1144"/>
                  </a:lnTo>
                  <a:lnTo>
                    <a:pt x="2710" y="1144"/>
                  </a:lnTo>
                  <a:lnTo>
                    <a:pt x="2644" y="1116"/>
                  </a:lnTo>
                  <a:lnTo>
                    <a:pt x="2644" y="1116"/>
                  </a:lnTo>
                  <a:lnTo>
                    <a:pt x="2640" y="1110"/>
                  </a:lnTo>
                  <a:lnTo>
                    <a:pt x="2638" y="1104"/>
                  </a:lnTo>
                  <a:lnTo>
                    <a:pt x="2640" y="1092"/>
                  </a:lnTo>
                  <a:lnTo>
                    <a:pt x="2640" y="1092"/>
                  </a:lnTo>
                  <a:lnTo>
                    <a:pt x="2638" y="1084"/>
                  </a:lnTo>
                  <a:lnTo>
                    <a:pt x="2636" y="1078"/>
                  </a:lnTo>
                  <a:lnTo>
                    <a:pt x="2606" y="1030"/>
                  </a:lnTo>
                  <a:lnTo>
                    <a:pt x="2606" y="1030"/>
                  </a:lnTo>
                  <a:lnTo>
                    <a:pt x="2600" y="1026"/>
                  </a:lnTo>
                  <a:lnTo>
                    <a:pt x="2592" y="1024"/>
                  </a:lnTo>
                  <a:lnTo>
                    <a:pt x="2558" y="1030"/>
                  </a:lnTo>
                  <a:lnTo>
                    <a:pt x="2558" y="1030"/>
                  </a:lnTo>
                  <a:lnTo>
                    <a:pt x="2552" y="1030"/>
                  </a:lnTo>
                  <a:lnTo>
                    <a:pt x="2544" y="1028"/>
                  </a:lnTo>
                  <a:lnTo>
                    <a:pt x="2484" y="988"/>
                  </a:lnTo>
                  <a:lnTo>
                    <a:pt x="2484" y="988"/>
                  </a:lnTo>
                  <a:lnTo>
                    <a:pt x="2476" y="986"/>
                  </a:lnTo>
                  <a:lnTo>
                    <a:pt x="2470" y="988"/>
                  </a:lnTo>
                  <a:lnTo>
                    <a:pt x="2446" y="1000"/>
                  </a:lnTo>
                  <a:lnTo>
                    <a:pt x="2446" y="1000"/>
                  </a:lnTo>
                  <a:lnTo>
                    <a:pt x="2438" y="1002"/>
                  </a:lnTo>
                  <a:lnTo>
                    <a:pt x="2430" y="1002"/>
                  </a:lnTo>
                  <a:lnTo>
                    <a:pt x="2386" y="998"/>
                  </a:lnTo>
                  <a:lnTo>
                    <a:pt x="2386" y="998"/>
                  </a:lnTo>
                  <a:lnTo>
                    <a:pt x="2378" y="998"/>
                  </a:lnTo>
                  <a:lnTo>
                    <a:pt x="2370" y="998"/>
                  </a:lnTo>
                  <a:lnTo>
                    <a:pt x="2350" y="1006"/>
                  </a:lnTo>
                  <a:lnTo>
                    <a:pt x="2350" y="1006"/>
                  </a:lnTo>
                  <a:lnTo>
                    <a:pt x="2348" y="1006"/>
                  </a:lnTo>
                  <a:lnTo>
                    <a:pt x="2346" y="1010"/>
                  </a:lnTo>
                  <a:lnTo>
                    <a:pt x="2344" y="1012"/>
                  </a:lnTo>
                  <a:lnTo>
                    <a:pt x="2346" y="1016"/>
                  </a:lnTo>
                  <a:lnTo>
                    <a:pt x="2366" y="1060"/>
                  </a:lnTo>
                  <a:lnTo>
                    <a:pt x="2366" y="1060"/>
                  </a:lnTo>
                  <a:lnTo>
                    <a:pt x="2368" y="1068"/>
                  </a:lnTo>
                  <a:lnTo>
                    <a:pt x="2368" y="1076"/>
                  </a:lnTo>
                  <a:lnTo>
                    <a:pt x="2366" y="1096"/>
                  </a:lnTo>
                  <a:lnTo>
                    <a:pt x="2366" y="1096"/>
                  </a:lnTo>
                  <a:lnTo>
                    <a:pt x="2366" y="1100"/>
                  </a:lnTo>
                  <a:lnTo>
                    <a:pt x="2368" y="1102"/>
                  </a:lnTo>
                  <a:lnTo>
                    <a:pt x="2370" y="1104"/>
                  </a:lnTo>
                  <a:lnTo>
                    <a:pt x="2374" y="1104"/>
                  </a:lnTo>
                  <a:lnTo>
                    <a:pt x="2394" y="1100"/>
                  </a:lnTo>
                  <a:lnTo>
                    <a:pt x="2394" y="1100"/>
                  </a:lnTo>
                  <a:lnTo>
                    <a:pt x="2398" y="1100"/>
                  </a:lnTo>
                  <a:lnTo>
                    <a:pt x="2402" y="1100"/>
                  </a:lnTo>
                  <a:lnTo>
                    <a:pt x="2404" y="1102"/>
                  </a:lnTo>
                  <a:lnTo>
                    <a:pt x="2406" y="1106"/>
                  </a:lnTo>
                  <a:lnTo>
                    <a:pt x="2418" y="1146"/>
                  </a:lnTo>
                  <a:lnTo>
                    <a:pt x="2418" y="1146"/>
                  </a:lnTo>
                  <a:lnTo>
                    <a:pt x="2418" y="1154"/>
                  </a:lnTo>
                  <a:lnTo>
                    <a:pt x="2414" y="1160"/>
                  </a:lnTo>
                  <a:lnTo>
                    <a:pt x="2388" y="1186"/>
                  </a:lnTo>
                  <a:lnTo>
                    <a:pt x="2388" y="1186"/>
                  </a:lnTo>
                  <a:lnTo>
                    <a:pt x="2384" y="1192"/>
                  </a:lnTo>
                  <a:lnTo>
                    <a:pt x="2382" y="1198"/>
                  </a:lnTo>
                  <a:lnTo>
                    <a:pt x="2386" y="1216"/>
                  </a:lnTo>
                  <a:lnTo>
                    <a:pt x="2386" y="1216"/>
                  </a:lnTo>
                  <a:lnTo>
                    <a:pt x="2390" y="1222"/>
                  </a:lnTo>
                  <a:lnTo>
                    <a:pt x="2396" y="1226"/>
                  </a:lnTo>
                  <a:lnTo>
                    <a:pt x="2450" y="1240"/>
                  </a:lnTo>
                  <a:lnTo>
                    <a:pt x="2450" y="1240"/>
                  </a:lnTo>
                  <a:lnTo>
                    <a:pt x="2456" y="1244"/>
                  </a:lnTo>
                  <a:lnTo>
                    <a:pt x="2460" y="1248"/>
                  </a:lnTo>
                  <a:lnTo>
                    <a:pt x="2480" y="1296"/>
                  </a:lnTo>
                  <a:lnTo>
                    <a:pt x="2480" y="1296"/>
                  </a:lnTo>
                  <a:lnTo>
                    <a:pt x="2480" y="1302"/>
                  </a:lnTo>
                  <a:lnTo>
                    <a:pt x="2480" y="1310"/>
                  </a:lnTo>
                  <a:lnTo>
                    <a:pt x="2456" y="1372"/>
                  </a:lnTo>
                  <a:lnTo>
                    <a:pt x="2456" y="1372"/>
                  </a:lnTo>
                  <a:lnTo>
                    <a:pt x="2452" y="1380"/>
                  </a:lnTo>
                  <a:lnTo>
                    <a:pt x="2446" y="1384"/>
                  </a:lnTo>
                  <a:lnTo>
                    <a:pt x="2406" y="1412"/>
                  </a:lnTo>
                  <a:lnTo>
                    <a:pt x="2406" y="1412"/>
                  </a:lnTo>
                  <a:lnTo>
                    <a:pt x="2402" y="1418"/>
                  </a:lnTo>
                  <a:lnTo>
                    <a:pt x="2402" y="1424"/>
                  </a:lnTo>
                  <a:lnTo>
                    <a:pt x="2418" y="1454"/>
                  </a:lnTo>
                  <a:lnTo>
                    <a:pt x="2418" y="1454"/>
                  </a:lnTo>
                  <a:lnTo>
                    <a:pt x="2422" y="1460"/>
                  </a:lnTo>
                  <a:lnTo>
                    <a:pt x="2426" y="1462"/>
                  </a:lnTo>
                  <a:lnTo>
                    <a:pt x="2426" y="1462"/>
                  </a:lnTo>
                  <a:lnTo>
                    <a:pt x="2430" y="1464"/>
                  </a:lnTo>
                  <a:lnTo>
                    <a:pt x="2436" y="1468"/>
                  </a:lnTo>
                  <a:lnTo>
                    <a:pt x="2486" y="1534"/>
                  </a:lnTo>
                  <a:lnTo>
                    <a:pt x="2486" y="1534"/>
                  </a:lnTo>
                  <a:lnTo>
                    <a:pt x="2488" y="1540"/>
                  </a:lnTo>
                  <a:lnTo>
                    <a:pt x="2486" y="1546"/>
                  </a:lnTo>
                  <a:lnTo>
                    <a:pt x="2440" y="1610"/>
                  </a:lnTo>
                  <a:lnTo>
                    <a:pt x="2440" y="1610"/>
                  </a:lnTo>
                  <a:lnTo>
                    <a:pt x="2438" y="1612"/>
                  </a:lnTo>
                  <a:lnTo>
                    <a:pt x="2436" y="1612"/>
                  </a:lnTo>
                  <a:lnTo>
                    <a:pt x="2432" y="1612"/>
                  </a:lnTo>
                  <a:lnTo>
                    <a:pt x="2430" y="1610"/>
                  </a:lnTo>
                  <a:lnTo>
                    <a:pt x="2380" y="1544"/>
                  </a:lnTo>
                  <a:lnTo>
                    <a:pt x="2380" y="1544"/>
                  </a:lnTo>
                  <a:lnTo>
                    <a:pt x="2378" y="1540"/>
                  </a:lnTo>
                  <a:lnTo>
                    <a:pt x="2378" y="1540"/>
                  </a:lnTo>
                  <a:lnTo>
                    <a:pt x="2380" y="1538"/>
                  </a:lnTo>
                  <a:lnTo>
                    <a:pt x="2384" y="1538"/>
                  </a:lnTo>
                  <a:lnTo>
                    <a:pt x="2404" y="1540"/>
                  </a:lnTo>
                  <a:lnTo>
                    <a:pt x="2404" y="1540"/>
                  </a:lnTo>
                  <a:lnTo>
                    <a:pt x="2408" y="1540"/>
                  </a:lnTo>
                  <a:lnTo>
                    <a:pt x="2406" y="1536"/>
                  </a:lnTo>
                  <a:lnTo>
                    <a:pt x="2384" y="1516"/>
                  </a:lnTo>
                  <a:lnTo>
                    <a:pt x="2384" y="1516"/>
                  </a:lnTo>
                  <a:lnTo>
                    <a:pt x="2378" y="1514"/>
                  </a:lnTo>
                  <a:lnTo>
                    <a:pt x="2370" y="1514"/>
                  </a:lnTo>
                  <a:lnTo>
                    <a:pt x="2360" y="1520"/>
                  </a:lnTo>
                  <a:lnTo>
                    <a:pt x="2360" y="1520"/>
                  </a:lnTo>
                  <a:lnTo>
                    <a:pt x="2356" y="1520"/>
                  </a:lnTo>
                  <a:lnTo>
                    <a:pt x="2354" y="1520"/>
                  </a:lnTo>
                  <a:lnTo>
                    <a:pt x="2354" y="1518"/>
                  </a:lnTo>
                  <a:lnTo>
                    <a:pt x="2354" y="1516"/>
                  </a:lnTo>
                  <a:lnTo>
                    <a:pt x="2356" y="1488"/>
                  </a:lnTo>
                  <a:lnTo>
                    <a:pt x="2356" y="1488"/>
                  </a:lnTo>
                  <a:lnTo>
                    <a:pt x="2356" y="1482"/>
                  </a:lnTo>
                  <a:lnTo>
                    <a:pt x="2352" y="1476"/>
                  </a:lnTo>
                  <a:lnTo>
                    <a:pt x="2342" y="1468"/>
                  </a:lnTo>
                  <a:lnTo>
                    <a:pt x="2342" y="1468"/>
                  </a:lnTo>
                  <a:lnTo>
                    <a:pt x="2338" y="1462"/>
                  </a:lnTo>
                  <a:lnTo>
                    <a:pt x="2336" y="1454"/>
                  </a:lnTo>
                  <a:lnTo>
                    <a:pt x="2338" y="1432"/>
                  </a:lnTo>
                  <a:lnTo>
                    <a:pt x="2338" y="1432"/>
                  </a:lnTo>
                  <a:lnTo>
                    <a:pt x="2338" y="1428"/>
                  </a:lnTo>
                  <a:lnTo>
                    <a:pt x="2338" y="1426"/>
                  </a:lnTo>
                  <a:lnTo>
                    <a:pt x="2334" y="1424"/>
                  </a:lnTo>
                  <a:lnTo>
                    <a:pt x="2332" y="1422"/>
                  </a:lnTo>
                  <a:lnTo>
                    <a:pt x="2242" y="1412"/>
                  </a:lnTo>
                  <a:lnTo>
                    <a:pt x="2242" y="1412"/>
                  </a:lnTo>
                  <a:lnTo>
                    <a:pt x="2234" y="1410"/>
                  </a:lnTo>
                  <a:lnTo>
                    <a:pt x="2228" y="1404"/>
                  </a:lnTo>
                  <a:lnTo>
                    <a:pt x="2228" y="1402"/>
                  </a:lnTo>
                  <a:lnTo>
                    <a:pt x="2228" y="1402"/>
                  </a:lnTo>
                  <a:lnTo>
                    <a:pt x="2222" y="1398"/>
                  </a:lnTo>
                  <a:lnTo>
                    <a:pt x="2216" y="1396"/>
                  </a:lnTo>
                  <a:lnTo>
                    <a:pt x="2160" y="1390"/>
                  </a:lnTo>
                  <a:lnTo>
                    <a:pt x="2160" y="1390"/>
                  </a:lnTo>
                  <a:lnTo>
                    <a:pt x="2154" y="1386"/>
                  </a:lnTo>
                  <a:lnTo>
                    <a:pt x="2148" y="1382"/>
                  </a:lnTo>
                  <a:lnTo>
                    <a:pt x="2106" y="1334"/>
                  </a:lnTo>
                  <a:lnTo>
                    <a:pt x="2106" y="1334"/>
                  </a:lnTo>
                  <a:lnTo>
                    <a:pt x="2100" y="1328"/>
                  </a:lnTo>
                  <a:lnTo>
                    <a:pt x="2094" y="1324"/>
                  </a:lnTo>
                  <a:lnTo>
                    <a:pt x="2040" y="1306"/>
                  </a:lnTo>
                  <a:lnTo>
                    <a:pt x="2040" y="1306"/>
                  </a:lnTo>
                  <a:lnTo>
                    <a:pt x="2032" y="1304"/>
                  </a:lnTo>
                  <a:lnTo>
                    <a:pt x="2026" y="1306"/>
                  </a:lnTo>
                  <a:lnTo>
                    <a:pt x="1988" y="1322"/>
                  </a:lnTo>
                  <a:lnTo>
                    <a:pt x="1988" y="1322"/>
                  </a:lnTo>
                  <a:lnTo>
                    <a:pt x="1986" y="1322"/>
                  </a:lnTo>
                  <a:lnTo>
                    <a:pt x="1984" y="1322"/>
                  </a:lnTo>
                  <a:lnTo>
                    <a:pt x="1982" y="1320"/>
                  </a:lnTo>
                  <a:lnTo>
                    <a:pt x="1980" y="1316"/>
                  </a:lnTo>
                  <a:lnTo>
                    <a:pt x="1972" y="1236"/>
                  </a:lnTo>
                  <a:lnTo>
                    <a:pt x="1972" y="1236"/>
                  </a:lnTo>
                  <a:lnTo>
                    <a:pt x="1968" y="1230"/>
                  </a:lnTo>
                  <a:lnTo>
                    <a:pt x="1962" y="1226"/>
                  </a:lnTo>
                  <a:lnTo>
                    <a:pt x="1930" y="1222"/>
                  </a:lnTo>
                  <a:lnTo>
                    <a:pt x="1930" y="1222"/>
                  </a:lnTo>
                  <a:lnTo>
                    <a:pt x="1924" y="1220"/>
                  </a:lnTo>
                  <a:lnTo>
                    <a:pt x="1920" y="1214"/>
                  </a:lnTo>
                  <a:lnTo>
                    <a:pt x="1908" y="1174"/>
                  </a:lnTo>
                  <a:lnTo>
                    <a:pt x="1908" y="1174"/>
                  </a:lnTo>
                  <a:lnTo>
                    <a:pt x="1908" y="1168"/>
                  </a:lnTo>
                  <a:lnTo>
                    <a:pt x="1910" y="1160"/>
                  </a:lnTo>
                  <a:lnTo>
                    <a:pt x="1932" y="1118"/>
                  </a:lnTo>
                  <a:lnTo>
                    <a:pt x="1932" y="1118"/>
                  </a:lnTo>
                  <a:lnTo>
                    <a:pt x="1940" y="1104"/>
                  </a:lnTo>
                  <a:lnTo>
                    <a:pt x="1990" y="1030"/>
                  </a:lnTo>
                  <a:lnTo>
                    <a:pt x="1990" y="1030"/>
                  </a:lnTo>
                  <a:lnTo>
                    <a:pt x="2000" y="1018"/>
                  </a:lnTo>
                  <a:lnTo>
                    <a:pt x="2016" y="1000"/>
                  </a:lnTo>
                  <a:lnTo>
                    <a:pt x="2016" y="1000"/>
                  </a:lnTo>
                  <a:lnTo>
                    <a:pt x="2024" y="986"/>
                  </a:lnTo>
                  <a:lnTo>
                    <a:pt x="2034" y="964"/>
                  </a:lnTo>
                  <a:lnTo>
                    <a:pt x="2034" y="964"/>
                  </a:lnTo>
                  <a:lnTo>
                    <a:pt x="2036" y="962"/>
                  </a:lnTo>
                  <a:lnTo>
                    <a:pt x="2038" y="960"/>
                  </a:lnTo>
                  <a:lnTo>
                    <a:pt x="2040" y="960"/>
                  </a:lnTo>
                  <a:lnTo>
                    <a:pt x="2044" y="962"/>
                  </a:lnTo>
                  <a:lnTo>
                    <a:pt x="2054" y="970"/>
                  </a:lnTo>
                  <a:lnTo>
                    <a:pt x="2054" y="970"/>
                  </a:lnTo>
                  <a:lnTo>
                    <a:pt x="2056" y="970"/>
                  </a:lnTo>
                  <a:lnTo>
                    <a:pt x="2060" y="972"/>
                  </a:lnTo>
                  <a:lnTo>
                    <a:pt x="2062" y="970"/>
                  </a:lnTo>
                  <a:lnTo>
                    <a:pt x="2064" y="968"/>
                  </a:lnTo>
                  <a:lnTo>
                    <a:pt x="2124" y="906"/>
                  </a:lnTo>
                  <a:lnTo>
                    <a:pt x="2124" y="906"/>
                  </a:lnTo>
                  <a:lnTo>
                    <a:pt x="2126" y="904"/>
                  </a:lnTo>
                  <a:lnTo>
                    <a:pt x="2128" y="904"/>
                  </a:lnTo>
                  <a:lnTo>
                    <a:pt x="2130" y="904"/>
                  </a:lnTo>
                  <a:lnTo>
                    <a:pt x="2130" y="908"/>
                  </a:lnTo>
                  <a:lnTo>
                    <a:pt x="2134" y="936"/>
                  </a:lnTo>
                  <a:lnTo>
                    <a:pt x="2134" y="936"/>
                  </a:lnTo>
                  <a:lnTo>
                    <a:pt x="2134" y="944"/>
                  </a:lnTo>
                  <a:lnTo>
                    <a:pt x="2132" y="950"/>
                  </a:lnTo>
                  <a:lnTo>
                    <a:pt x="2122" y="974"/>
                  </a:lnTo>
                  <a:lnTo>
                    <a:pt x="2122" y="974"/>
                  </a:lnTo>
                  <a:lnTo>
                    <a:pt x="2122" y="976"/>
                  </a:lnTo>
                  <a:lnTo>
                    <a:pt x="2122" y="980"/>
                  </a:lnTo>
                  <a:lnTo>
                    <a:pt x="2124" y="982"/>
                  </a:lnTo>
                  <a:lnTo>
                    <a:pt x="2128" y="982"/>
                  </a:lnTo>
                  <a:lnTo>
                    <a:pt x="2146" y="984"/>
                  </a:lnTo>
                  <a:lnTo>
                    <a:pt x="2146" y="984"/>
                  </a:lnTo>
                  <a:lnTo>
                    <a:pt x="2148" y="986"/>
                  </a:lnTo>
                  <a:lnTo>
                    <a:pt x="2152" y="988"/>
                  </a:lnTo>
                  <a:lnTo>
                    <a:pt x="2152" y="990"/>
                  </a:lnTo>
                  <a:lnTo>
                    <a:pt x="2152" y="994"/>
                  </a:lnTo>
                  <a:lnTo>
                    <a:pt x="2152" y="1002"/>
                  </a:lnTo>
                  <a:lnTo>
                    <a:pt x="2152" y="1002"/>
                  </a:lnTo>
                  <a:lnTo>
                    <a:pt x="2152" y="1006"/>
                  </a:lnTo>
                  <a:lnTo>
                    <a:pt x="2156" y="1004"/>
                  </a:lnTo>
                  <a:lnTo>
                    <a:pt x="2200" y="958"/>
                  </a:lnTo>
                  <a:lnTo>
                    <a:pt x="2200" y="958"/>
                  </a:lnTo>
                  <a:lnTo>
                    <a:pt x="2206" y="954"/>
                  </a:lnTo>
                  <a:lnTo>
                    <a:pt x="2212" y="954"/>
                  </a:lnTo>
                  <a:lnTo>
                    <a:pt x="2256" y="968"/>
                  </a:lnTo>
                  <a:lnTo>
                    <a:pt x="2256" y="968"/>
                  </a:lnTo>
                  <a:lnTo>
                    <a:pt x="2264" y="968"/>
                  </a:lnTo>
                  <a:lnTo>
                    <a:pt x="2270" y="968"/>
                  </a:lnTo>
                  <a:lnTo>
                    <a:pt x="2280" y="964"/>
                  </a:lnTo>
                  <a:lnTo>
                    <a:pt x="2280" y="964"/>
                  </a:lnTo>
                  <a:lnTo>
                    <a:pt x="2282" y="962"/>
                  </a:lnTo>
                  <a:lnTo>
                    <a:pt x="2284" y="960"/>
                  </a:lnTo>
                  <a:lnTo>
                    <a:pt x="2284" y="956"/>
                  </a:lnTo>
                  <a:lnTo>
                    <a:pt x="2284" y="954"/>
                  </a:lnTo>
                  <a:lnTo>
                    <a:pt x="2280" y="938"/>
                  </a:lnTo>
                  <a:lnTo>
                    <a:pt x="2280" y="938"/>
                  </a:lnTo>
                  <a:lnTo>
                    <a:pt x="2276" y="932"/>
                  </a:lnTo>
                  <a:lnTo>
                    <a:pt x="2270" y="926"/>
                  </a:lnTo>
                  <a:lnTo>
                    <a:pt x="2240" y="914"/>
                  </a:lnTo>
                  <a:lnTo>
                    <a:pt x="2240" y="914"/>
                  </a:lnTo>
                  <a:lnTo>
                    <a:pt x="2226" y="908"/>
                  </a:lnTo>
                  <a:lnTo>
                    <a:pt x="2172" y="890"/>
                  </a:lnTo>
                  <a:lnTo>
                    <a:pt x="2172" y="890"/>
                  </a:lnTo>
                  <a:lnTo>
                    <a:pt x="2168" y="886"/>
                  </a:lnTo>
                  <a:lnTo>
                    <a:pt x="2166" y="878"/>
                  </a:lnTo>
                  <a:lnTo>
                    <a:pt x="2168" y="868"/>
                  </a:lnTo>
                  <a:lnTo>
                    <a:pt x="2168" y="868"/>
                  </a:lnTo>
                  <a:lnTo>
                    <a:pt x="2168" y="866"/>
                  </a:lnTo>
                  <a:lnTo>
                    <a:pt x="2170" y="864"/>
                  </a:lnTo>
                  <a:lnTo>
                    <a:pt x="2172" y="864"/>
                  </a:lnTo>
                  <a:lnTo>
                    <a:pt x="2174" y="866"/>
                  </a:lnTo>
                  <a:lnTo>
                    <a:pt x="2184" y="874"/>
                  </a:lnTo>
                  <a:lnTo>
                    <a:pt x="2184" y="874"/>
                  </a:lnTo>
                  <a:lnTo>
                    <a:pt x="2186" y="874"/>
                  </a:lnTo>
                  <a:lnTo>
                    <a:pt x="2188" y="874"/>
                  </a:lnTo>
                  <a:lnTo>
                    <a:pt x="2190" y="874"/>
                  </a:lnTo>
                  <a:lnTo>
                    <a:pt x="2190" y="870"/>
                  </a:lnTo>
                  <a:lnTo>
                    <a:pt x="2186" y="830"/>
                  </a:lnTo>
                  <a:lnTo>
                    <a:pt x="2186" y="830"/>
                  </a:lnTo>
                  <a:lnTo>
                    <a:pt x="2186" y="822"/>
                  </a:lnTo>
                  <a:lnTo>
                    <a:pt x="2188" y="814"/>
                  </a:lnTo>
                  <a:lnTo>
                    <a:pt x="2214" y="760"/>
                  </a:lnTo>
                  <a:lnTo>
                    <a:pt x="2214" y="760"/>
                  </a:lnTo>
                  <a:lnTo>
                    <a:pt x="2214" y="754"/>
                  </a:lnTo>
                  <a:lnTo>
                    <a:pt x="2212" y="748"/>
                  </a:lnTo>
                  <a:lnTo>
                    <a:pt x="2190" y="728"/>
                  </a:lnTo>
                  <a:lnTo>
                    <a:pt x="2190" y="728"/>
                  </a:lnTo>
                  <a:lnTo>
                    <a:pt x="2188" y="722"/>
                  </a:lnTo>
                  <a:lnTo>
                    <a:pt x="2188" y="716"/>
                  </a:lnTo>
                  <a:lnTo>
                    <a:pt x="2196" y="706"/>
                  </a:lnTo>
                  <a:lnTo>
                    <a:pt x="2196" y="706"/>
                  </a:lnTo>
                  <a:lnTo>
                    <a:pt x="2196" y="700"/>
                  </a:lnTo>
                  <a:lnTo>
                    <a:pt x="2194" y="694"/>
                  </a:lnTo>
                  <a:lnTo>
                    <a:pt x="2172" y="670"/>
                  </a:lnTo>
                  <a:lnTo>
                    <a:pt x="2172" y="670"/>
                  </a:lnTo>
                  <a:lnTo>
                    <a:pt x="2166" y="666"/>
                  </a:lnTo>
                  <a:lnTo>
                    <a:pt x="2160" y="664"/>
                  </a:lnTo>
                  <a:lnTo>
                    <a:pt x="2116" y="658"/>
                  </a:lnTo>
                  <a:lnTo>
                    <a:pt x="2116" y="658"/>
                  </a:lnTo>
                  <a:lnTo>
                    <a:pt x="2114" y="658"/>
                  </a:lnTo>
                  <a:lnTo>
                    <a:pt x="2112" y="660"/>
                  </a:lnTo>
                  <a:lnTo>
                    <a:pt x="2110" y="662"/>
                  </a:lnTo>
                  <a:lnTo>
                    <a:pt x="2110" y="666"/>
                  </a:lnTo>
                  <a:lnTo>
                    <a:pt x="2114" y="682"/>
                  </a:lnTo>
                  <a:lnTo>
                    <a:pt x="2114" y="682"/>
                  </a:lnTo>
                  <a:lnTo>
                    <a:pt x="2114" y="688"/>
                  </a:lnTo>
                  <a:lnTo>
                    <a:pt x="2114" y="696"/>
                  </a:lnTo>
                  <a:lnTo>
                    <a:pt x="2096" y="772"/>
                  </a:lnTo>
                  <a:lnTo>
                    <a:pt x="2096" y="772"/>
                  </a:lnTo>
                  <a:lnTo>
                    <a:pt x="2096" y="776"/>
                  </a:lnTo>
                  <a:lnTo>
                    <a:pt x="2094" y="776"/>
                  </a:lnTo>
                  <a:lnTo>
                    <a:pt x="2092" y="776"/>
                  </a:lnTo>
                  <a:lnTo>
                    <a:pt x="2090" y="774"/>
                  </a:lnTo>
                  <a:lnTo>
                    <a:pt x="2056" y="740"/>
                  </a:lnTo>
                  <a:lnTo>
                    <a:pt x="2056" y="740"/>
                  </a:lnTo>
                  <a:lnTo>
                    <a:pt x="2054" y="734"/>
                  </a:lnTo>
                  <a:lnTo>
                    <a:pt x="2052" y="726"/>
                  </a:lnTo>
                  <a:lnTo>
                    <a:pt x="2054" y="702"/>
                  </a:lnTo>
                  <a:lnTo>
                    <a:pt x="2054" y="702"/>
                  </a:lnTo>
                  <a:lnTo>
                    <a:pt x="2054" y="700"/>
                  </a:lnTo>
                  <a:lnTo>
                    <a:pt x="2054" y="696"/>
                  </a:lnTo>
                  <a:lnTo>
                    <a:pt x="2050" y="694"/>
                  </a:lnTo>
                  <a:lnTo>
                    <a:pt x="2048" y="694"/>
                  </a:lnTo>
                  <a:lnTo>
                    <a:pt x="2028" y="692"/>
                  </a:lnTo>
                  <a:lnTo>
                    <a:pt x="2028" y="692"/>
                  </a:lnTo>
                  <a:lnTo>
                    <a:pt x="2020" y="692"/>
                  </a:lnTo>
                  <a:lnTo>
                    <a:pt x="2016" y="698"/>
                  </a:lnTo>
                  <a:lnTo>
                    <a:pt x="2010" y="708"/>
                  </a:lnTo>
                  <a:lnTo>
                    <a:pt x="2010" y="708"/>
                  </a:lnTo>
                  <a:lnTo>
                    <a:pt x="2004" y="712"/>
                  </a:lnTo>
                  <a:lnTo>
                    <a:pt x="1998" y="712"/>
                  </a:lnTo>
                  <a:lnTo>
                    <a:pt x="1970" y="700"/>
                  </a:lnTo>
                  <a:lnTo>
                    <a:pt x="1970" y="700"/>
                  </a:lnTo>
                  <a:lnTo>
                    <a:pt x="1954" y="696"/>
                  </a:lnTo>
                  <a:lnTo>
                    <a:pt x="1874" y="686"/>
                  </a:lnTo>
                  <a:lnTo>
                    <a:pt x="1874" y="686"/>
                  </a:lnTo>
                  <a:lnTo>
                    <a:pt x="1858" y="688"/>
                  </a:lnTo>
                  <a:lnTo>
                    <a:pt x="1836" y="692"/>
                  </a:lnTo>
                  <a:lnTo>
                    <a:pt x="1836" y="692"/>
                  </a:lnTo>
                  <a:lnTo>
                    <a:pt x="1834" y="694"/>
                  </a:lnTo>
                  <a:lnTo>
                    <a:pt x="1832" y="696"/>
                  </a:lnTo>
                  <a:lnTo>
                    <a:pt x="1830" y="698"/>
                  </a:lnTo>
                  <a:lnTo>
                    <a:pt x="1830" y="702"/>
                  </a:lnTo>
                  <a:lnTo>
                    <a:pt x="1846" y="744"/>
                  </a:lnTo>
                  <a:lnTo>
                    <a:pt x="1846" y="744"/>
                  </a:lnTo>
                  <a:lnTo>
                    <a:pt x="1846" y="746"/>
                  </a:lnTo>
                  <a:lnTo>
                    <a:pt x="1844" y="750"/>
                  </a:lnTo>
                  <a:lnTo>
                    <a:pt x="1842" y="752"/>
                  </a:lnTo>
                  <a:lnTo>
                    <a:pt x="1840" y="752"/>
                  </a:lnTo>
                  <a:lnTo>
                    <a:pt x="1770" y="760"/>
                  </a:lnTo>
                  <a:lnTo>
                    <a:pt x="1770" y="760"/>
                  </a:lnTo>
                  <a:lnTo>
                    <a:pt x="1762" y="758"/>
                  </a:lnTo>
                  <a:lnTo>
                    <a:pt x="1756" y="754"/>
                  </a:lnTo>
                  <a:lnTo>
                    <a:pt x="1714" y="714"/>
                  </a:lnTo>
                  <a:lnTo>
                    <a:pt x="1714" y="714"/>
                  </a:lnTo>
                  <a:lnTo>
                    <a:pt x="1704" y="704"/>
                  </a:lnTo>
                  <a:lnTo>
                    <a:pt x="1704" y="704"/>
                  </a:lnTo>
                  <a:lnTo>
                    <a:pt x="1698" y="700"/>
                  </a:lnTo>
                  <a:lnTo>
                    <a:pt x="1690" y="700"/>
                  </a:lnTo>
                  <a:lnTo>
                    <a:pt x="1652" y="706"/>
                  </a:lnTo>
                  <a:lnTo>
                    <a:pt x="1652" y="706"/>
                  </a:lnTo>
                  <a:lnTo>
                    <a:pt x="1644" y="708"/>
                  </a:lnTo>
                  <a:lnTo>
                    <a:pt x="1640" y="714"/>
                  </a:lnTo>
                  <a:lnTo>
                    <a:pt x="1626" y="736"/>
                  </a:lnTo>
                  <a:lnTo>
                    <a:pt x="1626" y="736"/>
                  </a:lnTo>
                  <a:lnTo>
                    <a:pt x="1624" y="738"/>
                  </a:lnTo>
                  <a:lnTo>
                    <a:pt x="1620" y="740"/>
                  </a:lnTo>
                  <a:lnTo>
                    <a:pt x="1618" y="740"/>
                  </a:lnTo>
                  <a:lnTo>
                    <a:pt x="1616" y="738"/>
                  </a:lnTo>
                  <a:lnTo>
                    <a:pt x="1586" y="714"/>
                  </a:lnTo>
                  <a:lnTo>
                    <a:pt x="1586" y="714"/>
                  </a:lnTo>
                  <a:lnTo>
                    <a:pt x="1580" y="710"/>
                  </a:lnTo>
                  <a:lnTo>
                    <a:pt x="1572" y="708"/>
                  </a:lnTo>
                  <a:lnTo>
                    <a:pt x="1536" y="704"/>
                  </a:lnTo>
                  <a:lnTo>
                    <a:pt x="1536" y="704"/>
                  </a:lnTo>
                  <a:lnTo>
                    <a:pt x="1528" y="702"/>
                  </a:lnTo>
                  <a:lnTo>
                    <a:pt x="1522" y="698"/>
                  </a:lnTo>
                  <a:lnTo>
                    <a:pt x="1470" y="668"/>
                  </a:lnTo>
                  <a:lnTo>
                    <a:pt x="1470" y="668"/>
                  </a:lnTo>
                  <a:lnTo>
                    <a:pt x="1464" y="664"/>
                  </a:lnTo>
                  <a:lnTo>
                    <a:pt x="1460" y="658"/>
                  </a:lnTo>
                  <a:lnTo>
                    <a:pt x="1390" y="540"/>
                  </a:lnTo>
                  <a:lnTo>
                    <a:pt x="1390" y="540"/>
                  </a:lnTo>
                  <a:lnTo>
                    <a:pt x="1384" y="536"/>
                  </a:lnTo>
                  <a:lnTo>
                    <a:pt x="1378" y="534"/>
                  </a:lnTo>
                  <a:lnTo>
                    <a:pt x="1342" y="538"/>
                  </a:lnTo>
                  <a:lnTo>
                    <a:pt x="1342" y="538"/>
                  </a:lnTo>
                  <a:lnTo>
                    <a:pt x="1340" y="538"/>
                  </a:lnTo>
                  <a:lnTo>
                    <a:pt x="1338" y="536"/>
                  </a:lnTo>
                  <a:lnTo>
                    <a:pt x="1336" y="534"/>
                  </a:lnTo>
                  <a:lnTo>
                    <a:pt x="1338" y="530"/>
                  </a:lnTo>
                  <a:lnTo>
                    <a:pt x="1350" y="494"/>
                  </a:lnTo>
                  <a:lnTo>
                    <a:pt x="1350" y="494"/>
                  </a:lnTo>
                  <a:lnTo>
                    <a:pt x="1350" y="490"/>
                  </a:lnTo>
                  <a:lnTo>
                    <a:pt x="1346" y="490"/>
                  </a:lnTo>
                  <a:lnTo>
                    <a:pt x="1308" y="518"/>
                  </a:lnTo>
                  <a:lnTo>
                    <a:pt x="1308" y="518"/>
                  </a:lnTo>
                  <a:lnTo>
                    <a:pt x="1306" y="520"/>
                  </a:lnTo>
                  <a:lnTo>
                    <a:pt x="1304" y="520"/>
                  </a:lnTo>
                  <a:lnTo>
                    <a:pt x="1302" y="518"/>
                  </a:lnTo>
                  <a:lnTo>
                    <a:pt x="1302" y="516"/>
                  </a:lnTo>
                  <a:lnTo>
                    <a:pt x="1302" y="446"/>
                  </a:lnTo>
                  <a:lnTo>
                    <a:pt x="1302" y="446"/>
                  </a:lnTo>
                  <a:lnTo>
                    <a:pt x="1300" y="444"/>
                  </a:lnTo>
                  <a:lnTo>
                    <a:pt x="1300" y="442"/>
                  </a:lnTo>
                  <a:lnTo>
                    <a:pt x="1298" y="442"/>
                  </a:lnTo>
                  <a:lnTo>
                    <a:pt x="1296" y="444"/>
                  </a:lnTo>
                  <a:lnTo>
                    <a:pt x="1264" y="470"/>
                  </a:lnTo>
                  <a:lnTo>
                    <a:pt x="1264" y="470"/>
                  </a:lnTo>
                  <a:lnTo>
                    <a:pt x="1258" y="472"/>
                  </a:lnTo>
                  <a:lnTo>
                    <a:pt x="1250" y="472"/>
                  </a:lnTo>
                  <a:lnTo>
                    <a:pt x="1188" y="454"/>
                  </a:lnTo>
                  <a:lnTo>
                    <a:pt x="1188" y="454"/>
                  </a:lnTo>
                  <a:lnTo>
                    <a:pt x="1180" y="450"/>
                  </a:lnTo>
                  <a:lnTo>
                    <a:pt x="1176" y="446"/>
                  </a:lnTo>
                  <a:lnTo>
                    <a:pt x="1164" y="428"/>
                  </a:lnTo>
                  <a:lnTo>
                    <a:pt x="1164" y="428"/>
                  </a:lnTo>
                  <a:lnTo>
                    <a:pt x="1158" y="424"/>
                  </a:lnTo>
                  <a:lnTo>
                    <a:pt x="1152" y="424"/>
                  </a:lnTo>
                  <a:lnTo>
                    <a:pt x="1104" y="440"/>
                  </a:lnTo>
                  <a:lnTo>
                    <a:pt x="1104" y="440"/>
                  </a:lnTo>
                  <a:lnTo>
                    <a:pt x="1100" y="440"/>
                  </a:lnTo>
                  <a:lnTo>
                    <a:pt x="1098" y="440"/>
                  </a:lnTo>
                  <a:lnTo>
                    <a:pt x="1094" y="438"/>
                  </a:lnTo>
                  <a:lnTo>
                    <a:pt x="1094" y="434"/>
                  </a:lnTo>
                  <a:lnTo>
                    <a:pt x="1072" y="362"/>
                  </a:lnTo>
                  <a:lnTo>
                    <a:pt x="1072" y="362"/>
                  </a:lnTo>
                  <a:lnTo>
                    <a:pt x="1066" y="346"/>
                  </a:lnTo>
                  <a:lnTo>
                    <a:pt x="1022" y="216"/>
                  </a:lnTo>
                  <a:lnTo>
                    <a:pt x="1022" y="216"/>
                  </a:lnTo>
                  <a:lnTo>
                    <a:pt x="1018" y="210"/>
                  </a:lnTo>
                  <a:lnTo>
                    <a:pt x="1012" y="208"/>
                  </a:lnTo>
                  <a:lnTo>
                    <a:pt x="978" y="204"/>
                  </a:lnTo>
                  <a:lnTo>
                    <a:pt x="978" y="204"/>
                  </a:lnTo>
                  <a:lnTo>
                    <a:pt x="972" y="200"/>
                  </a:lnTo>
                  <a:lnTo>
                    <a:pt x="968" y="196"/>
                  </a:lnTo>
                  <a:lnTo>
                    <a:pt x="950" y="86"/>
                  </a:lnTo>
                  <a:lnTo>
                    <a:pt x="950" y="86"/>
                  </a:lnTo>
                  <a:lnTo>
                    <a:pt x="946" y="80"/>
                  </a:lnTo>
                  <a:lnTo>
                    <a:pt x="940" y="74"/>
                  </a:lnTo>
                  <a:lnTo>
                    <a:pt x="822" y="24"/>
                  </a:lnTo>
                  <a:lnTo>
                    <a:pt x="822" y="24"/>
                  </a:lnTo>
                  <a:lnTo>
                    <a:pt x="814" y="22"/>
                  </a:lnTo>
                  <a:lnTo>
                    <a:pt x="806" y="22"/>
                  </a:lnTo>
                  <a:lnTo>
                    <a:pt x="776" y="26"/>
                  </a:lnTo>
                  <a:lnTo>
                    <a:pt x="776" y="26"/>
                  </a:lnTo>
                  <a:lnTo>
                    <a:pt x="770" y="24"/>
                  </a:lnTo>
                  <a:lnTo>
                    <a:pt x="762" y="22"/>
                  </a:lnTo>
                  <a:lnTo>
                    <a:pt x="742" y="4"/>
                  </a:lnTo>
                  <a:lnTo>
                    <a:pt x="742" y="4"/>
                  </a:lnTo>
                  <a:lnTo>
                    <a:pt x="734" y="0"/>
                  </a:lnTo>
                  <a:lnTo>
                    <a:pt x="728" y="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8" y="18"/>
                  </a:lnTo>
                  <a:lnTo>
                    <a:pt x="694" y="26"/>
                  </a:lnTo>
                  <a:lnTo>
                    <a:pt x="664" y="104"/>
                  </a:lnTo>
                  <a:lnTo>
                    <a:pt x="664" y="104"/>
                  </a:lnTo>
                  <a:lnTo>
                    <a:pt x="662" y="112"/>
                  </a:lnTo>
                  <a:lnTo>
                    <a:pt x="662" y="120"/>
                  </a:lnTo>
                  <a:lnTo>
                    <a:pt x="666" y="132"/>
                  </a:lnTo>
                  <a:lnTo>
                    <a:pt x="666" y="132"/>
                  </a:lnTo>
                  <a:lnTo>
                    <a:pt x="666" y="140"/>
                  </a:lnTo>
                  <a:lnTo>
                    <a:pt x="662" y="146"/>
                  </a:lnTo>
                  <a:lnTo>
                    <a:pt x="636" y="172"/>
                  </a:lnTo>
                  <a:lnTo>
                    <a:pt x="636" y="172"/>
                  </a:lnTo>
                  <a:lnTo>
                    <a:pt x="634" y="174"/>
                  </a:lnTo>
                  <a:lnTo>
                    <a:pt x="632" y="174"/>
                  </a:lnTo>
                  <a:lnTo>
                    <a:pt x="628" y="172"/>
                  </a:lnTo>
                  <a:lnTo>
                    <a:pt x="628" y="170"/>
                  </a:lnTo>
                  <a:lnTo>
                    <a:pt x="614" y="140"/>
                  </a:lnTo>
                  <a:lnTo>
                    <a:pt x="614" y="140"/>
                  </a:lnTo>
                  <a:lnTo>
                    <a:pt x="608" y="134"/>
                  </a:lnTo>
                  <a:lnTo>
                    <a:pt x="604" y="128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26" y="72"/>
                  </a:lnTo>
                  <a:lnTo>
                    <a:pt x="526" y="76"/>
                  </a:lnTo>
                  <a:lnTo>
                    <a:pt x="530" y="88"/>
                  </a:lnTo>
                  <a:lnTo>
                    <a:pt x="530" y="88"/>
                  </a:lnTo>
                  <a:lnTo>
                    <a:pt x="530" y="92"/>
                  </a:lnTo>
                  <a:lnTo>
                    <a:pt x="530" y="94"/>
                  </a:lnTo>
                  <a:lnTo>
                    <a:pt x="528" y="96"/>
                  </a:lnTo>
                  <a:lnTo>
                    <a:pt x="524" y="98"/>
                  </a:lnTo>
                  <a:lnTo>
                    <a:pt x="504" y="102"/>
                  </a:lnTo>
                  <a:lnTo>
                    <a:pt x="504" y="102"/>
                  </a:lnTo>
                  <a:lnTo>
                    <a:pt x="498" y="106"/>
                  </a:lnTo>
                  <a:lnTo>
                    <a:pt x="496" y="112"/>
                  </a:lnTo>
                  <a:lnTo>
                    <a:pt x="498" y="154"/>
                  </a:lnTo>
                  <a:lnTo>
                    <a:pt x="498" y="154"/>
                  </a:lnTo>
                  <a:lnTo>
                    <a:pt x="500" y="162"/>
                  </a:lnTo>
                  <a:lnTo>
                    <a:pt x="504" y="168"/>
                  </a:lnTo>
                  <a:lnTo>
                    <a:pt x="546" y="216"/>
                  </a:lnTo>
                  <a:lnTo>
                    <a:pt x="546" y="216"/>
                  </a:lnTo>
                  <a:lnTo>
                    <a:pt x="548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4" y="222"/>
                  </a:lnTo>
                  <a:lnTo>
                    <a:pt x="464" y="226"/>
                  </a:lnTo>
                  <a:lnTo>
                    <a:pt x="464" y="226"/>
                  </a:lnTo>
                  <a:lnTo>
                    <a:pt x="462" y="226"/>
                  </a:lnTo>
                  <a:lnTo>
                    <a:pt x="458" y="224"/>
                  </a:lnTo>
                  <a:lnTo>
                    <a:pt x="458" y="222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6" y="216"/>
                  </a:lnTo>
                  <a:lnTo>
                    <a:pt x="456" y="212"/>
                  </a:lnTo>
                  <a:lnTo>
                    <a:pt x="454" y="212"/>
                  </a:lnTo>
                  <a:lnTo>
                    <a:pt x="450" y="210"/>
                  </a:lnTo>
                  <a:lnTo>
                    <a:pt x="348" y="212"/>
                  </a:lnTo>
                  <a:lnTo>
                    <a:pt x="348" y="212"/>
                  </a:lnTo>
                  <a:lnTo>
                    <a:pt x="340" y="214"/>
                  </a:lnTo>
                  <a:lnTo>
                    <a:pt x="334" y="218"/>
                  </a:lnTo>
                  <a:lnTo>
                    <a:pt x="292" y="256"/>
                  </a:lnTo>
                  <a:lnTo>
                    <a:pt x="292" y="256"/>
                  </a:lnTo>
                  <a:lnTo>
                    <a:pt x="286" y="262"/>
                  </a:lnTo>
                  <a:lnTo>
                    <a:pt x="284" y="268"/>
                  </a:lnTo>
                  <a:lnTo>
                    <a:pt x="272" y="308"/>
                  </a:lnTo>
                  <a:lnTo>
                    <a:pt x="272" y="308"/>
                  </a:lnTo>
                  <a:lnTo>
                    <a:pt x="270" y="316"/>
                  </a:lnTo>
                  <a:lnTo>
                    <a:pt x="274" y="322"/>
                  </a:lnTo>
                  <a:lnTo>
                    <a:pt x="294" y="342"/>
                  </a:lnTo>
                  <a:lnTo>
                    <a:pt x="294" y="342"/>
                  </a:lnTo>
                  <a:lnTo>
                    <a:pt x="296" y="344"/>
                  </a:lnTo>
                  <a:lnTo>
                    <a:pt x="296" y="348"/>
                  </a:lnTo>
                  <a:lnTo>
                    <a:pt x="294" y="350"/>
                  </a:lnTo>
                  <a:lnTo>
                    <a:pt x="292" y="352"/>
                  </a:lnTo>
                  <a:lnTo>
                    <a:pt x="230" y="378"/>
                  </a:lnTo>
                  <a:lnTo>
                    <a:pt x="230" y="378"/>
                  </a:lnTo>
                  <a:lnTo>
                    <a:pt x="226" y="380"/>
                  </a:lnTo>
                  <a:lnTo>
                    <a:pt x="226" y="382"/>
                  </a:lnTo>
                  <a:lnTo>
                    <a:pt x="226" y="386"/>
                  </a:lnTo>
                  <a:lnTo>
                    <a:pt x="226" y="388"/>
                  </a:lnTo>
                  <a:lnTo>
                    <a:pt x="292" y="468"/>
                  </a:lnTo>
                  <a:lnTo>
                    <a:pt x="292" y="468"/>
                  </a:lnTo>
                  <a:lnTo>
                    <a:pt x="294" y="470"/>
                  </a:lnTo>
                  <a:lnTo>
                    <a:pt x="294" y="472"/>
                  </a:lnTo>
                  <a:lnTo>
                    <a:pt x="292" y="474"/>
                  </a:lnTo>
                  <a:lnTo>
                    <a:pt x="290" y="476"/>
                  </a:lnTo>
                  <a:lnTo>
                    <a:pt x="206" y="500"/>
                  </a:lnTo>
                  <a:lnTo>
                    <a:pt x="206" y="500"/>
                  </a:lnTo>
                  <a:lnTo>
                    <a:pt x="198" y="500"/>
                  </a:lnTo>
                  <a:lnTo>
                    <a:pt x="190" y="498"/>
                  </a:lnTo>
                  <a:lnTo>
                    <a:pt x="44" y="446"/>
                  </a:lnTo>
                  <a:lnTo>
                    <a:pt x="44" y="446"/>
                  </a:lnTo>
                  <a:lnTo>
                    <a:pt x="36" y="446"/>
                  </a:lnTo>
                  <a:lnTo>
                    <a:pt x="30" y="448"/>
                  </a:lnTo>
                  <a:lnTo>
                    <a:pt x="2" y="472"/>
                  </a:lnTo>
                  <a:lnTo>
                    <a:pt x="2" y="472"/>
                  </a:lnTo>
                  <a:lnTo>
                    <a:pt x="2" y="474"/>
                  </a:lnTo>
                  <a:lnTo>
                    <a:pt x="0" y="478"/>
                  </a:lnTo>
                  <a:lnTo>
                    <a:pt x="2" y="480"/>
                  </a:lnTo>
                  <a:lnTo>
                    <a:pt x="4" y="482"/>
                  </a:lnTo>
                  <a:lnTo>
                    <a:pt x="104" y="530"/>
                  </a:lnTo>
                  <a:lnTo>
                    <a:pt x="104" y="530"/>
                  </a:lnTo>
                  <a:lnTo>
                    <a:pt x="118" y="536"/>
                  </a:lnTo>
                  <a:lnTo>
                    <a:pt x="302" y="558"/>
                  </a:lnTo>
                  <a:lnTo>
                    <a:pt x="302" y="558"/>
                  </a:lnTo>
                  <a:lnTo>
                    <a:pt x="306" y="558"/>
                  </a:lnTo>
                  <a:lnTo>
                    <a:pt x="306" y="558"/>
                  </a:lnTo>
                  <a:lnTo>
                    <a:pt x="300" y="560"/>
                  </a:lnTo>
                  <a:lnTo>
                    <a:pt x="296" y="564"/>
                  </a:lnTo>
                  <a:lnTo>
                    <a:pt x="278" y="586"/>
                  </a:lnTo>
                  <a:lnTo>
                    <a:pt x="278" y="586"/>
                  </a:lnTo>
                  <a:lnTo>
                    <a:pt x="276" y="588"/>
                  </a:lnTo>
                  <a:lnTo>
                    <a:pt x="276" y="590"/>
                  </a:lnTo>
                  <a:lnTo>
                    <a:pt x="278" y="592"/>
                  </a:lnTo>
                  <a:lnTo>
                    <a:pt x="280" y="594"/>
                  </a:lnTo>
                  <a:lnTo>
                    <a:pt x="342" y="614"/>
                  </a:lnTo>
                  <a:lnTo>
                    <a:pt x="342" y="614"/>
                  </a:lnTo>
                  <a:lnTo>
                    <a:pt x="348" y="612"/>
                  </a:lnTo>
                  <a:lnTo>
                    <a:pt x="354" y="608"/>
                  </a:lnTo>
                  <a:lnTo>
                    <a:pt x="364" y="594"/>
                  </a:lnTo>
                  <a:lnTo>
                    <a:pt x="364" y="594"/>
                  </a:lnTo>
                  <a:lnTo>
                    <a:pt x="368" y="590"/>
                  </a:lnTo>
                  <a:lnTo>
                    <a:pt x="376" y="590"/>
                  </a:lnTo>
                  <a:lnTo>
                    <a:pt x="394" y="592"/>
                  </a:lnTo>
                  <a:lnTo>
                    <a:pt x="394" y="592"/>
                  </a:lnTo>
                  <a:lnTo>
                    <a:pt x="398" y="592"/>
                  </a:lnTo>
                  <a:lnTo>
                    <a:pt x="400" y="592"/>
                  </a:lnTo>
                  <a:lnTo>
                    <a:pt x="402" y="588"/>
                  </a:lnTo>
                  <a:lnTo>
                    <a:pt x="404" y="586"/>
                  </a:lnTo>
                  <a:lnTo>
                    <a:pt x="406" y="574"/>
                  </a:lnTo>
                  <a:lnTo>
                    <a:pt x="406" y="574"/>
                  </a:lnTo>
                  <a:lnTo>
                    <a:pt x="406" y="568"/>
                  </a:lnTo>
                  <a:lnTo>
                    <a:pt x="406" y="566"/>
                  </a:lnTo>
                  <a:lnTo>
                    <a:pt x="406" y="566"/>
                  </a:lnTo>
                  <a:lnTo>
                    <a:pt x="404" y="564"/>
                  </a:lnTo>
                  <a:lnTo>
                    <a:pt x="404" y="560"/>
                  </a:lnTo>
                  <a:lnTo>
                    <a:pt x="404" y="560"/>
                  </a:lnTo>
                  <a:lnTo>
                    <a:pt x="408" y="556"/>
                  </a:lnTo>
                  <a:lnTo>
                    <a:pt x="414" y="554"/>
                  </a:lnTo>
                  <a:lnTo>
                    <a:pt x="494" y="550"/>
                  </a:lnTo>
                  <a:lnTo>
                    <a:pt x="494" y="550"/>
                  </a:lnTo>
                  <a:lnTo>
                    <a:pt x="496" y="552"/>
                  </a:lnTo>
                  <a:lnTo>
                    <a:pt x="498" y="552"/>
                  </a:lnTo>
                  <a:lnTo>
                    <a:pt x="498" y="554"/>
                  </a:lnTo>
                  <a:lnTo>
                    <a:pt x="498" y="558"/>
                  </a:lnTo>
                  <a:lnTo>
                    <a:pt x="490" y="572"/>
                  </a:lnTo>
                  <a:lnTo>
                    <a:pt x="490" y="572"/>
                  </a:lnTo>
                  <a:lnTo>
                    <a:pt x="484" y="576"/>
                  </a:lnTo>
                  <a:lnTo>
                    <a:pt x="478" y="578"/>
                  </a:lnTo>
                  <a:lnTo>
                    <a:pt x="448" y="574"/>
                  </a:lnTo>
                  <a:lnTo>
                    <a:pt x="448" y="574"/>
                  </a:lnTo>
                  <a:lnTo>
                    <a:pt x="444" y="574"/>
                  </a:lnTo>
                  <a:lnTo>
                    <a:pt x="442" y="576"/>
                  </a:lnTo>
                  <a:lnTo>
                    <a:pt x="440" y="578"/>
                  </a:lnTo>
                  <a:lnTo>
                    <a:pt x="438" y="582"/>
                  </a:lnTo>
                  <a:lnTo>
                    <a:pt x="436" y="596"/>
                  </a:lnTo>
                  <a:lnTo>
                    <a:pt x="436" y="596"/>
                  </a:lnTo>
                  <a:lnTo>
                    <a:pt x="438" y="598"/>
                  </a:lnTo>
                  <a:lnTo>
                    <a:pt x="438" y="602"/>
                  </a:lnTo>
                  <a:lnTo>
                    <a:pt x="440" y="604"/>
                  </a:lnTo>
                  <a:lnTo>
                    <a:pt x="444" y="606"/>
                  </a:lnTo>
                  <a:lnTo>
                    <a:pt x="522" y="624"/>
                  </a:lnTo>
                  <a:lnTo>
                    <a:pt x="522" y="624"/>
                  </a:lnTo>
                  <a:lnTo>
                    <a:pt x="528" y="628"/>
                  </a:lnTo>
                  <a:lnTo>
                    <a:pt x="530" y="634"/>
                  </a:lnTo>
                  <a:lnTo>
                    <a:pt x="534" y="660"/>
                  </a:lnTo>
                  <a:lnTo>
                    <a:pt x="534" y="660"/>
                  </a:lnTo>
                  <a:lnTo>
                    <a:pt x="538" y="666"/>
                  </a:lnTo>
                  <a:lnTo>
                    <a:pt x="544" y="668"/>
                  </a:lnTo>
                  <a:lnTo>
                    <a:pt x="596" y="674"/>
                  </a:lnTo>
                  <a:lnTo>
                    <a:pt x="596" y="674"/>
                  </a:lnTo>
                  <a:lnTo>
                    <a:pt x="604" y="678"/>
                  </a:lnTo>
                  <a:lnTo>
                    <a:pt x="610" y="682"/>
                  </a:lnTo>
                  <a:lnTo>
                    <a:pt x="704" y="808"/>
                  </a:lnTo>
                  <a:lnTo>
                    <a:pt x="704" y="808"/>
                  </a:lnTo>
                  <a:lnTo>
                    <a:pt x="706" y="816"/>
                  </a:lnTo>
                  <a:lnTo>
                    <a:pt x="708" y="822"/>
                  </a:lnTo>
                  <a:lnTo>
                    <a:pt x="724" y="1086"/>
                  </a:lnTo>
                  <a:lnTo>
                    <a:pt x="724" y="1086"/>
                  </a:lnTo>
                  <a:lnTo>
                    <a:pt x="722" y="1102"/>
                  </a:lnTo>
                  <a:lnTo>
                    <a:pt x="718" y="1144"/>
                  </a:lnTo>
                  <a:lnTo>
                    <a:pt x="718" y="1144"/>
                  </a:lnTo>
                  <a:lnTo>
                    <a:pt x="716" y="1146"/>
                  </a:lnTo>
                  <a:lnTo>
                    <a:pt x="716" y="1148"/>
                  </a:lnTo>
                  <a:lnTo>
                    <a:pt x="712" y="1148"/>
                  </a:lnTo>
                  <a:lnTo>
                    <a:pt x="710" y="1148"/>
                  </a:lnTo>
                  <a:lnTo>
                    <a:pt x="704" y="1146"/>
                  </a:lnTo>
                  <a:lnTo>
                    <a:pt x="704" y="1146"/>
                  </a:lnTo>
                  <a:lnTo>
                    <a:pt x="696" y="1144"/>
                  </a:lnTo>
                  <a:lnTo>
                    <a:pt x="690" y="1146"/>
                  </a:lnTo>
                  <a:lnTo>
                    <a:pt x="662" y="1160"/>
                  </a:lnTo>
                  <a:lnTo>
                    <a:pt x="662" y="1160"/>
                  </a:lnTo>
                  <a:lnTo>
                    <a:pt x="658" y="1166"/>
                  </a:lnTo>
                  <a:lnTo>
                    <a:pt x="658" y="1172"/>
                  </a:lnTo>
                  <a:lnTo>
                    <a:pt x="678" y="1288"/>
                  </a:lnTo>
                  <a:lnTo>
                    <a:pt x="678" y="1288"/>
                  </a:lnTo>
                  <a:lnTo>
                    <a:pt x="680" y="1290"/>
                  </a:lnTo>
                  <a:lnTo>
                    <a:pt x="682" y="1288"/>
                  </a:lnTo>
                  <a:lnTo>
                    <a:pt x="710" y="1206"/>
                  </a:lnTo>
                  <a:lnTo>
                    <a:pt x="710" y="1206"/>
                  </a:lnTo>
                  <a:lnTo>
                    <a:pt x="718" y="1192"/>
                  </a:lnTo>
                  <a:lnTo>
                    <a:pt x="732" y="1172"/>
                  </a:lnTo>
                  <a:lnTo>
                    <a:pt x="732" y="1172"/>
                  </a:lnTo>
                  <a:lnTo>
                    <a:pt x="738" y="1168"/>
                  </a:lnTo>
                  <a:lnTo>
                    <a:pt x="746" y="1168"/>
                  </a:lnTo>
                  <a:lnTo>
                    <a:pt x="768" y="1170"/>
                  </a:lnTo>
                  <a:lnTo>
                    <a:pt x="768" y="1170"/>
                  </a:lnTo>
                  <a:lnTo>
                    <a:pt x="774" y="1172"/>
                  </a:lnTo>
                  <a:lnTo>
                    <a:pt x="776" y="1178"/>
                  </a:lnTo>
                  <a:lnTo>
                    <a:pt x="778" y="1230"/>
                  </a:lnTo>
                  <a:lnTo>
                    <a:pt x="778" y="1230"/>
                  </a:lnTo>
                  <a:lnTo>
                    <a:pt x="776" y="1234"/>
                  </a:lnTo>
                  <a:lnTo>
                    <a:pt x="776" y="1236"/>
                  </a:lnTo>
                  <a:lnTo>
                    <a:pt x="772" y="1238"/>
                  </a:lnTo>
                  <a:lnTo>
                    <a:pt x="770" y="1238"/>
                  </a:lnTo>
                  <a:lnTo>
                    <a:pt x="762" y="1236"/>
                  </a:lnTo>
                  <a:lnTo>
                    <a:pt x="762" y="1236"/>
                  </a:lnTo>
                  <a:lnTo>
                    <a:pt x="758" y="1238"/>
                  </a:lnTo>
                  <a:lnTo>
                    <a:pt x="756" y="1238"/>
                  </a:lnTo>
                  <a:lnTo>
                    <a:pt x="756" y="1240"/>
                  </a:lnTo>
                  <a:lnTo>
                    <a:pt x="756" y="1244"/>
                  </a:lnTo>
                  <a:lnTo>
                    <a:pt x="776" y="1330"/>
                  </a:lnTo>
                  <a:lnTo>
                    <a:pt x="776" y="1330"/>
                  </a:lnTo>
                  <a:lnTo>
                    <a:pt x="780" y="1344"/>
                  </a:lnTo>
                  <a:lnTo>
                    <a:pt x="800" y="1494"/>
                  </a:lnTo>
                  <a:lnTo>
                    <a:pt x="800" y="1494"/>
                  </a:lnTo>
                  <a:lnTo>
                    <a:pt x="800" y="1500"/>
                  </a:lnTo>
                  <a:lnTo>
                    <a:pt x="796" y="1508"/>
                  </a:lnTo>
                  <a:lnTo>
                    <a:pt x="786" y="1516"/>
                  </a:lnTo>
                  <a:lnTo>
                    <a:pt x="786" y="1516"/>
                  </a:lnTo>
                  <a:lnTo>
                    <a:pt x="784" y="1522"/>
                  </a:lnTo>
                  <a:lnTo>
                    <a:pt x="784" y="1530"/>
                  </a:lnTo>
                  <a:lnTo>
                    <a:pt x="802" y="1582"/>
                  </a:lnTo>
                  <a:lnTo>
                    <a:pt x="802" y="1582"/>
                  </a:lnTo>
                  <a:lnTo>
                    <a:pt x="804" y="1590"/>
                  </a:lnTo>
                  <a:lnTo>
                    <a:pt x="804" y="1598"/>
                  </a:lnTo>
                  <a:lnTo>
                    <a:pt x="792" y="1706"/>
                  </a:lnTo>
                  <a:lnTo>
                    <a:pt x="792" y="1706"/>
                  </a:lnTo>
                  <a:lnTo>
                    <a:pt x="788" y="1720"/>
                  </a:lnTo>
                  <a:lnTo>
                    <a:pt x="702" y="1906"/>
                  </a:lnTo>
                  <a:lnTo>
                    <a:pt x="702" y="1906"/>
                  </a:lnTo>
                  <a:lnTo>
                    <a:pt x="698" y="1912"/>
                  </a:lnTo>
                  <a:lnTo>
                    <a:pt x="692" y="1918"/>
                  </a:lnTo>
                  <a:lnTo>
                    <a:pt x="652" y="1954"/>
                  </a:lnTo>
                  <a:lnTo>
                    <a:pt x="652" y="1954"/>
                  </a:lnTo>
                  <a:lnTo>
                    <a:pt x="648" y="1960"/>
                  </a:lnTo>
                  <a:lnTo>
                    <a:pt x="646" y="1968"/>
                  </a:lnTo>
                  <a:lnTo>
                    <a:pt x="662" y="2106"/>
                  </a:lnTo>
                  <a:lnTo>
                    <a:pt x="662" y="2106"/>
                  </a:lnTo>
                  <a:lnTo>
                    <a:pt x="666" y="2122"/>
                  </a:lnTo>
                  <a:lnTo>
                    <a:pt x="688" y="2182"/>
                  </a:lnTo>
                  <a:lnTo>
                    <a:pt x="688" y="2182"/>
                  </a:lnTo>
                  <a:lnTo>
                    <a:pt x="690" y="2198"/>
                  </a:lnTo>
                  <a:lnTo>
                    <a:pt x="696" y="2320"/>
                  </a:lnTo>
                  <a:lnTo>
                    <a:pt x="696" y="2320"/>
                  </a:lnTo>
                  <a:lnTo>
                    <a:pt x="698" y="2326"/>
                  </a:lnTo>
                  <a:lnTo>
                    <a:pt x="704" y="2330"/>
                  </a:lnTo>
                  <a:lnTo>
                    <a:pt x="780" y="2364"/>
                  </a:lnTo>
                  <a:lnTo>
                    <a:pt x="780" y="2364"/>
                  </a:lnTo>
                  <a:lnTo>
                    <a:pt x="784" y="2368"/>
                  </a:lnTo>
                  <a:lnTo>
                    <a:pt x="788" y="2374"/>
                  </a:lnTo>
                  <a:lnTo>
                    <a:pt x="792" y="2402"/>
                  </a:lnTo>
                  <a:lnTo>
                    <a:pt x="792" y="2402"/>
                  </a:lnTo>
                  <a:lnTo>
                    <a:pt x="796" y="2408"/>
                  </a:lnTo>
                  <a:lnTo>
                    <a:pt x="800" y="2414"/>
                  </a:lnTo>
                  <a:lnTo>
                    <a:pt x="818" y="2434"/>
                  </a:lnTo>
                  <a:lnTo>
                    <a:pt x="818" y="2434"/>
                  </a:lnTo>
                  <a:lnTo>
                    <a:pt x="822" y="2440"/>
                  </a:lnTo>
                  <a:lnTo>
                    <a:pt x="824" y="2448"/>
                  </a:lnTo>
                  <a:lnTo>
                    <a:pt x="838" y="2502"/>
                  </a:lnTo>
                  <a:lnTo>
                    <a:pt x="838" y="2502"/>
                  </a:lnTo>
                  <a:lnTo>
                    <a:pt x="840" y="2518"/>
                  </a:lnTo>
                  <a:lnTo>
                    <a:pt x="850" y="2632"/>
                  </a:lnTo>
                  <a:lnTo>
                    <a:pt x="850" y="2632"/>
                  </a:lnTo>
                  <a:lnTo>
                    <a:pt x="852" y="2640"/>
                  </a:lnTo>
                  <a:lnTo>
                    <a:pt x="856" y="2646"/>
                  </a:lnTo>
                  <a:lnTo>
                    <a:pt x="918" y="2712"/>
                  </a:lnTo>
                  <a:lnTo>
                    <a:pt x="918" y="2712"/>
                  </a:lnTo>
                  <a:lnTo>
                    <a:pt x="922" y="2718"/>
                  </a:lnTo>
                  <a:lnTo>
                    <a:pt x="924" y="2726"/>
                  </a:lnTo>
                  <a:lnTo>
                    <a:pt x="920" y="2750"/>
                  </a:lnTo>
                  <a:lnTo>
                    <a:pt x="920" y="2750"/>
                  </a:lnTo>
                  <a:lnTo>
                    <a:pt x="920" y="2754"/>
                  </a:lnTo>
                  <a:lnTo>
                    <a:pt x="918" y="2756"/>
                  </a:lnTo>
                  <a:lnTo>
                    <a:pt x="914" y="2756"/>
                  </a:lnTo>
                  <a:lnTo>
                    <a:pt x="912" y="2756"/>
                  </a:lnTo>
                  <a:lnTo>
                    <a:pt x="878" y="2742"/>
                  </a:lnTo>
                  <a:lnTo>
                    <a:pt x="878" y="2742"/>
                  </a:lnTo>
                  <a:lnTo>
                    <a:pt x="874" y="2740"/>
                  </a:lnTo>
                  <a:lnTo>
                    <a:pt x="876" y="2744"/>
                  </a:lnTo>
                  <a:lnTo>
                    <a:pt x="930" y="2822"/>
                  </a:lnTo>
                  <a:lnTo>
                    <a:pt x="930" y="2822"/>
                  </a:lnTo>
                  <a:lnTo>
                    <a:pt x="942" y="2834"/>
                  </a:lnTo>
                  <a:lnTo>
                    <a:pt x="982" y="2874"/>
                  </a:lnTo>
                  <a:lnTo>
                    <a:pt x="982" y="2874"/>
                  </a:lnTo>
                  <a:lnTo>
                    <a:pt x="986" y="2880"/>
                  </a:lnTo>
                  <a:lnTo>
                    <a:pt x="988" y="2888"/>
                  </a:lnTo>
                  <a:lnTo>
                    <a:pt x="984" y="2910"/>
                  </a:lnTo>
                  <a:lnTo>
                    <a:pt x="984" y="2910"/>
                  </a:lnTo>
                  <a:lnTo>
                    <a:pt x="982" y="2916"/>
                  </a:lnTo>
                  <a:lnTo>
                    <a:pt x="978" y="2922"/>
                  </a:lnTo>
                  <a:lnTo>
                    <a:pt x="960" y="2938"/>
                  </a:lnTo>
                  <a:lnTo>
                    <a:pt x="960" y="2938"/>
                  </a:lnTo>
                  <a:lnTo>
                    <a:pt x="958" y="2940"/>
                  </a:lnTo>
                  <a:lnTo>
                    <a:pt x="958" y="2944"/>
                  </a:lnTo>
                  <a:lnTo>
                    <a:pt x="958" y="2946"/>
                  </a:lnTo>
                  <a:lnTo>
                    <a:pt x="962" y="2948"/>
                  </a:lnTo>
                  <a:lnTo>
                    <a:pt x="1070" y="3024"/>
                  </a:lnTo>
                  <a:lnTo>
                    <a:pt x="1070" y="3024"/>
                  </a:lnTo>
                  <a:lnTo>
                    <a:pt x="1074" y="3028"/>
                  </a:lnTo>
                  <a:lnTo>
                    <a:pt x="1076" y="3036"/>
                  </a:lnTo>
                  <a:lnTo>
                    <a:pt x="1072" y="3060"/>
                  </a:lnTo>
                  <a:lnTo>
                    <a:pt x="1072" y="3060"/>
                  </a:lnTo>
                  <a:lnTo>
                    <a:pt x="1074" y="3062"/>
                  </a:lnTo>
                  <a:lnTo>
                    <a:pt x="1074" y="3064"/>
                  </a:lnTo>
                  <a:lnTo>
                    <a:pt x="1076" y="3066"/>
                  </a:lnTo>
                  <a:lnTo>
                    <a:pt x="1080" y="3066"/>
                  </a:lnTo>
                  <a:lnTo>
                    <a:pt x="1126" y="3062"/>
                  </a:lnTo>
                  <a:lnTo>
                    <a:pt x="1126" y="3062"/>
                  </a:lnTo>
                  <a:lnTo>
                    <a:pt x="1128" y="3062"/>
                  </a:lnTo>
                  <a:lnTo>
                    <a:pt x="1130" y="3060"/>
                  </a:lnTo>
                  <a:lnTo>
                    <a:pt x="1130" y="3058"/>
                  </a:lnTo>
                  <a:lnTo>
                    <a:pt x="1130" y="3054"/>
                  </a:lnTo>
                  <a:lnTo>
                    <a:pt x="1100" y="2994"/>
                  </a:lnTo>
                  <a:lnTo>
                    <a:pt x="1100" y="2994"/>
                  </a:lnTo>
                  <a:lnTo>
                    <a:pt x="1094" y="2988"/>
                  </a:lnTo>
                  <a:lnTo>
                    <a:pt x="1088" y="2982"/>
                  </a:lnTo>
                  <a:lnTo>
                    <a:pt x="1078" y="2976"/>
                  </a:lnTo>
                  <a:lnTo>
                    <a:pt x="1078" y="2976"/>
                  </a:lnTo>
                  <a:lnTo>
                    <a:pt x="1074" y="2970"/>
                  </a:lnTo>
                  <a:lnTo>
                    <a:pt x="1072" y="2964"/>
                  </a:lnTo>
                  <a:lnTo>
                    <a:pt x="1072" y="2964"/>
                  </a:lnTo>
                  <a:lnTo>
                    <a:pt x="1070" y="2950"/>
                  </a:lnTo>
                  <a:lnTo>
                    <a:pt x="1052" y="2866"/>
                  </a:lnTo>
                  <a:lnTo>
                    <a:pt x="1052" y="2866"/>
                  </a:lnTo>
                  <a:lnTo>
                    <a:pt x="1048" y="2858"/>
                  </a:lnTo>
                  <a:lnTo>
                    <a:pt x="1044" y="2852"/>
                  </a:lnTo>
                  <a:lnTo>
                    <a:pt x="992" y="2784"/>
                  </a:lnTo>
                  <a:lnTo>
                    <a:pt x="992" y="2784"/>
                  </a:lnTo>
                  <a:lnTo>
                    <a:pt x="982" y="2770"/>
                  </a:lnTo>
                  <a:lnTo>
                    <a:pt x="926" y="2640"/>
                  </a:lnTo>
                  <a:lnTo>
                    <a:pt x="926" y="2640"/>
                  </a:lnTo>
                  <a:lnTo>
                    <a:pt x="924" y="2632"/>
                  </a:lnTo>
                  <a:lnTo>
                    <a:pt x="922" y="2624"/>
                  </a:lnTo>
                  <a:lnTo>
                    <a:pt x="932" y="2546"/>
                  </a:lnTo>
                  <a:lnTo>
                    <a:pt x="932" y="2546"/>
                  </a:lnTo>
                  <a:lnTo>
                    <a:pt x="934" y="2544"/>
                  </a:lnTo>
                  <a:lnTo>
                    <a:pt x="936" y="2542"/>
                  </a:lnTo>
                  <a:lnTo>
                    <a:pt x="938" y="2540"/>
                  </a:lnTo>
                  <a:lnTo>
                    <a:pt x="940" y="2542"/>
                  </a:lnTo>
                  <a:lnTo>
                    <a:pt x="970" y="2554"/>
                  </a:lnTo>
                  <a:lnTo>
                    <a:pt x="970" y="2554"/>
                  </a:lnTo>
                  <a:lnTo>
                    <a:pt x="976" y="2558"/>
                  </a:lnTo>
                  <a:lnTo>
                    <a:pt x="982" y="2564"/>
                  </a:lnTo>
                  <a:lnTo>
                    <a:pt x="992" y="2578"/>
                  </a:lnTo>
                  <a:lnTo>
                    <a:pt x="992" y="2578"/>
                  </a:lnTo>
                  <a:lnTo>
                    <a:pt x="996" y="2586"/>
                  </a:lnTo>
                  <a:lnTo>
                    <a:pt x="998" y="2594"/>
                  </a:lnTo>
                  <a:lnTo>
                    <a:pt x="1008" y="2692"/>
                  </a:lnTo>
                  <a:lnTo>
                    <a:pt x="1008" y="2692"/>
                  </a:lnTo>
                  <a:lnTo>
                    <a:pt x="1008" y="2706"/>
                  </a:lnTo>
                  <a:lnTo>
                    <a:pt x="1008" y="2706"/>
                  </a:lnTo>
                  <a:lnTo>
                    <a:pt x="1010" y="2712"/>
                  </a:lnTo>
                  <a:lnTo>
                    <a:pt x="1012" y="2718"/>
                  </a:lnTo>
                  <a:lnTo>
                    <a:pt x="1116" y="2860"/>
                  </a:lnTo>
                  <a:lnTo>
                    <a:pt x="1116" y="2860"/>
                  </a:lnTo>
                  <a:lnTo>
                    <a:pt x="1122" y="2864"/>
                  </a:lnTo>
                  <a:lnTo>
                    <a:pt x="1128" y="2866"/>
                  </a:lnTo>
                  <a:lnTo>
                    <a:pt x="1134" y="2868"/>
                  </a:lnTo>
                  <a:lnTo>
                    <a:pt x="1134" y="2868"/>
                  </a:lnTo>
                  <a:lnTo>
                    <a:pt x="1138" y="2868"/>
                  </a:lnTo>
                  <a:lnTo>
                    <a:pt x="1140" y="2870"/>
                  </a:lnTo>
                  <a:lnTo>
                    <a:pt x="1140" y="2872"/>
                  </a:lnTo>
                  <a:lnTo>
                    <a:pt x="1140" y="2876"/>
                  </a:lnTo>
                  <a:lnTo>
                    <a:pt x="1130" y="2900"/>
                  </a:lnTo>
                  <a:lnTo>
                    <a:pt x="1130" y="2900"/>
                  </a:lnTo>
                  <a:lnTo>
                    <a:pt x="1130" y="2906"/>
                  </a:lnTo>
                  <a:lnTo>
                    <a:pt x="1134" y="2912"/>
                  </a:lnTo>
                  <a:lnTo>
                    <a:pt x="1164" y="2934"/>
                  </a:lnTo>
                  <a:lnTo>
                    <a:pt x="1164" y="2934"/>
                  </a:lnTo>
                  <a:lnTo>
                    <a:pt x="1176" y="2946"/>
                  </a:lnTo>
                  <a:lnTo>
                    <a:pt x="1248" y="3028"/>
                  </a:lnTo>
                  <a:lnTo>
                    <a:pt x="1248" y="3028"/>
                  </a:lnTo>
                  <a:lnTo>
                    <a:pt x="1256" y="3040"/>
                  </a:lnTo>
                  <a:lnTo>
                    <a:pt x="1330" y="3176"/>
                  </a:lnTo>
                  <a:lnTo>
                    <a:pt x="1330" y="3176"/>
                  </a:lnTo>
                  <a:lnTo>
                    <a:pt x="1330" y="3182"/>
                  </a:lnTo>
                  <a:lnTo>
                    <a:pt x="1328" y="3188"/>
                  </a:lnTo>
                  <a:lnTo>
                    <a:pt x="1296" y="3226"/>
                  </a:lnTo>
                  <a:lnTo>
                    <a:pt x="1296" y="3226"/>
                  </a:lnTo>
                  <a:lnTo>
                    <a:pt x="1292" y="3232"/>
                  </a:lnTo>
                  <a:lnTo>
                    <a:pt x="1294" y="3240"/>
                  </a:lnTo>
                  <a:lnTo>
                    <a:pt x="1316" y="3284"/>
                  </a:lnTo>
                  <a:lnTo>
                    <a:pt x="1316" y="3284"/>
                  </a:lnTo>
                  <a:lnTo>
                    <a:pt x="1320" y="3290"/>
                  </a:lnTo>
                  <a:lnTo>
                    <a:pt x="1326" y="3296"/>
                  </a:lnTo>
                  <a:lnTo>
                    <a:pt x="1412" y="3368"/>
                  </a:lnTo>
                  <a:lnTo>
                    <a:pt x="1412" y="3368"/>
                  </a:lnTo>
                  <a:lnTo>
                    <a:pt x="1418" y="3372"/>
                  </a:lnTo>
                  <a:lnTo>
                    <a:pt x="1426" y="3374"/>
                  </a:lnTo>
                  <a:lnTo>
                    <a:pt x="1492" y="3382"/>
                  </a:lnTo>
                  <a:lnTo>
                    <a:pt x="1492" y="3382"/>
                  </a:lnTo>
                  <a:lnTo>
                    <a:pt x="1508" y="3386"/>
                  </a:lnTo>
                  <a:lnTo>
                    <a:pt x="1672" y="3470"/>
                  </a:lnTo>
                  <a:lnTo>
                    <a:pt x="1672" y="3470"/>
                  </a:lnTo>
                  <a:lnTo>
                    <a:pt x="1686" y="3478"/>
                  </a:lnTo>
                  <a:lnTo>
                    <a:pt x="1810" y="3542"/>
                  </a:lnTo>
                  <a:lnTo>
                    <a:pt x="1810" y="3542"/>
                  </a:lnTo>
                  <a:lnTo>
                    <a:pt x="1816" y="3544"/>
                  </a:lnTo>
                  <a:lnTo>
                    <a:pt x="1824" y="3542"/>
                  </a:lnTo>
                  <a:lnTo>
                    <a:pt x="1944" y="3508"/>
                  </a:lnTo>
                  <a:lnTo>
                    <a:pt x="1944" y="3508"/>
                  </a:lnTo>
                  <a:lnTo>
                    <a:pt x="1950" y="3508"/>
                  </a:lnTo>
                  <a:lnTo>
                    <a:pt x="1958" y="3512"/>
                  </a:lnTo>
                  <a:lnTo>
                    <a:pt x="2088" y="3614"/>
                  </a:lnTo>
                  <a:lnTo>
                    <a:pt x="2088" y="3614"/>
                  </a:lnTo>
                  <a:lnTo>
                    <a:pt x="2094" y="3618"/>
                  </a:lnTo>
                  <a:lnTo>
                    <a:pt x="2102" y="3620"/>
                  </a:lnTo>
                  <a:lnTo>
                    <a:pt x="2106" y="3620"/>
                  </a:lnTo>
                  <a:lnTo>
                    <a:pt x="2116" y="3616"/>
                  </a:lnTo>
                  <a:lnTo>
                    <a:pt x="2188" y="3596"/>
                  </a:lnTo>
                  <a:lnTo>
                    <a:pt x="2150" y="3542"/>
                  </a:lnTo>
                  <a:lnTo>
                    <a:pt x="2162" y="3462"/>
                  </a:lnTo>
                  <a:lnTo>
                    <a:pt x="2246" y="3442"/>
                  </a:lnTo>
                  <a:lnTo>
                    <a:pt x="2296" y="3428"/>
                  </a:lnTo>
                  <a:lnTo>
                    <a:pt x="2298" y="3414"/>
                  </a:lnTo>
                  <a:lnTo>
                    <a:pt x="2298" y="3414"/>
                  </a:lnTo>
                  <a:lnTo>
                    <a:pt x="2300" y="3406"/>
                  </a:lnTo>
                  <a:lnTo>
                    <a:pt x="2302" y="3400"/>
                  </a:lnTo>
                  <a:lnTo>
                    <a:pt x="2308" y="3390"/>
                  </a:lnTo>
                  <a:lnTo>
                    <a:pt x="2308" y="3390"/>
                  </a:lnTo>
                  <a:lnTo>
                    <a:pt x="2310" y="3382"/>
                  </a:lnTo>
                  <a:lnTo>
                    <a:pt x="2312" y="3376"/>
                  </a:lnTo>
                  <a:lnTo>
                    <a:pt x="2320" y="3308"/>
                  </a:lnTo>
                  <a:lnTo>
                    <a:pt x="2320" y="3308"/>
                  </a:lnTo>
                  <a:lnTo>
                    <a:pt x="2320" y="3300"/>
                  </a:lnTo>
                  <a:lnTo>
                    <a:pt x="2316" y="3294"/>
                  </a:lnTo>
                  <a:lnTo>
                    <a:pt x="2304" y="3284"/>
                  </a:lnTo>
                  <a:lnTo>
                    <a:pt x="2304" y="3284"/>
                  </a:lnTo>
                  <a:lnTo>
                    <a:pt x="2302" y="3282"/>
                  </a:lnTo>
                  <a:lnTo>
                    <a:pt x="2300" y="3280"/>
                  </a:lnTo>
                  <a:lnTo>
                    <a:pt x="2300" y="3276"/>
                  </a:lnTo>
                  <a:lnTo>
                    <a:pt x="2302" y="3274"/>
                  </a:lnTo>
                  <a:lnTo>
                    <a:pt x="2346" y="3224"/>
                  </a:lnTo>
                  <a:lnTo>
                    <a:pt x="2346" y="3224"/>
                  </a:lnTo>
                  <a:lnTo>
                    <a:pt x="2350" y="3218"/>
                  </a:lnTo>
                  <a:lnTo>
                    <a:pt x="2350" y="3210"/>
                  </a:lnTo>
                  <a:lnTo>
                    <a:pt x="2346" y="3200"/>
                  </a:lnTo>
                  <a:lnTo>
                    <a:pt x="2346" y="3200"/>
                  </a:lnTo>
                  <a:lnTo>
                    <a:pt x="2342" y="3194"/>
                  </a:lnTo>
                  <a:lnTo>
                    <a:pt x="2336" y="3190"/>
                  </a:lnTo>
                  <a:lnTo>
                    <a:pt x="2284" y="3184"/>
                  </a:lnTo>
                  <a:lnTo>
                    <a:pt x="2284" y="3184"/>
                  </a:lnTo>
                  <a:lnTo>
                    <a:pt x="2276" y="3184"/>
                  </a:lnTo>
                  <a:lnTo>
                    <a:pt x="2268" y="3186"/>
                  </a:lnTo>
                  <a:lnTo>
                    <a:pt x="2158" y="3222"/>
                  </a:lnTo>
                  <a:lnTo>
                    <a:pt x="2158" y="3222"/>
                  </a:lnTo>
                  <a:lnTo>
                    <a:pt x="2154" y="3226"/>
                  </a:lnTo>
                  <a:lnTo>
                    <a:pt x="2152" y="3234"/>
                  </a:lnTo>
                  <a:lnTo>
                    <a:pt x="2156" y="3272"/>
                  </a:lnTo>
                  <a:lnTo>
                    <a:pt x="2156" y="3272"/>
                  </a:lnTo>
                  <a:lnTo>
                    <a:pt x="2154" y="3280"/>
                  </a:lnTo>
                  <a:lnTo>
                    <a:pt x="2152" y="3286"/>
                  </a:lnTo>
                  <a:lnTo>
                    <a:pt x="2106" y="3336"/>
                  </a:lnTo>
                  <a:lnTo>
                    <a:pt x="2106" y="3336"/>
                  </a:lnTo>
                  <a:lnTo>
                    <a:pt x="2104" y="3342"/>
                  </a:lnTo>
                  <a:lnTo>
                    <a:pt x="2104" y="3348"/>
                  </a:lnTo>
                  <a:lnTo>
                    <a:pt x="2108" y="3352"/>
                  </a:lnTo>
                  <a:lnTo>
                    <a:pt x="2108" y="3352"/>
                  </a:lnTo>
                  <a:lnTo>
                    <a:pt x="2108" y="3356"/>
                  </a:lnTo>
                  <a:lnTo>
                    <a:pt x="2108" y="3358"/>
                  </a:lnTo>
                  <a:lnTo>
                    <a:pt x="2106" y="3360"/>
                  </a:lnTo>
                  <a:lnTo>
                    <a:pt x="2102" y="3360"/>
                  </a:lnTo>
                  <a:lnTo>
                    <a:pt x="2036" y="3362"/>
                  </a:lnTo>
                  <a:lnTo>
                    <a:pt x="2036" y="3362"/>
                  </a:lnTo>
                  <a:lnTo>
                    <a:pt x="2020" y="3364"/>
                  </a:lnTo>
                  <a:lnTo>
                    <a:pt x="1926" y="3378"/>
                  </a:lnTo>
                  <a:lnTo>
                    <a:pt x="1926" y="3378"/>
                  </a:lnTo>
                  <a:lnTo>
                    <a:pt x="1918" y="3378"/>
                  </a:lnTo>
                  <a:lnTo>
                    <a:pt x="1914" y="3374"/>
                  </a:lnTo>
                  <a:lnTo>
                    <a:pt x="1902" y="3354"/>
                  </a:lnTo>
                  <a:lnTo>
                    <a:pt x="1902" y="3354"/>
                  </a:lnTo>
                  <a:lnTo>
                    <a:pt x="1898" y="3350"/>
                  </a:lnTo>
                  <a:lnTo>
                    <a:pt x="1890" y="3346"/>
                  </a:lnTo>
                  <a:lnTo>
                    <a:pt x="1848" y="3342"/>
                  </a:lnTo>
                  <a:lnTo>
                    <a:pt x="1848" y="3342"/>
                  </a:lnTo>
                  <a:lnTo>
                    <a:pt x="1842" y="3338"/>
                  </a:lnTo>
                  <a:lnTo>
                    <a:pt x="1838" y="3334"/>
                  </a:lnTo>
                  <a:lnTo>
                    <a:pt x="1824" y="3290"/>
                  </a:lnTo>
                  <a:lnTo>
                    <a:pt x="1824" y="3290"/>
                  </a:lnTo>
                  <a:lnTo>
                    <a:pt x="1820" y="3282"/>
                  </a:lnTo>
                  <a:lnTo>
                    <a:pt x="1814" y="3278"/>
                  </a:lnTo>
                  <a:lnTo>
                    <a:pt x="1762" y="3250"/>
                  </a:lnTo>
                  <a:lnTo>
                    <a:pt x="1762" y="3250"/>
                  </a:lnTo>
                  <a:lnTo>
                    <a:pt x="1758" y="3244"/>
                  </a:lnTo>
                  <a:lnTo>
                    <a:pt x="1756" y="3238"/>
                  </a:lnTo>
                  <a:lnTo>
                    <a:pt x="1770" y="3200"/>
                  </a:lnTo>
                  <a:lnTo>
                    <a:pt x="1770" y="3200"/>
                  </a:lnTo>
                  <a:lnTo>
                    <a:pt x="1770" y="3194"/>
                  </a:lnTo>
                  <a:lnTo>
                    <a:pt x="1768" y="3186"/>
                  </a:lnTo>
                  <a:lnTo>
                    <a:pt x="1736" y="3138"/>
                  </a:lnTo>
                  <a:lnTo>
                    <a:pt x="1736" y="3138"/>
                  </a:lnTo>
                  <a:lnTo>
                    <a:pt x="1734" y="3132"/>
                  </a:lnTo>
                  <a:lnTo>
                    <a:pt x="1734" y="3124"/>
                  </a:lnTo>
                  <a:lnTo>
                    <a:pt x="1786" y="2966"/>
                  </a:lnTo>
                  <a:lnTo>
                    <a:pt x="1786" y="2966"/>
                  </a:lnTo>
                  <a:lnTo>
                    <a:pt x="1788" y="2958"/>
                  </a:lnTo>
                  <a:lnTo>
                    <a:pt x="1786" y="2950"/>
                  </a:lnTo>
                  <a:lnTo>
                    <a:pt x="1776" y="2896"/>
                  </a:lnTo>
                  <a:lnTo>
                    <a:pt x="1776" y="2896"/>
                  </a:lnTo>
                  <a:lnTo>
                    <a:pt x="1776" y="2890"/>
                  </a:lnTo>
                  <a:lnTo>
                    <a:pt x="1780" y="2884"/>
                  </a:lnTo>
                  <a:lnTo>
                    <a:pt x="1898" y="2810"/>
                  </a:lnTo>
                  <a:lnTo>
                    <a:pt x="1898" y="2810"/>
                  </a:lnTo>
                  <a:lnTo>
                    <a:pt x="1910" y="2802"/>
                  </a:lnTo>
                  <a:lnTo>
                    <a:pt x="1948" y="2776"/>
                  </a:lnTo>
                  <a:lnTo>
                    <a:pt x="1948" y="2776"/>
                  </a:lnTo>
                  <a:lnTo>
                    <a:pt x="1956" y="2772"/>
                  </a:lnTo>
                  <a:lnTo>
                    <a:pt x="1962" y="2774"/>
                  </a:lnTo>
                  <a:lnTo>
                    <a:pt x="2004" y="2790"/>
                  </a:lnTo>
                  <a:lnTo>
                    <a:pt x="2004" y="2790"/>
                  </a:lnTo>
                  <a:lnTo>
                    <a:pt x="2012" y="2790"/>
                  </a:lnTo>
                  <a:lnTo>
                    <a:pt x="2020" y="2790"/>
                  </a:lnTo>
                  <a:lnTo>
                    <a:pt x="2052" y="2784"/>
                  </a:lnTo>
                  <a:lnTo>
                    <a:pt x="2052" y="2784"/>
                  </a:lnTo>
                  <a:lnTo>
                    <a:pt x="2058" y="2784"/>
                  </a:lnTo>
                  <a:lnTo>
                    <a:pt x="2066" y="2786"/>
                  </a:lnTo>
                  <a:lnTo>
                    <a:pt x="2098" y="2800"/>
                  </a:lnTo>
                  <a:lnTo>
                    <a:pt x="2098" y="2800"/>
                  </a:lnTo>
                  <a:lnTo>
                    <a:pt x="2106" y="2802"/>
                  </a:lnTo>
                  <a:lnTo>
                    <a:pt x="2114" y="2802"/>
                  </a:lnTo>
                  <a:lnTo>
                    <a:pt x="2158" y="2796"/>
                  </a:lnTo>
                  <a:lnTo>
                    <a:pt x="2158" y="2796"/>
                  </a:lnTo>
                  <a:lnTo>
                    <a:pt x="2166" y="2796"/>
                  </a:lnTo>
                  <a:lnTo>
                    <a:pt x="2172" y="2798"/>
                  </a:lnTo>
                  <a:lnTo>
                    <a:pt x="2204" y="2812"/>
                  </a:lnTo>
                  <a:lnTo>
                    <a:pt x="2204" y="2812"/>
                  </a:lnTo>
                  <a:lnTo>
                    <a:pt x="2206" y="2814"/>
                  </a:lnTo>
                  <a:lnTo>
                    <a:pt x="2208" y="2812"/>
                  </a:lnTo>
                  <a:lnTo>
                    <a:pt x="2210" y="2810"/>
                  </a:lnTo>
                  <a:lnTo>
                    <a:pt x="2208" y="2808"/>
                  </a:lnTo>
                  <a:lnTo>
                    <a:pt x="2198" y="2778"/>
                  </a:lnTo>
                  <a:lnTo>
                    <a:pt x="2198" y="2778"/>
                  </a:lnTo>
                  <a:lnTo>
                    <a:pt x="2190" y="2764"/>
                  </a:lnTo>
                  <a:lnTo>
                    <a:pt x="2188" y="2762"/>
                  </a:lnTo>
                  <a:lnTo>
                    <a:pt x="2188" y="2762"/>
                  </a:lnTo>
                  <a:lnTo>
                    <a:pt x="2186" y="2760"/>
                  </a:lnTo>
                  <a:lnTo>
                    <a:pt x="2186" y="2756"/>
                  </a:lnTo>
                  <a:lnTo>
                    <a:pt x="2186" y="2754"/>
                  </a:lnTo>
                  <a:lnTo>
                    <a:pt x="2188" y="2752"/>
                  </a:lnTo>
                  <a:lnTo>
                    <a:pt x="2216" y="2734"/>
                  </a:lnTo>
                  <a:lnTo>
                    <a:pt x="2216" y="2734"/>
                  </a:lnTo>
                  <a:lnTo>
                    <a:pt x="2222" y="2732"/>
                  </a:lnTo>
                  <a:lnTo>
                    <a:pt x="2228" y="2734"/>
                  </a:lnTo>
                  <a:lnTo>
                    <a:pt x="2246" y="2746"/>
                  </a:lnTo>
                  <a:lnTo>
                    <a:pt x="2246" y="2746"/>
                  </a:lnTo>
                  <a:lnTo>
                    <a:pt x="2252" y="2748"/>
                  </a:lnTo>
                  <a:lnTo>
                    <a:pt x="2260" y="2748"/>
                  </a:lnTo>
                  <a:lnTo>
                    <a:pt x="2296" y="2730"/>
                  </a:lnTo>
                  <a:lnTo>
                    <a:pt x="2296" y="2730"/>
                  </a:lnTo>
                  <a:lnTo>
                    <a:pt x="2304" y="2728"/>
                  </a:lnTo>
                  <a:lnTo>
                    <a:pt x="2312" y="2728"/>
                  </a:lnTo>
                  <a:lnTo>
                    <a:pt x="2370" y="2734"/>
                  </a:lnTo>
                  <a:lnTo>
                    <a:pt x="2370" y="2734"/>
                  </a:lnTo>
                  <a:lnTo>
                    <a:pt x="2374" y="2736"/>
                  </a:lnTo>
                  <a:lnTo>
                    <a:pt x="2376" y="2738"/>
                  </a:lnTo>
                  <a:lnTo>
                    <a:pt x="2378" y="2740"/>
                  </a:lnTo>
                  <a:lnTo>
                    <a:pt x="2378" y="2744"/>
                  </a:lnTo>
                  <a:lnTo>
                    <a:pt x="2376" y="2758"/>
                  </a:lnTo>
                  <a:lnTo>
                    <a:pt x="2376" y="2758"/>
                  </a:lnTo>
                  <a:lnTo>
                    <a:pt x="2376" y="2760"/>
                  </a:lnTo>
                  <a:lnTo>
                    <a:pt x="2378" y="2762"/>
                  </a:lnTo>
                  <a:lnTo>
                    <a:pt x="2380" y="2762"/>
                  </a:lnTo>
                  <a:lnTo>
                    <a:pt x="2382" y="2762"/>
                  </a:lnTo>
                  <a:lnTo>
                    <a:pt x="2438" y="2734"/>
                  </a:lnTo>
                  <a:lnTo>
                    <a:pt x="2438" y="2734"/>
                  </a:lnTo>
                  <a:lnTo>
                    <a:pt x="2446" y="2734"/>
                  </a:lnTo>
                  <a:lnTo>
                    <a:pt x="2450" y="2736"/>
                  </a:lnTo>
                  <a:lnTo>
                    <a:pt x="2484" y="2772"/>
                  </a:lnTo>
                  <a:lnTo>
                    <a:pt x="2484" y="2772"/>
                  </a:lnTo>
                  <a:lnTo>
                    <a:pt x="2494" y="2784"/>
                  </a:lnTo>
                  <a:lnTo>
                    <a:pt x="2516" y="2804"/>
                  </a:lnTo>
                  <a:lnTo>
                    <a:pt x="2516" y="2804"/>
                  </a:lnTo>
                  <a:lnTo>
                    <a:pt x="2520" y="2810"/>
                  </a:lnTo>
                  <a:lnTo>
                    <a:pt x="2522" y="2816"/>
                  </a:lnTo>
                  <a:lnTo>
                    <a:pt x="2526" y="2846"/>
                  </a:lnTo>
                  <a:lnTo>
                    <a:pt x="2526" y="2846"/>
                  </a:lnTo>
                  <a:lnTo>
                    <a:pt x="2528" y="2852"/>
                  </a:lnTo>
                  <a:lnTo>
                    <a:pt x="2532" y="2858"/>
                  </a:lnTo>
                  <a:lnTo>
                    <a:pt x="2616" y="2954"/>
                  </a:lnTo>
                  <a:lnTo>
                    <a:pt x="2616" y="2954"/>
                  </a:lnTo>
                  <a:lnTo>
                    <a:pt x="2620" y="2960"/>
                  </a:lnTo>
                  <a:lnTo>
                    <a:pt x="2622" y="2966"/>
                  </a:lnTo>
                  <a:lnTo>
                    <a:pt x="2622" y="2966"/>
                  </a:lnTo>
                  <a:lnTo>
                    <a:pt x="2622" y="2972"/>
                  </a:lnTo>
                  <a:lnTo>
                    <a:pt x="2626" y="2976"/>
                  </a:lnTo>
                  <a:lnTo>
                    <a:pt x="2636" y="2986"/>
                  </a:lnTo>
                  <a:lnTo>
                    <a:pt x="2636" y="2986"/>
                  </a:lnTo>
                  <a:lnTo>
                    <a:pt x="2642" y="2988"/>
                  </a:lnTo>
                  <a:lnTo>
                    <a:pt x="2650" y="2988"/>
                  </a:lnTo>
                  <a:lnTo>
                    <a:pt x="2672" y="2980"/>
                  </a:lnTo>
                  <a:lnTo>
                    <a:pt x="2672" y="2980"/>
                  </a:lnTo>
                  <a:lnTo>
                    <a:pt x="2676" y="2976"/>
                  </a:lnTo>
                  <a:lnTo>
                    <a:pt x="2678" y="2970"/>
                  </a:lnTo>
                  <a:lnTo>
                    <a:pt x="2680" y="2864"/>
                  </a:lnTo>
                  <a:lnTo>
                    <a:pt x="2680" y="2864"/>
                  </a:lnTo>
                  <a:lnTo>
                    <a:pt x="2680" y="2856"/>
                  </a:lnTo>
                  <a:lnTo>
                    <a:pt x="2676" y="2850"/>
                  </a:lnTo>
                  <a:lnTo>
                    <a:pt x="2644" y="2816"/>
                  </a:lnTo>
                  <a:lnTo>
                    <a:pt x="2644" y="2816"/>
                  </a:lnTo>
                  <a:lnTo>
                    <a:pt x="2642" y="2810"/>
                  </a:lnTo>
                  <a:lnTo>
                    <a:pt x="2640" y="2804"/>
                  </a:lnTo>
                  <a:lnTo>
                    <a:pt x="2640" y="2804"/>
                  </a:lnTo>
                  <a:lnTo>
                    <a:pt x="2640" y="2796"/>
                  </a:lnTo>
                  <a:lnTo>
                    <a:pt x="2636" y="2790"/>
                  </a:lnTo>
                  <a:lnTo>
                    <a:pt x="2586" y="2712"/>
                  </a:lnTo>
                  <a:lnTo>
                    <a:pt x="2586" y="2712"/>
                  </a:lnTo>
                  <a:lnTo>
                    <a:pt x="2582" y="2704"/>
                  </a:lnTo>
                  <a:lnTo>
                    <a:pt x="2580" y="2696"/>
                  </a:lnTo>
                  <a:lnTo>
                    <a:pt x="2578" y="2644"/>
                  </a:lnTo>
                  <a:lnTo>
                    <a:pt x="2578" y="2644"/>
                  </a:lnTo>
                  <a:lnTo>
                    <a:pt x="2580" y="2638"/>
                  </a:lnTo>
                  <a:lnTo>
                    <a:pt x="2584" y="2632"/>
                  </a:lnTo>
                  <a:lnTo>
                    <a:pt x="2664" y="2554"/>
                  </a:lnTo>
                  <a:lnTo>
                    <a:pt x="2664" y="2554"/>
                  </a:lnTo>
                  <a:lnTo>
                    <a:pt x="2670" y="2546"/>
                  </a:lnTo>
                  <a:lnTo>
                    <a:pt x="2672" y="2540"/>
                  </a:lnTo>
                  <a:lnTo>
                    <a:pt x="2674" y="2516"/>
                  </a:lnTo>
                  <a:lnTo>
                    <a:pt x="2674" y="2516"/>
                  </a:lnTo>
                  <a:lnTo>
                    <a:pt x="2678" y="2508"/>
                  </a:lnTo>
                  <a:lnTo>
                    <a:pt x="2684" y="2506"/>
                  </a:lnTo>
                  <a:lnTo>
                    <a:pt x="2704" y="2500"/>
                  </a:lnTo>
                  <a:lnTo>
                    <a:pt x="2704" y="2500"/>
                  </a:lnTo>
                  <a:lnTo>
                    <a:pt x="2708" y="2496"/>
                  </a:lnTo>
                  <a:lnTo>
                    <a:pt x="2712" y="2490"/>
                  </a:lnTo>
                  <a:lnTo>
                    <a:pt x="2714" y="2478"/>
                  </a:lnTo>
                  <a:lnTo>
                    <a:pt x="2714" y="2478"/>
                  </a:lnTo>
                  <a:lnTo>
                    <a:pt x="2716" y="2472"/>
                  </a:lnTo>
                  <a:lnTo>
                    <a:pt x="2720" y="2466"/>
                  </a:lnTo>
                  <a:lnTo>
                    <a:pt x="2748" y="2448"/>
                  </a:lnTo>
                  <a:lnTo>
                    <a:pt x="2748" y="2448"/>
                  </a:lnTo>
                  <a:lnTo>
                    <a:pt x="2754" y="2446"/>
                  </a:lnTo>
                  <a:lnTo>
                    <a:pt x="2760" y="2446"/>
                  </a:lnTo>
                  <a:lnTo>
                    <a:pt x="2760" y="2446"/>
                  </a:lnTo>
                  <a:lnTo>
                    <a:pt x="2766" y="2444"/>
                  </a:lnTo>
                  <a:lnTo>
                    <a:pt x="2772" y="2440"/>
                  </a:lnTo>
                  <a:lnTo>
                    <a:pt x="2804" y="2402"/>
                  </a:lnTo>
                  <a:lnTo>
                    <a:pt x="2804" y="2402"/>
                  </a:lnTo>
                  <a:lnTo>
                    <a:pt x="2806" y="2396"/>
                  </a:lnTo>
                  <a:lnTo>
                    <a:pt x="2804" y="2390"/>
                  </a:lnTo>
                  <a:lnTo>
                    <a:pt x="2802" y="2388"/>
                  </a:lnTo>
                  <a:lnTo>
                    <a:pt x="2802" y="2388"/>
                  </a:lnTo>
                  <a:lnTo>
                    <a:pt x="2794" y="2374"/>
                  </a:lnTo>
                  <a:lnTo>
                    <a:pt x="2772" y="2316"/>
                  </a:lnTo>
                  <a:lnTo>
                    <a:pt x="2772" y="2316"/>
                  </a:lnTo>
                  <a:lnTo>
                    <a:pt x="2772" y="2308"/>
                  </a:lnTo>
                  <a:lnTo>
                    <a:pt x="2772" y="2302"/>
                  </a:lnTo>
                  <a:lnTo>
                    <a:pt x="2788" y="2250"/>
                  </a:lnTo>
                  <a:lnTo>
                    <a:pt x="2788" y="2250"/>
                  </a:lnTo>
                  <a:lnTo>
                    <a:pt x="2790" y="2234"/>
                  </a:lnTo>
                  <a:lnTo>
                    <a:pt x="2796" y="2196"/>
                  </a:lnTo>
                  <a:lnTo>
                    <a:pt x="2796" y="2196"/>
                  </a:lnTo>
                  <a:lnTo>
                    <a:pt x="2798" y="2188"/>
                  </a:lnTo>
                  <a:lnTo>
                    <a:pt x="2802" y="2182"/>
                  </a:lnTo>
                  <a:lnTo>
                    <a:pt x="2806" y="2180"/>
                  </a:lnTo>
                  <a:lnTo>
                    <a:pt x="2806" y="2180"/>
                  </a:lnTo>
                  <a:lnTo>
                    <a:pt x="2810" y="2174"/>
                  </a:lnTo>
                  <a:lnTo>
                    <a:pt x="2812" y="2166"/>
                  </a:lnTo>
                  <a:lnTo>
                    <a:pt x="2806" y="2112"/>
                  </a:lnTo>
                  <a:lnTo>
                    <a:pt x="2806" y="2112"/>
                  </a:lnTo>
                  <a:lnTo>
                    <a:pt x="2808" y="2110"/>
                  </a:lnTo>
                  <a:lnTo>
                    <a:pt x="2808" y="2106"/>
                  </a:lnTo>
                  <a:lnTo>
                    <a:pt x="2812" y="2104"/>
                  </a:lnTo>
                  <a:lnTo>
                    <a:pt x="2814" y="2102"/>
                  </a:lnTo>
                  <a:lnTo>
                    <a:pt x="2856" y="2094"/>
                  </a:lnTo>
                  <a:lnTo>
                    <a:pt x="2856" y="2094"/>
                  </a:lnTo>
                  <a:lnTo>
                    <a:pt x="2862" y="2090"/>
                  </a:lnTo>
                  <a:lnTo>
                    <a:pt x="2868" y="2086"/>
                  </a:lnTo>
                  <a:lnTo>
                    <a:pt x="2916" y="2038"/>
                  </a:lnTo>
                  <a:lnTo>
                    <a:pt x="2916" y="2038"/>
                  </a:lnTo>
                  <a:lnTo>
                    <a:pt x="2920" y="2038"/>
                  </a:lnTo>
                  <a:lnTo>
                    <a:pt x="2922" y="2036"/>
                  </a:lnTo>
                  <a:lnTo>
                    <a:pt x="2924" y="2038"/>
                  </a:lnTo>
                  <a:lnTo>
                    <a:pt x="2926" y="2040"/>
                  </a:lnTo>
                  <a:lnTo>
                    <a:pt x="2928" y="2044"/>
                  </a:lnTo>
                  <a:lnTo>
                    <a:pt x="2928" y="2044"/>
                  </a:lnTo>
                  <a:lnTo>
                    <a:pt x="2934" y="2050"/>
                  </a:lnTo>
                  <a:lnTo>
                    <a:pt x="2940" y="2052"/>
                  </a:lnTo>
                  <a:lnTo>
                    <a:pt x="2958" y="2054"/>
                  </a:lnTo>
                  <a:lnTo>
                    <a:pt x="2958" y="2054"/>
                  </a:lnTo>
                  <a:lnTo>
                    <a:pt x="2962" y="2054"/>
                  </a:lnTo>
                  <a:lnTo>
                    <a:pt x="2964" y="2052"/>
                  </a:lnTo>
                  <a:lnTo>
                    <a:pt x="2966" y="2050"/>
                  </a:lnTo>
                  <a:lnTo>
                    <a:pt x="2968" y="2048"/>
                  </a:lnTo>
                  <a:lnTo>
                    <a:pt x="2970" y="2034"/>
                  </a:lnTo>
                  <a:lnTo>
                    <a:pt x="2970" y="2034"/>
                  </a:lnTo>
                  <a:lnTo>
                    <a:pt x="2968" y="2026"/>
                  </a:lnTo>
                  <a:lnTo>
                    <a:pt x="2966" y="2018"/>
                  </a:lnTo>
                  <a:lnTo>
                    <a:pt x="2954" y="2002"/>
                  </a:lnTo>
                  <a:lnTo>
                    <a:pt x="2954" y="2002"/>
                  </a:lnTo>
                  <a:lnTo>
                    <a:pt x="2952" y="2000"/>
                  </a:lnTo>
                  <a:lnTo>
                    <a:pt x="2950" y="2000"/>
                  </a:lnTo>
                  <a:lnTo>
                    <a:pt x="2946" y="2000"/>
                  </a:lnTo>
                  <a:lnTo>
                    <a:pt x="2944" y="2002"/>
                  </a:lnTo>
                  <a:lnTo>
                    <a:pt x="2942" y="2006"/>
                  </a:lnTo>
                  <a:lnTo>
                    <a:pt x="2942" y="2006"/>
                  </a:lnTo>
                  <a:lnTo>
                    <a:pt x="2940" y="2008"/>
                  </a:lnTo>
                  <a:lnTo>
                    <a:pt x="2938" y="2008"/>
                  </a:lnTo>
                  <a:lnTo>
                    <a:pt x="2936" y="2008"/>
                  </a:lnTo>
                  <a:lnTo>
                    <a:pt x="2934" y="2004"/>
                  </a:lnTo>
                  <a:lnTo>
                    <a:pt x="2922" y="1972"/>
                  </a:lnTo>
                  <a:lnTo>
                    <a:pt x="2922" y="1972"/>
                  </a:lnTo>
                  <a:lnTo>
                    <a:pt x="2918" y="1956"/>
                  </a:lnTo>
                  <a:lnTo>
                    <a:pt x="2914" y="1932"/>
                  </a:lnTo>
                  <a:lnTo>
                    <a:pt x="2914" y="1932"/>
                  </a:lnTo>
                  <a:lnTo>
                    <a:pt x="2916" y="1924"/>
                  </a:lnTo>
                  <a:lnTo>
                    <a:pt x="2920" y="1918"/>
                  </a:lnTo>
                  <a:lnTo>
                    <a:pt x="2982" y="1880"/>
                  </a:lnTo>
                  <a:lnTo>
                    <a:pt x="2982" y="1880"/>
                  </a:lnTo>
                  <a:lnTo>
                    <a:pt x="2986" y="1874"/>
                  </a:lnTo>
                  <a:lnTo>
                    <a:pt x="2990" y="1868"/>
                  </a:lnTo>
                  <a:lnTo>
                    <a:pt x="3004" y="1816"/>
                  </a:lnTo>
                  <a:lnTo>
                    <a:pt x="3004" y="1816"/>
                  </a:lnTo>
                  <a:lnTo>
                    <a:pt x="3008" y="1808"/>
                  </a:lnTo>
                  <a:lnTo>
                    <a:pt x="3012" y="1802"/>
                  </a:lnTo>
                  <a:lnTo>
                    <a:pt x="3056" y="1766"/>
                  </a:lnTo>
                  <a:lnTo>
                    <a:pt x="3056" y="1766"/>
                  </a:lnTo>
                  <a:lnTo>
                    <a:pt x="3060" y="1764"/>
                  </a:lnTo>
                  <a:lnTo>
                    <a:pt x="3060" y="1768"/>
                  </a:lnTo>
                  <a:lnTo>
                    <a:pt x="3042" y="1820"/>
                  </a:lnTo>
                  <a:lnTo>
                    <a:pt x="3042" y="1820"/>
                  </a:lnTo>
                  <a:lnTo>
                    <a:pt x="3042" y="1826"/>
                  </a:lnTo>
                  <a:lnTo>
                    <a:pt x="3046" y="1834"/>
                  </a:lnTo>
                  <a:lnTo>
                    <a:pt x="3058" y="1852"/>
                  </a:lnTo>
                  <a:lnTo>
                    <a:pt x="3058" y="1852"/>
                  </a:lnTo>
                  <a:lnTo>
                    <a:pt x="3070" y="1862"/>
                  </a:lnTo>
                  <a:lnTo>
                    <a:pt x="3086" y="1872"/>
                  </a:lnTo>
                  <a:lnTo>
                    <a:pt x="3086" y="1872"/>
                  </a:lnTo>
                  <a:lnTo>
                    <a:pt x="3090" y="1874"/>
                  </a:lnTo>
                  <a:lnTo>
                    <a:pt x="3092" y="1874"/>
                  </a:lnTo>
                  <a:lnTo>
                    <a:pt x="3096" y="1872"/>
                  </a:lnTo>
                  <a:lnTo>
                    <a:pt x="3098" y="1870"/>
                  </a:lnTo>
                  <a:lnTo>
                    <a:pt x="3136" y="1816"/>
                  </a:lnTo>
                  <a:lnTo>
                    <a:pt x="3136" y="1816"/>
                  </a:lnTo>
                  <a:lnTo>
                    <a:pt x="3138" y="1814"/>
                  </a:lnTo>
                  <a:lnTo>
                    <a:pt x="3138" y="1810"/>
                  </a:lnTo>
                  <a:lnTo>
                    <a:pt x="3136" y="1808"/>
                  </a:lnTo>
                  <a:lnTo>
                    <a:pt x="3134" y="1806"/>
                  </a:lnTo>
                  <a:lnTo>
                    <a:pt x="3124" y="1798"/>
                  </a:lnTo>
                  <a:lnTo>
                    <a:pt x="3124" y="1798"/>
                  </a:lnTo>
                  <a:lnTo>
                    <a:pt x="3122" y="1796"/>
                  </a:lnTo>
                  <a:lnTo>
                    <a:pt x="3122" y="1794"/>
                  </a:lnTo>
                  <a:lnTo>
                    <a:pt x="3122" y="1792"/>
                  </a:lnTo>
                  <a:lnTo>
                    <a:pt x="3124" y="1790"/>
                  </a:lnTo>
                  <a:lnTo>
                    <a:pt x="3216" y="1726"/>
                  </a:lnTo>
                  <a:lnTo>
                    <a:pt x="3216" y="1726"/>
                  </a:lnTo>
                  <a:lnTo>
                    <a:pt x="3220" y="1722"/>
                  </a:lnTo>
                  <a:lnTo>
                    <a:pt x="3222" y="1716"/>
                  </a:lnTo>
                  <a:lnTo>
                    <a:pt x="3222" y="1716"/>
                  </a:lnTo>
                  <a:lnTo>
                    <a:pt x="3226" y="1710"/>
                  </a:lnTo>
                  <a:lnTo>
                    <a:pt x="3230" y="1704"/>
                  </a:lnTo>
                  <a:lnTo>
                    <a:pt x="3246" y="1690"/>
                  </a:lnTo>
                  <a:lnTo>
                    <a:pt x="3246" y="1690"/>
                  </a:lnTo>
                  <a:lnTo>
                    <a:pt x="3250" y="1684"/>
                  </a:lnTo>
                  <a:lnTo>
                    <a:pt x="3252" y="1676"/>
                  </a:lnTo>
                  <a:lnTo>
                    <a:pt x="3256" y="1650"/>
                  </a:lnTo>
                  <a:lnTo>
                    <a:pt x="3256" y="1650"/>
                  </a:lnTo>
                  <a:lnTo>
                    <a:pt x="3254" y="1646"/>
                  </a:lnTo>
                  <a:lnTo>
                    <a:pt x="3254" y="1644"/>
                  </a:lnTo>
                  <a:lnTo>
                    <a:pt x="3252" y="1642"/>
                  </a:lnTo>
                  <a:lnTo>
                    <a:pt x="3248" y="1640"/>
                  </a:lnTo>
                  <a:lnTo>
                    <a:pt x="3226" y="1638"/>
                  </a:lnTo>
                  <a:lnTo>
                    <a:pt x="3226" y="1638"/>
                  </a:lnTo>
                  <a:lnTo>
                    <a:pt x="3220" y="1634"/>
                  </a:lnTo>
                  <a:lnTo>
                    <a:pt x="3216" y="1628"/>
                  </a:lnTo>
                  <a:lnTo>
                    <a:pt x="3214" y="1618"/>
                  </a:lnTo>
                  <a:lnTo>
                    <a:pt x="3214" y="1618"/>
                  </a:lnTo>
                  <a:lnTo>
                    <a:pt x="3214" y="1614"/>
                  </a:lnTo>
                  <a:lnTo>
                    <a:pt x="3212" y="1614"/>
                  </a:lnTo>
                  <a:lnTo>
                    <a:pt x="3208" y="1612"/>
                  </a:lnTo>
                  <a:lnTo>
                    <a:pt x="3206" y="1614"/>
                  </a:lnTo>
                  <a:lnTo>
                    <a:pt x="3194" y="1618"/>
                  </a:lnTo>
                  <a:lnTo>
                    <a:pt x="3194" y="1618"/>
                  </a:lnTo>
                  <a:lnTo>
                    <a:pt x="3190" y="1624"/>
                  </a:lnTo>
                  <a:lnTo>
                    <a:pt x="3186" y="1630"/>
                  </a:lnTo>
                  <a:lnTo>
                    <a:pt x="3178" y="1696"/>
                  </a:lnTo>
                  <a:lnTo>
                    <a:pt x="3178" y="1696"/>
                  </a:lnTo>
                  <a:lnTo>
                    <a:pt x="3176" y="1702"/>
                  </a:lnTo>
                  <a:lnTo>
                    <a:pt x="3170" y="1704"/>
                  </a:lnTo>
                  <a:lnTo>
                    <a:pt x="3136" y="1710"/>
                  </a:lnTo>
                  <a:lnTo>
                    <a:pt x="3136" y="1710"/>
                  </a:lnTo>
                  <a:lnTo>
                    <a:pt x="3128" y="1710"/>
                  </a:lnTo>
                  <a:lnTo>
                    <a:pt x="3120" y="1708"/>
                  </a:lnTo>
                  <a:lnTo>
                    <a:pt x="3040" y="1688"/>
                  </a:lnTo>
                  <a:lnTo>
                    <a:pt x="3040" y="1688"/>
                  </a:lnTo>
                  <a:lnTo>
                    <a:pt x="3036" y="1684"/>
                  </a:lnTo>
                  <a:lnTo>
                    <a:pt x="3034" y="1678"/>
                  </a:lnTo>
                  <a:lnTo>
                    <a:pt x="3042" y="1612"/>
                  </a:lnTo>
                  <a:lnTo>
                    <a:pt x="3042" y="1612"/>
                  </a:lnTo>
                  <a:lnTo>
                    <a:pt x="3040" y="1606"/>
                  </a:lnTo>
                  <a:lnTo>
                    <a:pt x="3036" y="1600"/>
                  </a:lnTo>
                  <a:lnTo>
                    <a:pt x="3020" y="1590"/>
                  </a:lnTo>
                  <a:lnTo>
                    <a:pt x="3020" y="1590"/>
                  </a:lnTo>
                  <a:lnTo>
                    <a:pt x="3012" y="1588"/>
                  </a:lnTo>
                  <a:lnTo>
                    <a:pt x="3004" y="1586"/>
                  </a:lnTo>
                  <a:lnTo>
                    <a:pt x="2948" y="1578"/>
                  </a:lnTo>
                  <a:lnTo>
                    <a:pt x="2948" y="1578"/>
                  </a:lnTo>
                  <a:lnTo>
                    <a:pt x="2940" y="1580"/>
                  </a:lnTo>
                  <a:lnTo>
                    <a:pt x="2934" y="1584"/>
                  </a:lnTo>
                  <a:lnTo>
                    <a:pt x="2862" y="1672"/>
                  </a:lnTo>
                  <a:lnTo>
                    <a:pt x="2862" y="1672"/>
                  </a:lnTo>
                  <a:lnTo>
                    <a:pt x="2860" y="1676"/>
                  </a:lnTo>
                  <a:lnTo>
                    <a:pt x="2860" y="1672"/>
                  </a:lnTo>
                  <a:lnTo>
                    <a:pt x="2900" y="1596"/>
                  </a:lnTo>
                  <a:lnTo>
                    <a:pt x="2900" y="1596"/>
                  </a:lnTo>
                  <a:lnTo>
                    <a:pt x="2904" y="1580"/>
                  </a:lnTo>
                  <a:lnTo>
                    <a:pt x="2908" y="1554"/>
                  </a:lnTo>
                  <a:lnTo>
                    <a:pt x="2908" y="1554"/>
                  </a:lnTo>
                  <a:lnTo>
                    <a:pt x="2910" y="1546"/>
                  </a:lnTo>
                  <a:lnTo>
                    <a:pt x="2916" y="1542"/>
                  </a:lnTo>
                  <a:lnTo>
                    <a:pt x="3000" y="1506"/>
                  </a:lnTo>
                  <a:lnTo>
                    <a:pt x="3000" y="1506"/>
                  </a:lnTo>
                  <a:lnTo>
                    <a:pt x="3016" y="1500"/>
                  </a:lnTo>
                  <a:lnTo>
                    <a:pt x="3062" y="1486"/>
                  </a:lnTo>
                  <a:lnTo>
                    <a:pt x="3062" y="1486"/>
                  </a:lnTo>
                  <a:lnTo>
                    <a:pt x="3066" y="1486"/>
                  </a:lnTo>
                  <a:lnTo>
                    <a:pt x="3068" y="1488"/>
                  </a:lnTo>
                  <a:lnTo>
                    <a:pt x="3072" y="1490"/>
                  </a:lnTo>
                  <a:lnTo>
                    <a:pt x="3072" y="1492"/>
                  </a:lnTo>
                  <a:lnTo>
                    <a:pt x="3074" y="1496"/>
                  </a:lnTo>
                  <a:lnTo>
                    <a:pt x="3074" y="1496"/>
                  </a:lnTo>
                  <a:lnTo>
                    <a:pt x="3076" y="1498"/>
                  </a:lnTo>
                  <a:lnTo>
                    <a:pt x="3078" y="1500"/>
                  </a:lnTo>
                  <a:lnTo>
                    <a:pt x="3080" y="1502"/>
                  </a:lnTo>
                  <a:lnTo>
                    <a:pt x="3084" y="1500"/>
                  </a:lnTo>
                  <a:lnTo>
                    <a:pt x="3118" y="1490"/>
                  </a:lnTo>
                  <a:lnTo>
                    <a:pt x="3118" y="1490"/>
                  </a:lnTo>
                  <a:lnTo>
                    <a:pt x="3122" y="1488"/>
                  </a:lnTo>
                  <a:lnTo>
                    <a:pt x="3120" y="1486"/>
                  </a:lnTo>
                  <a:lnTo>
                    <a:pt x="3102" y="1480"/>
                  </a:lnTo>
                  <a:lnTo>
                    <a:pt x="3102" y="1480"/>
                  </a:lnTo>
                  <a:lnTo>
                    <a:pt x="3100" y="1478"/>
                  </a:lnTo>
                  <a:lnTo>
                    <a:pt x="3102" y="1474"/>
                  </a:lnTo>
                  <a:lnTo>
                    <a:pt x="3134" y="1464"/>
                  </a:lnTo>
                  <a:lnTo>
                    <a:pt x="3134" y="1464"/>
                  </a:lnTo>
                  <a:lnTo>
                    <a:pt x="3142" y="1460"/>
                  </a:lnTo>
                  <a:lnTo>
                    <a:pt x="3146" y="1454"/>
                  </a:lnTo>
                  <a:lnTo>
                    <a:pt x="3190" y="1362"/>
                  </a:lnTo>
                  <a:lnTo>
                    <a:pt x="3190" y="1362"/>
                  </a:lnTo>
                  <a:lnTo>
                    <a:pt x="3194" y="1360"/>
                  </a:lnTo>
                  <a:lnTo>
                    <a:pt x="3196" y="1362"/>
                  </a:lnTo>
                  <a:lnTo>
                    <a:pt x="3216" y="1452"/>
                  </a:lnTo>
                  <a:lnTo>
                    <a:pt x="3216" y="1452"/>
                  </a:lnTo>
                  <a:lnTo>
                    <a:pt x="3220" y="1458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6" y="1472"/>
                  </a:lnTo>
                  <a:lnTo>
                    <a:pt x="3226" y="1480"/>
                  </a:lnTo>
                  <a:lnTo>
                    <a:pt x="3200" y="1532"/>
                  </a:lnTo>
                  <a:lnTo>
                    <a:pt x="3200" y="1532"/>
                  </a:lnTo>
                  <a:lnTo>
                    <a:pt x="3200" y="1534"/>
                  </a:lnTo>
                  <a:lnTo>
                    <a:pt x="3200" y="1536"/>
                  </a:lnTo>
                  <a:lnTo>
                    <a:pt x="3202" y="1536"/>
                  </a:lnTo>
                  <a:lnTo>
                    <a:pt x="3204" y="1536"/>
                  </a:lnTo>
                  <a:lnTo>
                    <a:pt x="3222" y="1530"/>
                  </a:lnTo>
                  <a:lnTo>
                    <a:pt x="3222" y="1530"/>
                  </a:lnTo>
                  <a:lnTo>
                    <a:pt x="3226" y="1530"/>
                  </a:lnTo>
                  <a:lnTo>
                    <a:pt x="3228" y="1532"/>
                  </a:lnTo>
                  <a:lnTo>
                    <a:pt x="3228" y="1534"/>
                  </a:lnTo>
                  <a:lnTo>
                    <a:pt x="3228" y="1536"/>
                  </a:lnTo>
                  <a:lnTo>
                    <a:pt x="3218" y="1574"/>
                  </a:lnTo>
                  <a:lnTo>
                    <a:pt x="3218" y="1574"/>
                  </a:lnTo>
                  <a:lnTo>
                    <a:pt x="3218" y="1576"/>
                  </a:lnTo>
                  <a:lnTo>
                    <a:pt x="3220" y="1578"/>
                  </a:lnTo>
                  <a:lnTo>
                    <a:pt x="3220" y="1580"/>
                  </a:lnTo>
                  <a:lnTo>
                    <a:pt x="3224" y="1578"/>
                  </a:lnTo>
                  <a:lnTo>
                    <a:pt x="3320" y="1542"/>
                  </a:lnTo>
                  <a:lnTo>
                    <a:pt x="3320" y="1542"/>
                  </a:lnTo>
                  <a:lnTo>
                    <a:pt x="3326" y="1540"/>
                  </a:lnTo>
                  <a:lnTo>
                    <a:pt x="3332" y="1534"/>
                  </a:lnTo>
                  <a:lnTo>
                    <a:pt x="3360" y="1508"/>
                  </a:lnTo>
                  <a:lnTo>
                    <a:pt x="3360" y="1508"/>
                  </a:lnTo>
                  <a:lnTo>
                    <a:pt x="3362" y="1506"/>
                  </a:lnTo>
                  <a:lnTo>
                    <a:pt x="3362" y="1508"/>
                  </a:lnTo>
                  <a:lnTo>
                    <a:pt x="3338" y="1548"/>
                  </a:lnTo>
                  <a:lnTo>
                    <a:pt x="3338" y="1548"/>
                  </a:lnTo>
                  <a:lnTo>
                    <a:pt x="3336" y="1554"/>
                  </a:lnTo>
                  <a:lnTo>
                    <a:pt x="3336" y="1562"/>
                  </a:lnTo>
                  <a:lnTo>
                    <a:pt x="3340" y="1588"/>
                  </a:lnTo>
                  <a:lnTo>
                    <a:pt x="3340" y="1588"/>
                  </a:lnTo>
                  <a:lnTo>
                    <a:pt x="3342" y="1592"/>
                  </a:lnTo>
                  <a:lnTo>
                    <a:pt x="3344" y="1592"/>
                  </a:lnTo>
                  <a:lnTo>
                    <a:pt x="3346" y="1592"/>
                  </a:lnTo>
                  <a:lnTo>
                    <a:pt x="3348" y="1592"/>
                  </a:lnTo>
                  <a:lnTo>
                    <a:pt x="3364" y="1578"/>
                  </a:lnTo>
                  <a:lnTo>
                    <a:pt x="3364" y="1578"/>
                  </a:lnTo>
                  <a:lnTo>
                    <a:pt x="3374" y="1568"/>
                  </a:lnTo>
                  <a:lnTo>
                    <a:pt x="3382" y="1554"/>
                  </a:lnTo>
                  <a:lnTo>
                    <a:pt x="3382" y="1554"/>
                  </a:lnTo>
                  <a:lnTo>
                    <a:pt x="3386" y="1546"/>
                  </a:lnTo>
                  <a:lnTo>
                    <a:pt x="3388" y="1540"/>
                  </a:lnTo>
                  <a:lnTo>
                    <a:pt x="3390" y="1526"/>
                  </a:lnTo>
                  <a:lnTo>
                    <a:pt x="3390" y="1526"/>
                  </a:lnTo>
                  <a:lnTo>
                    <a:pt x="3390" y="1522"/>
                  </a:lnTo>
                  <a:lnTo>
                    <a:pt x="3392" y="1520"/>
                  </a:lnTo>
                  <a:lnTo>
                    <a:pt x="3396" y="1520"/>
                  </a:lnTo>
                  <a:lnTo>
                    <a:pt x="3398" y="1518"/>
                  </a:lnTo>
                  <a:lnTo>
                    <a:pt x="3416" y="1520"/>
                  </a:lnTo>
                  <a:lnTo>
                    <a:pt x="3416" y="1520"/>
                  </a:lnTo>
                  <a:lnTo>
                    <a:pt x="3432" y="1520"/>
                  </a:lnTo>
                  <a:lnTo>
                    <a:pt x="3466" y="1516"/>
                  </a:lnTo>
                  <a:lnTo>
                    <a:pt x="3466" y="1516"/>
                  </a:lnTo>
                  <a:lnTo>
                    <a:pt x="3470" y="1514"/>
                  </a:lnTo>
                  <a:lnTo>
                    <a:pt x="3472" y="1512"/>
                  </a:lnTo>
                  <a:lnTo>
                    <a:pt x="3472" y="1510"/>
                  </a:lnTo>
                  <a:lnTo>
                    <a:pt x="3474" y="1506"/>
                  </a:lnTo>
                  <a:lnTo>
                    <a:pt x="3468" y="1466"/>
                  </a:lnTo>
                  <a:close/>
                  <a:moveTo>
                    <a:pt x="1246" y="678"/>
                  </a:moveTo>
                  <a:lnTo>
                    <a:pt x="1246" y="678"/>
                  </a:lnTo>
                  <a:lnTo>
                    <a:pt x="1246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2" y="672"/>
                  </a:lnTo>
                  <a:lnTo>
                    <a:pt x="1274" y="674"/>
                  </a:lnTo>
                  <a:lnTo>
                    <a:pt x="1274" y="674"/>
                  </a:lnTo>
                  <a:lnTo>
                    <a:pt x="1288" y="678"/>
                  </a:lnTo>
                  <a:lnTo>
                    <a:pt x="1306" y="686"/>
                  </a:lnTo>
                  <a:lnTo>
                    <a:pt x="1306" y="686"/>
                  </a:lnTo>
                  <a:lnTo>
                    <a:pt x="1308" y="686"/>
                  </a:lnTo>
                  <a:lnTo>
                    <a:pt x="1310" y="688"/>
                  </a:lnTo>
                  <a:lnTo>
                    <a:pt x="1308" y="690"/>
                  </a:lnTo>
                  <a:lnTo>
                    <a:pt x="1306" y="692"/>
                  </a:lnTo>
                  <a:lnTo>
                    <a:pt x="1292" y="704"/>
                  </a:lnTo>
                  <a:lnTo>
                    <a:pt x="1292" y="704"/>
                  </a:lnTo>
                  <a:lnTo>
                    <a:pt x="1286" y="706"/>
                  </a:lnTo>
                  <a:lnTo>
                    <a:pt x="1278" y="704"/>
                  </a:lnTo>
                  <a:lnTo>
                    <a:pt x="1260" y="698"/>
                  </a:lnTo>
                  <a:lnTo>
                    <a:pt x="1260" y="698"/>
                  </a:lnTo>
                  <a:lnTo>
                    <a:pt x="1254" y="692"/>
                  </a:lnTo>
                  <a:lnTo>
                    <a:pt x="1250" y="686"/>
                  </a:lnTo>
                  <a:lnTo>
                    <a:pt x="1246" y="678"/>
                  </a:lnTo>
                  <a:close/>
                  <a:moveTo>
                    <a:pt x="1284" y="768"/>
                  </a:moveTo>
                  <a:lnTo>
                    <a:pt x="1252" y="764"/>
                  </a:lnTo>
                  <a:lnTo>
                    <a:pt x="1252" y="764"/>
                  </a:lnTo>
                  <a:lnTo>
                    <a:pt x="1250" y="762"/>
                  </a:lnTo>
                  <a:lnTo>
                    <a:pt x="1248" y="762"/>
                  </a:lnTo>
                  <a:lnTo>
                    <a:pt x="1250" y="760"/>
                  </a:lnTo>
                  <a:lnTo>
                    <a:pt x="1250" y="758"/>
                  </a:lnTo>
                  <a:lnTo>
                    <a:pt x="1274" y="742"/>
                  </a:lnTo>
                  <a:lnTo>
                    <a:pt x="1274" y="742"/>
                  </a:lnTo>
                  <a:lnTo>
                    <a:pt x="1282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0" y="738"/>
                  </a:lnTo>
                  <a:lnTo>
                    <a:pt x="1298" y="738"/>
                  </a:lnTo>
                  <a:lnTo>
                    <a:pt x="1304" y="736"/>
                  </a:lnTo>
                  <a:lnTo>
                    <a:pt x="1326" y="730"/>
                  </a:lnTo>
                  <a:lnTo>
                    <a:pt x="1326" y="730"/>
                  </a:lnTo>
                  <a:lnTo>
                    <a:pt x="1334" y="730"/>
                  </a:lnTo>
                  <a:lnTo>
                    <a:pt x="1342" y="730"/>
                  </a:lnTo>
                  <a:lnTo>
                    <a:pt x="1346" y="730"/>
                  </a:lnTo>
                  <a:lnTo>
                    <a:pt x="1346" y="730"/>
                  </a:lnTo>
                  <a:lnTo>
                    <a:pt x="1354" y="732"/>
                  </a:lnTo>
                  <a:lnTo>
                    <a:pt x="1354" y="732"/>
                  </a:lnTo>
                  <a:lnTo>
                    <a:pt x="1360" y="732"/>
                  </a:lnTo>
                  <a:lnTo>
                    <a:pt x="1360" y="732"/>
                  </a:lnTo>
                  <a:lnTo>
                    <a:pt x="1368" y="732"/>
                  </a:lnTo>
                  <a:lnTo>
                    <a:pt x="1368" y="732"/>
                  </a:lnTo>
                  <a:lnTo>
                    <a:pt x="1374" y="732"/>
                  </a:lnTo>
                  <a:lnTo>
                    <a:pt x="1374" y="732"/>
                  </a:lnTo>
                  <a:lnTo>
                    <a:pt x="1382" y="730"/>
                  </a:lnTo>
                  <a:lnTo>
                    <a:pt x="1400" y="726"/>
                  </a:lnTo>
                  <a:lnTo>
                    <a:pt x="1400" y="726"/>
                  </a:lnTo>
                  <a:lnTo>
                    <a:pt x="1404" y="728"/>
                  </a:lnTo>
                  <a:lnTo>
                    <a:pt x="1402" y="730"/>
                  </a:lnTo>
                  <a:lnTo>
                    <a:pt x="1372" y="756"/>
                  </a:lnTo>
                  <a:lnTo>
                    <a:pt x="1372" y="756"/>
                  </a:lnTo>
                  <a:lnTo>
                    <a:pt x="1366" y="760"/>
                  </a:lnTo>
                  <a:lnTo>
                    <a:pt x="1360" y="762"/>
                  </a:lnTo>
                  <a:lnTo>
                    <a:pt x="1336" y="758"/>
                  </a:lnTo>
                  <a:lnTo>
                    <a:pt x="1336" y="758"/>
                  </a:lnTo>
                  <a:lnTo>
                    <a:pt x="1328" y="758"/>
                  </a:lnTo>
                  <a:lnTo>
                    <a:pt x="1320" y="760"/>
                  </a:lnTo>
                  <a:lnTo>
                    <a:pt x="1300" y="766"/>
                  </a:lnTo>
                  <a:lnTo>
                    <a:pt x="1300" y="766"/>
                  </a:lnTo>
                  <a:lnTo>
                    <a:pt x="1292" y="768"/>
                  </a:lnTo>
                  <a:lnTo>
                    <a:pt x="1284" y="768"/>
                  </a:lnTo>
                  <a:lnTo>
                    <a:pt x="1284" y="768"/>
                  </a:lnTo>
                  <a:close/>
                  <a:moveTo>
                    <a:pt x="1464" y="1000"/>
                  </a:moveTo>
                  <a:lnTo>
                    <a:pt x="1450" y="1016"/>
                  </a:lnTo>
                  <a:lnTo>
                    <a:pt x="1450" y="1016"/>
                  </a:lnTo>
                  <a:lnTo>
                    <a:pt x="1444" y="1020"/>
                  </a:lnTo>
                  <a:lnTo>
                    <a:pt x="1436" y="1020"/>
                  </a:lnTo>
                  <a:lnTo>
                    <a:pt x="1414" y="1018"/>
                  </a:lnTo>
                  <a:lnTo>
                    <a:pt x="1414" y="1018"/>
                  </a:lnTo>
                  <a:lnTo>
                    <a:pt x="1410" y="1018"/>
                  </a:lnTo>
                  <a:lnTo>
                    <a:pt x="1408" y="1020"/>
                  </a:lnTo>
                  <a:lnTo>
                    <a:pt x="1404" y="1022"/>
                  </a:lnTo>
                  <a:lnTo>
                    <a:pt x="1404" y="1024"/>
                  </a:lnTo>
                  <a:lnTo>
                    <a:pt x="1404" y="1026"/>
                  </a:lnTo>
                  <a:lnTo>
                    <a:pt x="1404" y="1026"/>
                  </a:lnTo>
                  <a:lnTo>
                    <a:pt x="1400" y="1032"/>
                  </a:lnTo>
                  <a:lnTo>
                    <a:pt x="1394" y="1036"/>
                  </a:lnTo>
                  <a:lnTo>
                    <a:pt x="1340" y="1046"/>
                  </a:lnTo>
                  <a:lnTo>
                    <a:pt x="1340" y="1046"/>
                  </a:lnTo>
                  <a:lnTo>
                    <a:pt x="1334" y="1046"/>
                  </a:lnTo>
                  <a:lnTo>
                    <a:pt x="1328" y="1042"/>
                  </a:lnTo>
                  <a:lnTo>
                    <a:pt x="1312" y="1026"/>
                  </a:lnTo>
                  <a:lnTo>
                    <a:pt x="1312" y="1026"/>
                  </a:lnTo>
                  <a:lnTo>
                    <a:pt x="1312" y="1024"/>
                  </a:lnTo>
                  <a:lnTo>
                    <a:pt x="1312" y="1022"/>
                  </a:lnTo>
                  <a:lnTo>
                    <a:pt x="1312" y="1020"/>
                  </a:lnTo>
                  <a:lnTo>
                    <a:pt x="1316" y="1018"/>
                  </a:lnTo>
                  <a:lnTo>
                    <a:pt x="1324" y="1016"/>
                  </a:lnTo>
                  <a:lnTo>
                    <a:pt x="1324" y="1016"/>
                  </a:lnTo>
                  <a:lnTo>
                    <a:pt x="1332" y="1014"/>
                  </a:lnTo>
                  <a:lnTo>
                    <a:pt x="1336" y="1016"/>
                  </a:lnTo>
                  <a:lnTo>
                    <a:pt x="1336" y="1016"/>
                  </a:lnTo>
                  <a:lnTo>
                    <a:pt x="1340" y="1018"/>
                  </a:lnTo>
                  <a:lnTo>
                    <a:pt x="1346" y="1018"/>
                  </a:lnTo>
                  <a:lnTo>
                    <a:pt x="1398" y="1006"/>
                  </a:lnTo>
                  <a:lnTo>
                    <a:pt x="1398" y="1006"/>
                  </a:lnTo>
                  <a:lnTo>
                    <a:pt x="1404" y="1002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08" y="996"/>
                  </a:lnTo>
                  <a:lnTo>
                    <a:pt x="1412" y="990"/>
                  </a:lnTo>
                  <a:lnTo>
                    <a:pt x="1416" y="988"/>
                  </a:lnTo>
                  <a:lnTo>
                    <a:pt x="1416" y="988"/>
                  </a:lnTo>
                  <a:lnTo>
                    <a:pt x="1422" y="990"/>
                  </a:lnTo>
                  <a:lnTo>
                    <a:pt x="1422" y="990"/>
                  </a:lnTo>
                  <a:lnTo>
                    <a:pt x="1430" y="990"/>
                  </a:lnTo>
                  <a:lnTo>
                    <a:pt x="1462" y="994"/>
                  </a:lnTo>
                  <a:lnTo>
                    <a:pt x="1462" y="994"/>
                  </a:lnTo>
                  <a:lnTo>
                    <a:pt x="1464" y="994"/>
                  </a:lnTo>
                  <a:lnTo>
                    <a:pt x="1466" y="996"/>
                  </a:lnTo>
                  <a:lnTo>
                    <a:pt x="1466" y="998"/>
                  </a:lnTo>
                  <a:lnTo>
                    <a:pt x="1464" y="1000"/>
                  </a:lnTo>
                  <a:lnTo>
                    <a:pt x="1464" y="1000"/>
                  </a:lnTo>
                  <a:close/>
                  <a:moveTo>
                    <a:pt x="1822" y="1574"/>
                  </a:moveTo>
                  <a:lnTo>
                    <a:pt x="1798" y="1588"/>
                  </a:lnTo>
                  <a:lnTo>
                    <a:pt x="1798" y="1588"/>
                  </a:lnTo>
                  <a:lnTo>
                    <a:pt x="1796" y="1590"/>
                  </a:lnTo>
                  <a:lnTo>
                    <a:pt x="1792" y="1588"/>
                  </a:lnTo>
                  <a:lnTo>
                    <a:pt x="1790" y="1588"/>
                  </a:lnTo>
                  <a:lnTo>
                    <a:pt x="1788" y="1584"/>
                  </a:lnTo>
                  <a:lnTo>
                    <a:pt x="1776" y="1554"/>
                  </a:lnTo>
                  <a:lnTo>
                    <a:pt x="1776" y="1554"/>
                  </a:lnTo>
                  <a:lnTo>
                    <a:pt x="1774" y="1548"/>
                  </a:lnTo>
                  <a:lnTo>
                    <a:pt x="1774" y="1542"/>
                  </a:lnTo>
                  <a:lnTo>
                    <a:pt x="1774" y="1542"/>
                  </a:lnTo>
                  <a:lnTo>
                    <a:pt x="1772" y="1536"/>
                  </a:lnTo>
                  <a:lnTo>
                    <a:pt x="1768" y="1534"/>
                  </a:lnTo>
                  <a:lnTo>
                    <a:pt x="1768" y="1534"/>
                  </a:lnTo>
                  <a:lnTo>
                    <a:pt x="1766" y="1534"/>
                  </a:lnTo>
                  <a:lnTo>
                    <a:pt x="1764" y="1532"/>
                  </a:lnTo>
                  <a:lnTo>
                    <a:pt x="1762" y="1526"/>
                  </a:lnTo>
                  <a:lnTo>
                    <a:pt x="1768" y="1486"/>
                  </a:lnTo>
                  <a:lnTo>
                    <a:pt x="1768" y="1486"/>
                  </a:lnTo>
                  <a:lnTo>
                    <a:pt x="1768" y="1478"/>
                  </a:lnTo>
                  <a:lnTo>
                    <a:pt x="1768" y="1478"/>
                  </a:lnTo>
                  <a:lnTo>
                    <a:pt x="1768" y="1486"/>
                  </a:lnTo>
                  <a:lnTo>
                    <a:pt x="1768" y="1496"/>
                  </a:lnTo>
                  <a:lnTo>
                    <a:pt x="1768" y="1496"/>
                  </a:lnTo>
                  <a:lnTo>
                    <a:pt x="1768" y="1502"/>
                  </a:lnTo>
                  <a:lnTo>
                    <a:pt x="1770" y="1504"/>
                  </a:lnTo>
                  <a:lnTo>
                    <a:pt x="1772" y="1506"/>
                  </a:lnTo>
                  <a:lnTo>
                    <a:pt x="1772" y="1506"/>
                  </a:lnTo>
                  <a:lnTo>
                    <a:pt x="1776" y="1508"/>
                  </a:lnTo>
                  <a:lnTo>
                    <a:pt x="1778" y="1512"/>
                  </a:lnTo>
                  <a:lnTo>
                    <a:pt x="1778" y="1512"/>
                  </a:lnTo>
                  <a:lnTo>
                    <a:pt x="1778" y="1518"/>
                  </a:lnTo>
                  <a:lnTo>
                    <a:pt x="1780" y="1524"/>
                  </a:lnTo>
                  <a:lnTo>
                    <a:pt x="1794" y="1556"/>
                  </a:lnTo>
                  <a:lnTo>
                    <a:pt x="1794" y="1556"/>
                  </a:lnTo>
                  <a:lnTo>
                    <a:pt x="1794" y="1558"/>
                  </a:lnTo>
                  <a:lnTo>
                    <a:pt x="1798" y="1560"/>
                  </a:lnTo>
                  <a:lnTo>
                    <a:pt x="1800" y="1560"/>
                  </a:lnTo>
                  <a:lnTo>
                    <a:pt x="1802" y="1558"/>
                  </a:lnTo>
                  <a:lnTo>
                    <a:pt x="1812" y="1552"/>
                  </a:lnTo>
                  <a:lnTo>
                    <a:pt x="1812" y="1552"/>
                  </a:lnTo>
                  <a:lnTo>
                    <a:pt x="1816" y="1552"/>
                  </a:lnTo>
                  <a:lnTo>
                    <a:pt x="1818" y="1552"/>
                  </a:lnTo>
                  <a:lnTo>
                    <a:pt x="1820" y="1554"/>
                  </a:lnTo>
                  <a:lnTo>
                    <a:pt x="1822" y="1556"/>
                  </a:lnTo>
                  <a:lnTo>
                    <a:pt x="1826" y="1562"/>
                  </a:lnTo>
                  <a:lnTo>
                    <a:pt x="1826" y="1562"/>
                  </a:lnTo>
                  <a:lnTo>
                    <a:pt x="1826" y="1564"/>
                  </a:lnTo>
                  <a:lnTo>
                    <a:pt x="1826" y="1568"/>
                  </a:lnTo>
                  <a:lnTo>
                    <a:pt x="1824" y="1570"/>
                  </a:lnTo>
                  <a:lnTo>
                    <a:pt x="1822" y="1574"/>
                  </a:lnTo>
                  <a:lnTo>
                    <a:pt x="1822" y="1574"/>
                  </a:lnTo>
                  <a:close/>
                  <a:moveTo>
                    <a:pt x="2266" y="1642"/>
                  </a:moveTo>
                  <a:lnTo>
                    <a:pt x="2266" y="1642"/>
                  </a:lnTo>
                  <a:lnTo>
                    <a:pt x="2266" y="1642"/>
                  </a:lnTo>
                  <a:lnTo>
                    <a:pt x="2264" y="1640"/>
                  </a:lnTo>
                  <a:lnTo>
                    <a:pt x="2260" y="1642"/>
                  </a:lnTo>
                  <a:lnTo>
                    <a:pt x="2256" y="1642"/>
                  </a:lnTo>
                  <a:lnTo>
                    <a:pt x="2254" y="1644"/>
                  </a:lnTo>
                  <a:lnTo>
                    <a:pt x="2250" y="1650"/>
                  </a:lnTo>
                  <a:lnTo>
                    <a:pt x="2250" y="1650"/>
                  </a:lnTo>
                  <a:lnTo>
                    <a:pt x="2240" y="1664"/>
                  </a:lnTo>
                  <a:lnTo>
                    <a:pt x="2236" y="1666"/>
                  </a:lnTo>
                  <a:lnTo>
                    <a:pt x="2236" y="1666"/>
                  </a:lnTo>
                  <a:lnTo>
                    <a:pt x="2230" y="1670"/>
                  </a:lnTo>
                  <a:lnTo>
                    <a:pt x="2224" y="1672"/>
                  </a:lnTo>
                  <a:lnTo>
                    <a:pt x="2222" y="1672"/>
                  </a:lnTo>
                  <a:lnTo>
                    <a:pt x="2222" y="1672"/>
                  </a:lnTo>
                  <a:lnTo>
                    <a:pt x="2206" y="1676"/>
                  </a:lnTo>
                  <a:lnTo>
                    <a:pt x="2150" y="1684"/>
                  </a:lnTo>
                  <a:lnTo>
                    <a:pt x="2150" y="1684"/>
                  </a:lnTo>
                  <a:lnTo>
                    <a:pt x="2136" y="1686"/>
                  </a:lnTo>
                  <a:lnTo>
                    <a:pt x="2136" y="1686"/>
                  </a:lnTo>
                  <a:lnTo>
                    <a:pt x="2132" y="1684"/>
                  </a:lnTo>
                  <a:lnTo>
                    <a:pt x="2130" y="1678"/>
                  </a:lnTo>
                  <a:lnTo>
                    <a:pt x="2128" y="1666"/>
                  </a:lnTo>
                  <a:lnTo>
                    <a:pt x="2128" y="1666"/>
                  </a:lnTo>
                  <a:lnTo>
                    <a:pt x="2130" y="1658"/>
                  </a:lnTo>
                  <a:lnTo>
                    <a:pt x="2134" y="1654"/>
                  </a:lnTo>
                  <a:lnTo>
                    <a:pt x="2174" y="1628"/>
                  </a:lnTo>
                  <a:lnTo>
                    <a:pt x="2174" y="1628"/>
                  </a:lnTo>
                  <a:lnTo>
                    <a:pt x="2188" y="1620"/>
                  </a:lnTo>
                  <a:lnTo>
                    <a:pt x="2200" y="1612"/>
                  </a:lnTo>
                  <a:lnTo>
                    <a:pt x="2200" y="1612"/>
                  </a:lnTo>
                  <a:lnTo>
                    <a:pt x="2214" y="1604"/>
                  </a:lnTo>
                  <a:lnTo>
                    <a:pt x="2238" y="1588"/>
                  </a:lnTo>
                  <a:lnTo>
                    <a:pt x="2238" y="1588"/>
                  </a:lnTo>
                  <a:lnTo>
                    <a:pt x="2252" y="1580"/>
                  </a:lnTo>
                  <a:lnTo>
                    <a:pt x="2264" y="1572"/>
                  </a:lnTo>
                  <a:lnTo>
                    <a:pt x="2264" y="1572"/>
                  </a:lnTo>
                  <a:lnTo>
                    <a:pt x="2278" y="1564"/>
                  </a:lnTo>
                  <a:lnTo>
                    <a:pt x="2278" y="1564"/>
                  </a:lnTo>
                  <a:lnTo>
                    <a:pt x="2286" y="1560"/>
                  </a:lnTo>
                  <a:lnTo>
                    <a:pt x="2298" y="1556"/>
                  </a:lnTo>
                  <a:lnTo>
                    <a:pt x="2312" y="1554"/>
                  </a:lnTo>
                  <a:lnTo>
                    <a:pt x="2312" y="1554"/>
                  </a:lnTo>
                  <a:lnTo>
                    <a:pt x="2326" y="1554"/>
                  </a:lnTo>
                  <a:lnTo>
                    <a:pt x="2336" y="1556"/>
                  </a:lnTo>
                  <a:lnTo>
                    <a:pt x="2342" y="1558"/>
                  </a:lnTo>
                  <a:lnTo>
                    <a:pt x="2342" y="1560"/>
                  </a:lnTo>
                  <a:lnTo>
                    <a:pt x="2342" y="1560"/>
                  </a:lnTo>
                  <a:lnTo>
                    <a:pt x="2350" y="1564"/>
                  </a:lnTo>
                  <a:lnTo>
                    <a:pt x="2356" y="1568"/>
                  </a:lnTo>
                  <a:lnTo>
                    <a:pt x="2356" y="1568"/>
                  </a:lnTo>
                  <a:lnTo>
                    <a:pt x="2362" y="1576"/>
                  </a:lnTo>
                  <a:lnTo>
                    <a:pt x="2362" y="1576"/>
                  </a:lnTo>
                  <a:lnTo>
                    <a:pt x="2370" y="1584"/>
                  </a:lnTo>
                  <a:lnTo>
                    <a:pt x="2378" y="1592"/>
                  </a:lnTo>
                  <a:lnTo>
                    <a:pt x="2398" y="1610"/>
                  </a:lnTo>
                  <a:lnTo>
                    <a:pt x="2398" y="1610"/>
                  </a:lnTo>
                  <a:lnTo>
                    <a:pt x="2406" y="1618"/>
                  </a:lnTo>
                  <a:lnTo>
                    <a:pt x="2410" y="1628"/>
                  </a:lnTo>
                  <a:lnTo>
                    <a:pt x="2418" y="1646"/>
                  </a:lnTo>
                  <a:lnTo>
                    <a:pt x="2418" y="1646"/>
                  </a:lnTo>
                  <a:lnTo>
                    <a:pt x="2418" y="1648"/>
                  </a:lnTo>
                  <a:lnTo>
                    <a:pt x="2418" y="1650"/>
                  </a:lnTo>
                  <a:lnTo>
                    <a:pt x="2414" y="1656"/>
                  </a:lnTo>
                  <a:lnTo>
                    <a:pt x="2398" y="1664"/>
                  </a:lnTo>
                  <a:lnTo>
                    <a:pt x="2374" y="1672"/>
                  </a:lnTo>
                  <a:lnTo>
                    <a:pt x="2374" y="1672"/>
                  </a:lnTo>
                  <a:lnTo>
                    <a:pt x="2358" y="1674"/>
                  </a:lnTo>
                  <a:lnTo>
                    <a:pt x="2292" y="1670"/>
                  </a:lnTo>
                  <a:lnTo>
                    <a:pt x="2292" y="1670"/>
                  </a:lnTo>
                  <a:lnTo>
                    <a:pt x="2286" y="1666"/>
                  </a:lnTo>
                  <a:lnTo>
                    <a:pt x="2280" y="1662"/>
                  </a:lnTo>
                  <a:lnTo>
                    <a:pt x="2276" y="1654"/>
                  </a:lnTo>
                  <a:lnTo>
                    <a:pt x="2276" y="1654"/>
                  </a:lnTo>
                  <a:lnTo>
                    <a:pt x="2272" y="1648"/>
                  </a:lnTo>
                  <a:lnTo>
                    <a:pt x="2266" y="1642"/>
                  </a:lnTo>
                  <a:lnTo>
                    <a:pt x="2266" y="1642"/>
                  </a:lnTo>
                  <a:close/>
                  <a:moveTo>
                    <a:pt x="2504" y="1860"/>
                  </a:moveTo>
                  <a:lnTo>
                    <a:pt x="2480" y="1838"/>
                  </a:lnTo>
                  <a:lnTo>
                    <a:pt x="2480" y="1838"/>
                  </a:lnTo>
                  <a:lnTo>
                    <a:pt x="2476" y="1832"/>
                  </a:lnTo>
                  <a:lnTo>
                    <a:pt x="2476" y="1826"/>
                  </a:lnTo>
                  <a:lnTo>
                    <a:pt x="2476" y="1816"/>
                  </a:lnTo>
                  <a:lnTo>
                    <a:pt x="2476" y="1816"/>
                  </a:lnTo>
                  <a:lnTo>
                    <a:pt x="2478" y="1800"/>
                  </a:lnTo>
                  <a:lnTo>
                    <a:pt x="2478" y="1794"/>
                  </a:lnTo>
                  <a:lnTo>
                    <a:pt x="2478" y="1794"/>
                  </a:lnTo>
                  <a:lnTo>
                    <a:pt x="2478" y="1790"/>
                  </a:lnTo>
                  <a:lnTo>
                    <a:pt x="2478" y="1788"/>
                  </a:lnTo>
                  <a:lnTo>
                    <a:pt x="2476" y="1786"/>
                  </a:lnTo>
                  <a:lnTo>
                    <a:pt x="2472" y="1784"/>
                  </a:lnTo>
                  <a:lnTo>
                    <a:pt x="2458" y="1782"/>
                  </a:lnTo>
                  <a:lnTo>
                    <a:pt x="2458" y="1782"/>
                  </a:lnTo>
                  <a:lnTo>
                    <a:pt x="2442" y="1778"/>
                  </a:lnTo>
                  <a:lnTo>
                    <a:pt x="2416" y="1772"/>
                  </a:lnTo>
                  <a:lnTo>
                    <a:pt x="2416" y="1772"/>
                  </a:lnTo>
                  <a:lnTo>
                    <a:pt x="2410" y="1768"/>
                  </a:lnTo>
                  <a:lnTo>
                    <a:pt x="2406" y="1762"/>
                  </a:lnTo>
                  <a:lnTo>
                    <a:pt x="2406" y="1762"/>
                  </a:lnTo>
                  <a:lnTo>
                    <a:pt x="2406" y="1760"/>
                  </a:lnTo>
                  <a:lnTo>
                    <a:pt x="2404" y="1760"/>
                  </a:lnTo>
                  <a:lnTo>
                    <a:pt x="2400" y="1762"/>
                  </a:lnTo>
                  <a:lnTo>
                    <a:pt x="2378" y="1794"/>
                  </a:lnTo>
                  <a:lnTo>
                    <a:pt x="2378" y="1794"/>
                  </a:lnTo>
                  <a:lnTo>
                    <a:pt x="2376" y="1800"/>
                  </a:lnTo>
                  <a:lnTo>
                    <a:pt x="2374" y="1808"/>
                  </a:lnTo>
                  <a:lnTo>
                    <a:pt x="2372" y="1848"/>
                  </a:lnTo>
                  <a:lnTo>
                    <a:pt x="2372" y="1848"/>
                  </a:lnTo>
                  <a:lnTo>
                    <a:pt x="2370" y="1864"/>
                  </a:lnTo>
                  <a:lnTo>
                    <a:pt x="2362" y="1916"/>
                  </a:lnTo>
                  <a:lnTo>
                    <a:pt x="2362" y="1916"/>
                  </a:lnTo>
                  <a:lnTo>
                    <a:pt x="2358" y="1922"/>
                  </a:lnTo>
                  <a:lnTo>
                    <a:pt x="2354" y="1928"/>
                  </a:lnTo>
                  <a:lnTo>
                    <a:pt x="2324" y="1952"/>
                  </a:lnTo>
                  <a:lnTo>
                    <a:pt x="2324" y="1952"/>
                  </a:lnTo>
                  <a:lnTo>
                    <a:pt x="2322" y="1952"/>
                  </a:lnTo>
                  <a:lnTo>
                    <a:pt x="2318" y="1954"/>
                  </a:lnTo>
                  <a:lnTo>
                    <a:pt x="2316" y="1952"/>
                  </a:lnTo>
                  <a:lnTo>
                    <a:pt x="2314" y="1950"/>
                  </a:lnTo>
                  <a:lnTo>
                    <a:pt x="2284" y="1908"/>
                  </a:lnTo>
                  <a:lnTo>
                    <a:pt x="2284" y="1908"/>
                  </a:lnTo>
                  <a:lnTo>
                    <a:pt x="2280" y="1900"/>
                  </a:lnTo>
                  <a:lnTo>
                    <a:pt x="2280" y="1892"/>
                  </a:lnTo>
                  <a:lnTo>
                    <a:pt x="2300" y="1808"/>
                  </a:lnTo>
                  <a:lnTo>
                    <a:pt x="2300" y="1808"/>
                  </a:lnTo>
                  <a:lnTo>
                    <a:pt x="2306" y="1794"/>
                  </a:lnTo>
                  <a:lnTo>
                    <a:pt x="2342" y="1734"/>
                  </a:lnTo>
                  <a:lnTo>
                    <a:pt x="2342" y="1734"/>
                  </a:lnTo>
                  <a:lnTo>
                    <a:pt x="2346" y="1728"/>
                  </a:lnTo>
                  <a:lnTo>
                    <a:pt x="2354" y="1726"/>
                  </a:lnTo>
                  <a:lnTo>
                    <a:pt x="2416" y="1712"/>
                  </a:lnTo>
                  <a:lnTo>
                    <a:pt x="2416" y="1712"/>
                  </a:lnTo>
                  <a:lnTo>
                    <a:pt x="2432" y="1710"/>
                  </a:lnTo>
                  <a:lnTo>
                    <a:pt x="2470" y="1704"/>
                  </a:lnTo>
                  <a:lnTo>
                    <a:pt x="2470" y="1704"/>
                  </a:lnTo>
                  <a:lnTo>
                    <a:pt x="2486" y="1702"/>
                  </a:lnTo>
                  <a:lnTo>
                    <a:pt x="2502" y="1702"/>
                  </a:lnTo>
                  <a:lnTo>
                    <a:pt x="2502" y="1702"/>
                  </a:lnTo>
                  <a:lnTo>
                    <a:pt x="2518" y="1704"/>
                  </a:lnTo>
                  <a:lnTo>
                    <a:pt x="2576" y="1714"/>
                  </a:lnTo>
                  <a:lnTo>
                    <a:pt x="2576" y="1714"/>
                  </a:lnTo>
                  <a:lnTo>
                    <a:pt x="2590" y="1720"/>
                  </a:lnTo>
                  <a:lnTo>
                    <a:pt x="2648" y="1748"/>
                  </a:lnTo>
                  <a:lnTo>
                    <a:pt x="2648" y="1748"/>
                  </a:lnTo>
                  <a:lnTo>
                    <a:pt x="2652" y="1750"/>
                  </a:lnTo>
                  <a:lnTo>
                    <a:pt x="2652" y="1754"/>
                  </a:lnTo>
                  <a:lnTo>
                    <a:pt x="2654" y="1756"/>
                  </a:lnTo>
                  <a:lnTo>
                    <a:pt x="2652" y="1760"/>
                  </a:lnTo>
                  <a:lnTo>
                    <a:pt x="2650" y="1764"/>
                  </a:lnTo>
                  <a:lnTo>
                    <a:pt x="2650" y="1764"/>
                  </a:lnTo>
                  <a:lnTo>
                    <a:pt x="2646" y="1770"/>
                  </a:lnTo>
                  <a:lnTo>
                    <a:pt x="2640" y="1772"/>
                  </a:lnTo>
                  <a:lnTo>
                    <a:pt x="2594" y="1774"/>
                  </a:lnTo>
                  <a:lnTo>
                    <a:pt x="2594" y="1774"/>
                  </a:lnTo>
                  <a:lnTo>
                    <a:pt x="2588" y="1776"/>
                  </a:lnTo>
                  <a:lnTo>
                    <a:pt x="2582" y="1782"/>
                  </a:lnTo>
                  <a:lnTo>
                    <a:pt x="2574" y="1794"/>
                  </a:lnTo>
                  <a:lnTo>
                    <a:pt x="2574" y="1794"/>
                  </a:lnTo>
                  <a:lnTo>
                    <a:pt x="2568" y="1808"/>
                  </a:lnTo>
                  <a:lnTo>
                    <a:pt x="2568" y="1808"/>
                  </a:lnTo>
                  <a:lnTo>
                    <a:pt x="2564" y="1820"/>
                  </a:lnTo>
                  <a:lnTo>
                    <a:pt x="2562" y="1830"/>
                  </a:lnTo>
                  <a:lnTo>
                    <a:pt x="2562" y="1840"/>
                  </a:lnTo>
                  <a:lnTo>
                    <a:pt x="2562" y="1840"/>
                  </a:lnTo>
                  <a:lnTo>
                    <a:pt x="2560" y="1848"/>
                  </a:lnTo>
                  <a:lnTo>
                    <a:pt x="2558" y="1860"/>
                  </a:lnTo>
                  <a:lnTo>
                    <a:pt x="2554" y="1870"/>
                  </a:lnTo>
                  <a:lnTo>
                    <a:pt x="2554" y="1870"/>
                  </a:lnTo>
                  <a:lnTo>
                    <a:pt x="2554" y="1874"/>
                  </a:lnTo>
                  <a:lnTo>
                    <a:pt x="2552" y="1876"/>
                  </a:lnTo>
                  <a:lnTo>
                    <a:pt x="2548" y="1876"/>
                  </a:lnTo>
                  <a:lnTo>
                    <a:pt x="2546" y="1876"/>
                  </a:lnTo>
                  <a:lnTo>
                    <a:pt x="2518" y="1866"/>
                  </a:lnTo>
                  <a:lnTo>
                    <a:pt x="2518" y="1866"/>
                  </a:lnTo>
                  <a:lnTo>
                    <a:pt x="2512" y="1864"/>
                  </a:lnTo>
                  <a:lnTo>
                    <a:pt x="2504" y="1860"/>
                  </a:lnTo>
                  <a:lnTo>
                    <a:pt x="2504" y="1860"/>
                  </a:lnTo>
                  <a:close/>
                  <a:moveTo>
                    <a:pt x="2668" y="1914"/>
                  </a:moveTo>
                  <a:lnTo>
                    <a:pt x="2624" y="1926"/>
                  </a:lnTo>
                  <a:lnTo>
                    <a:pt x="2624" y="1926"/>
                  </a:lnTo>
                  <a:lnTo>
                    <a:pt x="2610" y="1932"/>
                  </a:lnTo>
                  <a:lnTo>
                    <a:pt x="2568" y="1958"/>
                  </a:lnTo>
                  <a:lnTo>
                    <a:pt x="2568" y="1958"/>
                  </a:lnTo>
                  <a:lnTo>
                    <a:pt x="2560" y="1960"/>
                  </a:lnTo>
                  <a:lnTo>
                    <a:pt x="2554" y="1962"/>
                  </a:lnTo>
                  <a:lnTo>
                    <a:pt x="2524" y="1960"/>
                  </a:lnTo>
                  <a:lnTo>
                    <a:pt x="2524" y="1960"/>
                  </a:lnTo>
                  <a:lnTo>
                    <a:pt x="2522" y="1960"/>
                  </a:lnTo>
                  <a:lnTo>
                    <a:pt x="2520" y="1958"/>
                  </a:lnTo>
                  <a:lnTo>
                    <a:pt x="2518" y="1954"/>
                  </a:lnTo>
                  <a:lnTo>
                    <a:pt x="2520" y="1952"/>
                  </a:lnTo>
                  <a:lnTo>
                    <a:pt x="2530" y="1924"/>
                  </a:lnTo>
                  <a:lnTo>
                    <a:pt x="2530" y="1924"/>
                  </a:lnTo>
                  <a:lnTo>
                    <a:pt x="2534" y="1918"/>
                  </a:lnTo>
                  <a:lnTo>
                    <a:pt x="2540" y="1916"/>
                  </a:lnTo>
                  <a:lnTo>
                    <a:pt x="2584" y="1902"/>
                  </a:lnTo>
                  <a:lnTo>
                    <a:pt x="2584" y="1902"/>
                  </a:lnTo>
                  <a:lnTo>
                    <a:pt x="2600" y="1898"/>
                  </a:lnTo>
                  <a:lnTo>
                    <a:pt x="2638" y="1892"/>
                  </a:lnTo>
                  <a:lnTo>
                    <a:pt x="2638" y="1892"/>
                  </a:lnTo>
                  <a:lnTo>
                    <a:pt x="2644" y="1892"/>
                  </a:lnTo>
                  <a:lnTo>
                    <a:pt x="2652" y="1894"/>
                  </a:lnTo>
                  <a:lnTo>
                    <a:pt x="2670" y="1908"/>
                  </a:lnTo>
                  <a:lnTo>
                    <a:pt x="2670" y="1908"/>
                  </a:lnTo>
                  <a:lnTo>
                    <a:pt x="2672" y="1910"/>
                  </a:lnTo>
                  <a:lnTo>
                    <a:pt x="2672" y="1912"/>
                  </a:lnTo>
                  <a:lnTo>
                    <a:pt x="2670" y="1912"/>
                  </a:lnTo>
                  <a:lnTo>
                    <a:pt x="2668" y="1914"/>
                  </a:lnTo>
                  <a:lnTo>
                    <a:pt x="2668" y="1914"/>
                  </a:lnTo>
                  <a:close/>
                  <a:moveTo>
                    <a:pt x="2806" y="1832"/>
                  </a:moveTo>
                  <a:lnTo>
                    <a:pt x="2802" y="1842"/>
                  </a:lnTo>
                  <a:lnTo>
                    <a:pt x="2802" y="1842"/>
                  </a:lnTo>
                  <a:lnTo>
                    <a:pt x="2798" y="1850"/>
                  </a:lnTo>
                  <a:lnTo>
                    <a:pt x="2792" y="1854"/>
                  </a:lnTo>
                  <a:lnTo>
                    <a:pt x="2764" y="1872"/>
                  </a:lnTo>
                  <a:lnTo>
                    <a:pt x="2764" y="1872"/>
                  </a:lnTo>
                  <a:lnTo>
                    <a:pt x="2756" y="1874"/>
                  </a:lnTo>
                  <a:lnTo>
                    <a:pt x="2748" y="1876"/>
                  </a:lnTo>
                  <a:lnTo>
                    <a:pt x="2708" y="1878"/>
                  </a:lnTo>
                  <a:lnTo>
                    <a:pt x="2708" y="1878"/>
                  </a:lnTo>
                  <a:lnTo>
                    <a:pt x="2692" y="1878"/>
                  </a:lnTo>
                  <a:lnTo>
                    <a:pt x="2684" y="1878"/>
                  </a:lnTo>
                  <a:lnTo>
                    <a:pt x="2684" y="1878"/>
                  </a:lnTo>
                  <a:lnTo>
                    <a:pt x="2676" y="1876"/>
                  </a:lnTo>
                  <a:lnTo>
                    <a:pt x="2670" y="1872"/>
                  </a:lnTo>
                  <a:lnTo>
                    <a:pt x="2670" y="1872"/>
                  </a:lnTo>
                  <a:lnTo>
                    <a:pt x="2660" y="1860"/>
                  </a:lnTo>
                  <a:lnTo>
                    <a:pt x="2660" y="1860"/>
                  </a:lnTo>
                  <a:lnTo>
                    <a:pt x="2660" y="1858"/>
                  </a:lnTo>
                  <a:lnTo>
                    <a:pt x="2662" y="1854"/>
                  </a:lnTo>
                  <a:lnTo>
                    <a:pt x="2664" y="1852"/>
                  </a:lnTo>
                  <a:lnTo>
                    <a:pt x="2668" y="1850"/>
                  </a:lnTo>
                  <a:lnTo>
                    <a:pt x="2676" y="1850"/>
                  </a:lnTo>
                  <a:lnTo>
                    <a:pt x="2686" y="1850"/>
                  </a:lnTo>
                  <a:lnTo>
                    <a:pt x="2686" y="1850"/>
                  </a:lnTo>
                  <a:lnTo>
                    <a:pt x="2738" y="1852"/>
                  </a:lnTo>
                  <a:lnTo>
                    <a:pt x="2766" y="1854"/>
                  </a:lnTo>
                  <a:lnTo>
                    <a:pt x="2766" y="1854"/>
                  </a:lnTo>
                  <a:lnTo>
                    <a:pt x="2772" y="1852"/>
                  </a:lnTo>
                  <a:lnTo>
                    <a:pt x="2780" y="1848"/>
                  </a:lnTo>
                  <a:lnTo>
                    <a:pt x="2804" y="1830"/>
                  </a:lnTo>
                  <a:lnTo>
                    <a:pt x="2804" y="1830"/>
                  </a:lnTo>
                  <a:lnTo>
                    <a:pt x="2806" y="1828"/>
                  </a:lnTo>
                  <a:lnTo>
                    <a:pt x="2806" y="1832"/>
                  </a:lnTo>
                  <a:lnTo>
                    <a:pt x="2806" y="18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grpSp>
          <p:nvGrpSpPr>
            <p:cNvPr id="3" name="Gruppe 112"/>
            <p:cNvGrpSpPr/>
            <p:nvPr/>
          </p:nvGrpSpPr>
          <p:grpSpPr>
            <a:xfrm>
              <a:off x="-2343150" y="638175"/>
              <a:ext cx="4883150" cy="1625600"/>
              <a:chOff x="-2343150" y="638175"/>
              <a:chExt cx="4883150" cy="1625600"/>
            </a:xfrm>
            <a:grpFill/>
          </p:grpSpPr>
          <p:sp>
            <p:nvSpPr>
              <p:cNvPr id="95" name="Freeform 109"/>
              <p:cNvSpPr>
                <a:spLocks/>
              </p:cNvSpPr>
              <p:nvPr/>
            </p:nvSpPr>
            <p:spPr bwMode="auto">
              <a:xfrm>
                <a:off x="371475" y="1758950"/>
                <a:ext cx="15875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auto">
              <a:xfrm>
                <a:off x="422275" y="21971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3" name="Freeform 112"/>
              <p:cNvSpPr>
                <a:spLocks/>
              </p:cNvSpPr>
              <p:nvPr/>
            </p:nvSpPr>
            <p:spPr bwMode="auto">
              <a:xfrm>
                <a:off x="-1225550" y="688975"/>
                <a:ext cx="60325" cy="85725"/>
              </a:xfrm>
              <a:custGeom>
                <a:avLst/>
                <a:gdLst/>
                <a:ahLst/>
                <a:cxnLst>
                  <a:cxn ang="0">
                    <a:pos x="14" y="52"/>
                  </a:cxn>
                  <a:cxn ang="0">
                    <a:pos x="14" y="52"/>
                  </a:cxn>
                  <a:cxn ang="0">
                    <a:pos x="14" y="54"/>
                  </a:cxn>
                  <a:cxn ang="0">
                    <a:pos x="16" y="54"/>
                  </a:cxn>
                  <a:cxn ang="0">
                    <a:pos x="18" y="54"/>
                  </a:cxn>
                  <a:cxn ang="0">
                    <a:pos x="20" y="52"/>
                  </a:cxn>
                  <a:cxn ang="0">
                    <a:pos x="38" y="6"/>
                  </a:cxn>
                  <a:cxn ang="0">
                    <a:pos x="38" y="6"/>
                  </a:cxn>
                  <a:cxn ang="0">
                    <a:pos x="38" y="4"/>
                  </a:cxn>
                  <a:cxn ang="0">
                    <a:pos x="38" y="2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14" y="52"/>
                  </a:cxn>
                </a:cxnLst>
                <a:rect l="0" t="0" r="r" b="b"/>
                <a:pathLst>
                  <a:path w="38" h="54">
                    <a:moveTo>
                      <a:pt x="14" y="52"/>
                    </a:moveTo>
                    <a:lnTo>
                      <a:pt x="14" y="52"/>
                    </a:lnTo>
                    <a:lnTo>
                      <a:pt x="14" y="54"/>
                    </a:lnTo>
                    <a:lnTo>
                      <a:pt x="16" y="54"/>
                    </a:lnTo>
                    <a:lnTo>
                      <a:pt x="18" y="54"/>
                    </a:lnTo>
                    <a:lnTo>
                      <a:pt x="20" y="52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4" y="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14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5" name="Freeform 113"/>
              <p:cNvSpPr>
                <a:spLocks/>
              </p:cNvSpPr>
              <p:nvPr/>
            </p:nvSpPr>
            <p:spPr bwMode="auto">
              <a:xfrm>
                <a:off x="444500" y="1095375"/>
                <a:ext cx="339725" cy="304800"/>
              </a:xfrm>
              <a:custGeom>
                <a:avLst/>
                <a:gdLst/>
                <a:ahLst/>
                <a:cxnLst>
                  <a:cxn ang="0">
                    <a:pos x="12" y="138"/>
                  </a:cxn>
                  <a:cxn ang="0">
                    <a:pos x="12" y="138"/>
                  </a:cxn>
                  <a:cxn ang="0">
                    <a:pos x="16" y="142"/>
                  </a:cxn>
                  <a:cxn ang="0">
                    <a:pos x="18" y="150"/>
                  </a:cxn>
                  <a:cxn ang="0">
                    <a:pos x="12" y="188"/>
                  </a:cxn>
                  <a:cxn ang="0">
                    <a:pos x="12" y="188"/>
                  </a:cxn>
                  <a:cxn ang="0">
                    <a:pos x="12" y="190"/>
                  </a:cxn>
                  <a:cxn ang="0">
                    <a:pos x="14" y="192"/>
                  </a:cxn>
                  <a:cxn ang="0">
                    <a:pos x="16" y="192"/>
                  </a:cxn>
                  <a:cxn ang="0">
                    <a:pos x="18" y="192"/>
                  </a:cxn>
                  <a:cxn ang="0">
                    <a:pos x="86" y="142"/>
                  </a:cxn>
                  <a:cxn ang="0">
                    <a:pos x="86" y="142"/>
                  </a:cxn>
                  <a:cxn ang="0">
                    <a:pos x="98" y="134"/>
                  </a:cxn>
                  <a:cxn ang="0">
                    <a:pos x="210" y="72"/>
                  </a:cxn>
                  <a:cxn ang="0">
                    <a:pos x="210" y="72"/>
                  </a:cxn>
                  <a:cxn ang="0">
                    <a:pos x="214" y="70"/>
                  </a:cxn>
                  <a:cxn ang="0">
                    <a:pos x="214" y="68"/>
                  </a:cxn>
                  <a:cxn ang="0">
                    <a:pos x="214" y="64"/>
                  </a:cxn>
                  <a:cxn ang="0">
                    <a:pos x="212" y="62"/>
                  </a:cxn>
                  <a:cxn ang="0">
                    <a:pos x="200" y="52"/>
                  </a:cxn>
                  <a:cxn ang="0">
                    <a:pos x="200" y="52"/>
                  </a:cxn>
                  <a:cxn ang="0">
                    <a:pos x="186" y="44"/>
                  </a:cxn>
                  <a:cxn ang="0">
                    <a:pos x="148" y="22"/>
                  </a:cxn>
                  <a:cxn ang="0">
                    <a:pos x="148" y="22"/>
                  </a:cxn>
                  <a:cxn ang="0">
                    <a:pos x="134" y="14"/>
                  </a:cxn>
                  <a:cxn ang="0">
                    <a:pos x="102" y="2"/>
                  </a:cxn>
                  <a:cxn ang="0">
                    <a:pos x="102" y="2"/>
                  </a:cxn>
                  <a:cxn ang="0">
                    <a:pos x="98" y="0"/>
                  </a:cxn>
                  <a:cxn ang="0">
                    <a:pos x="96" y="2"/>
                  </a:cxn>
                  <a:cxn ang="0">
                    <a:pos x="94" y="2"/>
                  </a:cxn>
                  <a:cxn ang="0">
                    <a:pos x="92" y="6"/>
                  </a:cxn>
                  <a:cxn ang="0">
                    <a:pos x="76" y="56"/>
                  </a:cxn>
                  <a:cxn ang="0">
                    <a:pos x="76" y="56"/>
                  </a:cxn>
                  <a:cxn ang="0">
                    <a:pos x="72" y="62"/>
                  </a:cxn>
                  <a:cxn ang="0">
                    <a:pos x="68" y="68"/>
                  </a:cxn>
                  <a:cxn ang="0">
                    <a:pos x="2" y="122"/>
                  </a:cxn>
                  <a:cxn ang="0">
                    <a:pos x="2" y="122"/>
                  </a:cxn>
                  <a:cxn ang="0">
                    <a:pos x="0" y="124"/>
                  </a:cxn>
                  <a:cxn ang="0">
                    <a:pos x="0" y="126"/>
                  </a:cxn>
                  <a:cxn ang="0">
                    <a:pos x="0" y="128"/>
                  </a:cxn>
                  <a:cxn ang="0">
                    <a:pos x="2" y="130"/>
                  </a:cxn>
                  <a:cxn ang="0">
                    <a:pos x="12" y="138"/>
                  </a:cxn>
                </a:cxnLst>
                <a:rect l="0" t="0" r="r" b="b"/>
                <a:pathLst>
                  <a:path w="214" h="192">
                    <a:moveTo>
                      <a:pt x="12" y="138"/>
                    </a:moveTo>
                    <a:lnTo>
                      <a:pt x="12" y="138"/>
                    </a:lnTo>
                    <a:lnTo>
                      <a:pt x="16" y="142"/>
                    </a:lnTo>
                    <a:lnTo>
                      <a:pt x="18" y="150"/>
                    </a:lnTo>
                    <a:lnTo>
                      <a:pt x="12" y="188"/>
                    </a:lnTo>
                    <a:lnTo>
                      <a:pt x="12" y="188"/>
                    </a:lnTo>
                    <a:lnTo>
                      <a:pt x="12" y="190"/>
                    </a:lnTo>
                    <a:lnTo>
                      <a:pt x="14" y="192"/>
                    </a:lnTo>
                    <a:lnTo>
                      <a:pt x="16" y="192"/>
                    </a:lnTo>
                    <a:lnTo>
                      <a:pt x="18" y="192"/>
                    </a:lnTo>
                    <a:lnTo>
                      <a:pt x="86" y="142"/>
                    </a:lnTo>
                    <a:lnTo>
                      <a:pt x="86" y="142"/>
                    </a:lnTo>
                    <a:lnTo>
                      <a:pt x="98" y="134"/>
                    </a:lnTo>
                    <a:lnTo>
                      <a:pt x="210" y="72"/>
                    </a:lnTo>
                    <a:lnTo>
                      <a:pt x="210" y="72"/>
                    </a:lnTo>
                    <a:lnTo>
                      <a:pt x="214" y="70"/>
                    </a:lnTo>
                    <a:lnTo>
                      <a:pt x="214" y="68"/>
                    </a:lnTo>
                    <a:lnTo>
                      <a:pt x="214" y="64"/>
                    </a:lnTo>
                    <a:lnTo>
                      <a:pt x="212" y="62"/>
                    </a:lnTo>
                    <a:lnTo>
                      <a:pt x="200" y="52"/>
                    </a:lnTo>
                    <a:lnTo>
                      <a:pt x="200" y="52"/>
                    </a:lnTo>
                    <a:lnTo>
                      <a:pt x="186" y="44"/>
                    </a:lnTo>
                    <a:lnTo>
                      <a:pt x="148" y="22"/>
                    </a:lnTo>
                    <a:lnTo>
                      <a:pt x="148" y="22"/>
                    </a:lnTo>
                    <a:lnTo>
                      <a:pt x="134" y="14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2" y="6"/>
                    </a:lnTo>
                    <a:lnTo>
                      <a:pt x="76" y="56"/>
                    </a:lnTo>
                    <a:lnTo>
                      <a:pt x="76" y="56"/>
                    </a:lnTo>
                    <a:lnTo>
                      <a:pt x="72" y="62"/>
                    </a:lnTo>
                    <a:lnTo>
                      <a:pt x="68" y="68"/>
                    </a:lnTo>
                    <a:lnTo>
                      <a:pt x="2" y="122"/>
                    </a:lnTo>
                    <a:lnTo>
                      <a:pt x="2" y="122"/>
                    </a:lnTo>
                    <a:lnTo>
                      <a:pt x="0" y="124"/>
                    </a:lnTo>
                    <a:lnTo>
                      <a:pt x="0" y="126"/>
                    </a:lnTo>
                    <a:lnTo>
                      <a:pt x="0" y="128"/>
                    </a:lnTo>
                    <a:lnTo>
                      <a:pt x="2" y="130"/>
                    </a:lnTo>
                    <a:lnTo>
                      <a:pt x="12" y="1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2" name="Freeform 114"/>
              <p:cNvSpPr>
                <a:spLocks/>
              </p:cNvSpPr>
              <p:nvPr/>
            </p:nvSpPr>
            <p:spPr bwMode="auto">
              <a:xfrm>
                <a:off x="584200" y="12731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3" name="Freeform 115"/>
              <p:cNvSpPr>
                <a:spLocks/>
              </p:cNvSpPr>
              <p:nvPr/>
            </p:nvSpPr>
            <p:spPr bwMode="auto">
              <a:xfrm>
                <a:off x="1130300" y="1047750"/>
                <a:ext cx="107950" cy="177800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62" y="112"/>
                  </a:cxn>
                  <a:cxn ang="0">
                    <a:pos x="62" y="112"/>
                  </a:cxn>
                  <a:cxn ang="0">
                    <a:pos x="66" y="112"/>
                  </a:cxn>
                  <a:cxn ang="0">
                    <a:pos x="68" y="112"/>
                  </a:cxn>
                  <a:cxn ang="0">
                    <a:pos x="68" y="110"/>
                  </a:cxn>
                  <a:cxn ang="0">
                    <a:pos x="68" y="106"/>
                  </a:cxn>
                  <a:cxn ang="0">
                    <a:pos x="54" y="52"/>
                  </a:cxn>
                  <a:cxn ang="0">
                    <a:pos x="54" y="52"/>
                  </a:cxn>
                  <a:cxn ang="0">
                    <a:pos x="50" y="46"/>
                  </a:cxn>
                  <a:cxn ang="0">
                    <a:pos x="44" y="44"/>
                  </a:cxn>
                  <a:cxn ang="0">
                    <a:pos x="38" y="42"/>
                  </a:cxn>
                  <a:cxn ang="0">
                    <a:pos x="38" y="42"/>
                  </a:cxn>
                  <a:cxn ang="0">
                    <a:pos x="32" y="40"/>
                  </a:cxn>
                  <a:cxn ang="0">
                    <a:pos x="26" y="36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88"/>
                  </a:cxn>
                  <a:cxn ang="0">
                    <a:pos x="0" y="88"/>
                  </a:cxn>
                  <a:cxn ang="0">
                    <a:pos x="2" y="94"/>
                  </a:cxn>
                  <a:cxn ang="0">
                    <a:pos x="8" y="98"/>
                  </a:cxn>
                  <a:cxn ang="0">
                    <a:pos x="8" y="98"/>
                  </a:cxn>
                </a:cxnLst>
                <a:rect l="0" t="0" r="r" b="b"/>
                <a:pathLst>
                  <a:path w="68" h="112">
                    <a:moveTo>
                      <a:pt x="8" y="98"/>
                    </a:moveTo>
                    <a:lnTo>
                      <a:pt x="62" y="112"/>
                    </a:lnTo>
                    <a:lnTo>
                      <a:pt x="62" y="112"/>
                    </a:lnTo>
                    <a:lnTo>
                      <a:pt x="66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6"/>
                    </a:lnTo>
                    <a:lnTo>
                      <a:pt x="54" y="52"/>
                    </a:lnTo>
                    <a:lnTo>
                      <a:pt x="54" y="52"/>
                    </a:lnTo>
                    <a:lnTo>
                      <a:pt x="50" y="46"/>
                    </a:lnTo>
                    <a:lnTo>
                      <a:pt x="44" y="44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2" y="40"/>
                    </a:lnTo>
                    <a:lnTo>
                      <a:pt x="26" y="36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" y="94"/>
                    </a:lnTo>
                    <a:lnTo>
                      <a:pt x="8" y="98"/>
                    </a:lnTo>
                    <a:lnTo>
                      <a:pt x="8" y="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4" name="Freeform 116"/>
              <p:cNvSpPr>
                <a:spLocks/>
              </p:cNvSpPr>
              <p:nvPr/>
            </p:nvSpPr>
            <p:spPr bwMode="auto">
              <a:xfrm>
                <a:off x="1133475" y="1323975"/>
                <a:ext cx="238125" cy="381000"/>
              </a:xfrm>
              <a:custGeom>
                <a:avLst/>
                <a:gdLst/>
                <a:ahLst/>
                <a:cxnLst>
                  <a:cxn ang="0">
                    <a:pos x="92" y="100"/>
                  </a:cxn>
                  <a:cxn ang="0">
                    <a:pos x="122" y="104"/>
                  </a:cxn>
                  <a:cxn ang="0">
                    <a:pos x="122" y="104"/>
                  </a:cxn>
                  <a:cxn ang="0">
                    <a:pos x="126" y="104"/>
                  </a:cxn>
                  <a:cxn ang="0">
                    <a:pos x="128" y="102"/>
                  </a:cxn>
                  <a:cxn ang="0">
                    <a:pos x="130" y="100"/>
                  </a:cxn>
                  <a:cxn ang="0">
                    <a:pos x="132" y="96"/>
                  </a:cxn>
                  <a:cxn ang="0">
                    <a:pos x="140" y="28"/>
                  </a:cxn>
                  <a:cxn ang="0">
                    <a:pos x="140" y="28"/>
                  </a:cxn>
                  <a:cxn ang="0">
                    <a:pos x="140" y="26"/>
                  </a:cxn>
                  <a:cxn ang="0">
                    <a:pos x="138" y="22"/>
                  </a:cxn>
                  <a:cxn ang="0">
                    <a:pos x="136" y="20"/>
                  </a:cxn>
                  <a:cxn ang="0">
                    <a:pos x="132" y="18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2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8" y="220"/>
                  </a:cxn>
                  <a:cxn ang="0">
                    <a:pos x="8" y="220"/>
                  </a:cxn>
                  <a:cxn ang="0">
                    <a:pos x="10" y="226"/>
                  </a:cxn>
                  <a:cxn ang="0">
                    <a:pos x="16" y="230"/>
                  </a:cxn>
                  <a:cxn ang="0">
                    <a:pos x="106" y="240"/>
                  </a:cxn>
                  <a:cxn ang="0">
                    <a:pos x="106" y="240"/>
                  </a:cxn>
                  <a:cxn ang="0">
                    <a:pos x="114" y="240"/>
                  </a:cxn>
                  <a:cxn ang="0">
                    <a:pos x="122" y="238"/>
                  </a:cxn>
                  <a:cxn ang="0">
                    <a:pos x="148" y="220"/>
                  </a:cxn>
                  <a:cxn ang="0">
                    <a:pos x="148" y="220"/>
                  </a:cxn>
                  <a:cxn ang="0">
                    <a:pos x="150" y="218"/>
                  </a:cxn>
                  <a:cxn ang="0">
                    <a:pos x="150" y="216"/>
                  </a:cxn>
                  <a:cxn ang="0">
                    <a:pos x="150" y="212"/>
                  </a:cxn>
                  <a:cxn ang="0">
                    <a:pos x="150" y="208"/>
                  </a:cxn>
                  <a:cxn ang="0">
                    <a:pos x="88" y="106"/>
                  </a:cxn>
                  <a:cxn ang="0">
                    <a:pos x="88" y="106"/>
                  </a:cxn>
                  <a:cxn ang="0">
                    <a:pos x="88" y="104"/>
                  </a:cxn>
                  <a:cxn ang="0">
                    <a:pos x="88" y="102"/>
                  </a:cxn>
                  <a:cxn ang="0">
                    <a:pos x="90" y="100"/>
                  </a:cxn>
                  <a:cxn ang="0">
                    <a:pos x="92" y="100"/>
                  </a:cxn>
                  <a:cxn ang="0">
                    <a:pos x="92" y="100"/>
                  </a:cxn>
                </a:cxnLst>
                <a:rect l="0" t="0" r="r" b="b"/>
                <a:pathLst>
                  <a:path w="150" h="240">
                    <a:moveTo>
                      <a:pt x="92" y="100"/>
                    </a:moveTo>
                    <a:lnTo>
                      <a:pt x="122" y="104"/>
                    </a:lnTo>
                    <a:lnTo>
                      <a:pt x="122" y="104"/>
                    </a:lnTo>
                    <a:lnTo>
                      <a:pt x="126" y="104"/>
                    </a:lnTo>
                    <a:lnTo>
                      <a:pt x="128" y="102"/>
                    </a:lnTo>
                    <a:lnTo>
                      <a:pt x="130" y="100"/>
                    </a:lnTo>
                    <a:lnTo>
                      <a:pt x="132" y="96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6"/>
                    </a:lnTo>
                    <a:lnTo>
                      <a:pt x="138" y="22"/>
                    </a:lnTo>
                    <a:lnTo>
                      <a:pt x="136" y="20"/>
                    </a:lnTo>
                    <a:lnTo>
                      <a:pt x="132" y="18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2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8" y="220"/>
                    </a:lnTo>
                    <a:lnTo>
                      <a:pt x="8" y="220"/>
                    </a:lnTo>
                    <a:lnTo>
                      <a:pt x="10" y="226"/>
                    </a:lnTo>
                    <a:lnTo>
                      <a:pt x="16" y="230"/>
                    </a:lnTo>
                    <a:lnTo>
                      <a:pt x="106" y="240"/>
                    </a:lnTo>
                    <a:lnTo>
                      <a:pt x="106" y="240"/>
                    </a:lnTo>
                    <a:lnTo>
                      <a:pt x="114" y="240"/>
                    </a:lnTo>
                    <a:lnTo>
                      <a:pt x="122" y="238"/>
                    </a:lnTo>
                    <a:lnTo>
                      <a:pt x="148" y="220"/>
                    </a:lnTo>
                    <a:lnTo>
                      <a:pt x="148" y="220"/>
                    </a:lnTo>
                    <a:lnTo>
                      <a:pt x="150" y="218"/>
                    </a:lnTo>
                    <a:lnTo>
                      <a:pt x="150" y="216"/>
                    </a:lnTo>
                    <a:lnTo>
                      <a:pt x="150" y="212"/>
                    </a:lnTo>
                    <a:lnTo>
                      <a:pt x="150" y="20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8" y="104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100"/>
                    </a:lnTo>
                    <a:lnTo>
                      <a:pt x="92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5" name="Freeform 117"/>
              <p:cNvSpPr>
                <a:spLocks/>
              </p:cNvSpPr>
              <p:nvPr/>
            </p:nvSpPr>
            <p:spPr bwMode="auto">
              <a:xfrm>
                <a:off x="942975" y="895350"/>
                <a:ext cx="92075" cy="50800"/>
              </a:xfrm>
              <a:custGeom>
                <a:avLst/>
                <a:gdLst/>
                <a:ahLst/>
                <a:cxnLst>
                  <a:cxn ang="0">
                    <a:pos x="6" y="26"/>
                  </a:cxn>
                  <a:cxn ang="0">
                    <a:pos x="6" y="26"/>
                  </a:cxn>
                  <a:cxn ang="0">
                    <a:pos x="8" y="30"/>
                  </a:cxn>
                  <a:cxn ang="0">
                    <a:pos x="10" y="32"/>
                  </a:cxn>
                  <a:cxn ang="0">
                    <a:pos x="12" y="32"/>
                  </a:cxn>
                  <a:cxn ang="0">
                    <a:pos x="16" y="32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58" y="20"/>
                  </a:cxn>
                  <a:cxn ang="0">
                    <a:pos x="56" y="1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6" y="26"/>
                  </a:cxn>
                </a:cxnLst>
                <a:rect l="0" t="0" r="r" b="b"/>
                <a:pathLst>
                  <a:path w="58" h="32">
                    <a:moveTo>
                      <a:pt x="6" y="26"/>
                    </a:moveTo>
                    <a:lnTo>
                      <a:pt x="6" y="26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6" y="32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56" y="1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6" name="Freeform 118"/>
              <p:cNvSpPr>
                <a:spLocks/>
              </p:cNvSpPr>
              <p:nvPr/>
            </p:nvSpPr>
            <p:spPr bwMode="auto">
              <a:xfrm>
                <a:off x="-2343150" y="6381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7" name="Freeform 119"/>
              <p:cNvSpPr>
                <a:spLocks/>
              </p:cNvSpPr>
              <p:nvPr/>
            </p:nvSpPr>
            <p:spPr bwMode="auto">
              <a:xfrm>
                <a:off x="701675" y="908050"/>
                <a:ext cx="355600" cy="317500"/>
              </a:xfrm>
              <a:custGeom>
                <a:avLst/>
                <a:gdLst/>
                <a:ahLst/>
                <a:cxnLst>
                  <a:cxn ang="0">
                    <a:pos x="24" y="70"/>
                  </a:cxn>
                  <a:cxn ang="0">
                    <a:pos x="30" y="74"/>
                  </a:cxn>
                  <a:cxn ang="0">
                    <a:pos x="86" y="196"/>
                  </a:cxn>
                  <a:cxn ang="0">
                    <a:pos x="90" y="200"/>
                  </a:cxn>
                  <a:cxn ang="0">
                    <a:pos x="156" y="184"/>
                  </a:cxn>
                  <a:cxn ang="0">
                    <a:pos x="164" y="184"/>
                  </a:cxn>
                  <a:cxn ang="0">
                    <a:pos x="190" y="198"/>
                  </a:cxn>
                  <a:cxn ang="0">
                    <a:pos x="192" y="198"/>
                  </a:cxn>
                  <a:cxn ang="0">
                    <a:pos x="198" y="198"/>
                  </a:cxn>
                  <a:cxn ang="0">
                    <a:pos x="222" y="158"/>
                  </a:cxn>
                  <a:cxn ang="0">
                    <a:pos x="224" y="150"/>
                  </a:cxn>
                  <a:cxn ang="0">
                    <a:pos x="190" y="80"/>
                  </a:cxn>
                  <a:cxn ang="0">
                    <a:pos x="188" y="78"/>
                  </a:cxn>
                  <a:cxn ang="0">
                    <a:pos x="184" y="78"/>
                  </a:cxn>
                  <a:cxn ang="0">
                    <a:pos x="166" y="96"/>
                  </a:cxn>
                  <a:cxn ang="0">
                    <a:pos x="164" y="102"/>
                  </a:cxn>
                  <a:cxn ang="0">
                    <a:pos x="166" y="108"/>
                  </a:cxn>
                  <a:cxn ang="0">
                    <a:pos x="168" y="112"/>
                  </a:cxn>
                  <a:cxn ang="0">
                    <a:pos x="168" y="118"/>
                  </a:cxn>
                  <a:cxn ang="0">
                    <a:pos x="152" y="136"/>
                  </a:cxn>
                  <a:cxn ang="0">
                    <a:pos x="150" y="138"/>
                  </a:cxn>
                  <a:cxn ang="0">
                    <a:pos x="144" y="136"/>
                  </a:cxn>
                  <a:cxn ang="0">
                    <a:pos x="98" y="68"/>
                  </a:cxn>
                  <a:cxn ang="0">
                    <a:pos x="94" y="62"/>
                  </a:cxn>
                  <a:cxn ang="0">
                    <a:pos x="98" y="18"/>
                  </a:cxn>
                  <a:cxn ang="0">
                    <a:pos x="98" y="14"/>
                  </a:cxn>
                  <a:cxn ang="0">
                    <a:pos x="94" y="10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0" y="60"/>
                  </a:cxn>
                  <a:cxn ang="0">
                    <a:pos x="0" y="62"/>
                  </a:cxn>
                  <a:cxn ang="0">
                    <a:pos x="4" y="68"/>
                  </a:cxn>
                  <a:cxn ang="0">
                    <a:pos x="6" y="68"/>
                  </a:cxn>
                </a:cxnLst>
                <a:rect l="0" t="0" r="r" b="b"/>
                <a:pathLst>
                  <a:path w="224" h="200">
                    <a:moveTo>
                      <a:pt x="6" y="68"/>
                    </a:moveTo>
                    <a:lnTo>
                      <a:pt x="24" y="70"/>
                    </a:lnTo>
                    <a:lnTo>
                      <a:pt x="24" y="70"/>
                    </a:lnTo>
                    <a:lnTo>
                      <a:pt x="30" y="74"/>
                    </a:lnTo>
                    <a:lnTo>
                      <a:pt x="34" y="78"/>
                    </a:lnTo>
                    <a:lnTo>
                      <a:pt x="86" y="196"/>
                    </a:lnTo>
                    <a:lnTo>
                      <a:pt x="86" y="196"/>
                    </a:lnTo>
                    <a:lnTo>
                      <a:pt x="90" y="200"/>
                    </a:lnTo>
                    <a:lnTo>
                      <a:pt x="96" y="200"/>
                    </a:lnTo>
                    <a:lnTo>
                      <a:pt x="156" y="184"/>
                    </a:lnTo>
                    <a:lnTo>
                      <a:pt x="156" y="184"/>
                    </a:lnTo>
                    <a:lnTo>
                      <a:pt x="164" y="184"/>
                    </a:lnTo>
                    <a:lnTo>
                      <a:pt x="170" y="186"/>
                    </a:lnTo>
                    <a:lnTo>
                      <a:pt x="190" y="198"/>
                    </a:lnTo>
                    <a:lnTo>
                      <a:pt x="190" y="198"/>
                    </a:lnTo>
                    <a:lnTo>
                      <a:pt x="192" y="198"/>
                    </a:lnTo>
                    <a:lnTo>
                      <a:pt x="196" y="198"/>
                    </a:lnTo>
                    <a:lnTo>
                      <a:pt x="198" y="198"/>
                    </a:lnTo>
                    <a:lnTo>
                      <a:pt x="200" y="196"/>
                    </a:lnTo>
                    <a:lnTo>
                      <a:pt x="222" y="158"/>
                    </a:lnTo>
                    <a:lnTo>
                      <a:pt x="222" y="158"/>
                    </a:lnTo>
                    <a:lnTo>
                      <a:pt x="224" y="150"/>
                    </a:lnTo>
                    <a:lnTo>
                      <a:pt x="224" y="144"/>
                    </a:lnTo>
                    <a:lnTo>
                      <a:pt x="190" y="80"/>
                    </a:lnTo>
                    <a:lnTo>
                      <a:pt x="190" y="80"/>
                    </a:lnTo>
                    <a:lnTo>
                      <a:pt x="188" y="78"/>
                    </a:lnTo>
                    <a:lnTo>
                      <a:pt x="186" y="76"/>
                    </a:lnTo>
                    <a:lnTo>
                      <a:pt x="184" y="78"/>
                    </a:lnTo>
                    <a:lnTo>
                      <a:pt x="182" y="80"/>
                    </a:lnTo>
                    <a:lnTo>
                      <a:pt x="166" y="96"/>
                    </a:lnTo>
                    <a:lnTo>
                      <a:pt x="166" y="96"/>
                    </a:lnTo>
                    <a:lnTo>
                      <a:pt x="164" y="102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6" y="108"/>
                    </a:lnTo>
                    <a:lnTo>
                      <a:pt x="168" y="112"/>
                    </a:lnTo>
                    <a:lnTo>
                      <a:pt x="168" y="114"/>
                    </a:lnTo>
                    <a:lnTo>
                      <a:pt x="168" y="118"/>
                    </a:lnTo>
                    <a:lnTo>
                      <a:pt x="166" y="120"/>
                    </a:lnTo>
                    <a:lnTo>
                      <a:pt x="152" y="136"/>
                    </a:lnTo>
                    <a:lnTo>
                      <a:pt x="152" y="136"/>
                    </a:lnTo>
                    <a:lnTo>
                      <a:pt x="150" y="138"/>
                    </a:lnTo>
                    <a:lnTo>
                      <a:pt x="146" y="138"/>
                    </a:lnTo>
                    <a:lnTo>
                      <a:pt x="144" y="136"/>
                    </a:lnTo>
                    <a:lnTo>
                      <a:pt x="142" y="134"/>
                    </a:lnTo>
                    <a:lnTo>
                      <a:pt x="98" y="68"/>
                    </a:lnTo>
                    <a:lnTo>
                      <a:pt x="98" y="68"/>
                    </a:lnTo>
                    <a:lnTo>
                      <a:pt x="94" y="62"/>
                    </a:lnTo>
                    <a:lnTo>
                      <a:pt x="94" y="54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4"/>
                    </a:lnTo>
                    <a:lnTo>
                      <a:pt x="96" y="12"/>
                    </a:lnTo>
                    <a:lnTo>
                      <a:pt x="94" y="10"/>
                    </a:lnTo>
                    <a:lnTo>
                      <a:pt x="92" y="8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4" y="8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2" y="66"/>
                    </a:lnTo>
                    <a:lnTo>
                      <a:pt x="4" y="68"/>
                    </a:lnTo>
                    <a:lnTo>
                      <a:pt x="6" y="68"/>
                    </a:lnTo>
                    <a:lnTo>
                      <a:pt x="6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8" name="Freeform 120"/>
              <p:cNvSpPr>
                <a:spLocks/>
              </p:cNvSpPr>
              <p:nvPr/>
            </p:nvSpPr>
            <p:spPr bwMode="auto">
              <a:xfrm>
                <a:off x="1409700" y="1377950"/>
                <a:ext cx="1130300" cy="758825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" y="18"/>
                  </a:cxn>
                  <a:cxn ang="0">
                    <a:pos x="2" y="22"/>
                  </a:cxn>
                  <a:cxn ang="0">
                    <a:pos x="14" y="82"/>
                  </a:cxn>
                  <a:cxn ang="0">
                    <a:pos x="22" y="94"/>
                  </a:cxn>
                  <a:cxn ang="0">
                    <a:pos x="46" y="108"/>
                  </a:cxn>
                  <a:cxn ang="0">
                    <a:pos x="44" y="140"/>
                  </a:cxn>
                  <a:cxn ang="0">
                    <a:pos x="48" y="148"/>
                  </a:cxn>
                  <a:cxn ang="0">
                    <a:pos x="190" y="166"/>
                  </a:cxn>
                  <a:cxn ang="0">
                    <a:pos x="244" y="124"/>
                  </a:cxn>
                  <a:cxn ang="0">
                    <a:pos x="256" y="122"/>
                  </a:cxn>
                  <a:cxn ang="0">
                    <a:pos x="324" y="156"/>
                  </a:cxn>
                  <a:cxn ang="0">
                    <a:pos x="324" y="164"/>
                  </a:cxn>
                  <a:cxn ang="0">
                    <a:pos x="316" y="176"/>
                  </a:cxn>
                  <a:cxn ang="0">
                    <a:pos x="320" y="184"/>
                  </a:cxn>
                  <a:cxn ang="0">
                    <a:pos x="424" y="236"/>
                  </a:cxn>
                  <a:cxn ang="0">
                    <a:pos x="410" y="294"/>
                  </a:cxn>
                  <a:cxn ang="0">
                    <a:pos x="422" y="328"/>
                  </a:cxn>
                  <a:cxn ang="0">
                    <a:pos x="420" y="342"/>
                  </a:cxn>
                  <a:cxn ang="0">
                    <a:pos x="398" y="370"/>
                  </a:cxn>
                  <a:cxn ang="0">
                    <a:pos x="360" y="368"/>
                  </a:cxn>
                  <a:cxn ang="0">
                    <a:pos x="352" y="372"/>
                  </a:cxn>
                  <a:cxn ang="0">
                    <a:pos x="346" y="414"/>
                  </a:cxn>
                  <a:cxn ang="0">
                    <a:pos x="374" y="436"/>
                  </a:cxn>
                  <a:cxn ang="0">
                    <a:pos x="388" y="438"/>
                  </a:cxn>
                  <a:cxn ang="0">
                    <a:pos x="510" y="442"/>
                  </a:cxn>
                  <a:cxn ang="0">
                    <a:pos x="568" y="474"/>
                  </a:cxn>
                  <a:cxn ang="0">
                    <a:pos x="676" y="474"/>
                  </a:cxn>
                  <a:cxn ang="0">
                    <a:pos x="676" y="470"/>
                  </a:cxn>
                  <a:cxn ang="0">
                    <a:pos x="610" y="426"/>
                  </a:cxn>
                  <a:cxn ang="0">
                    <a:pos x="704" y="436"/>
                  </a:cxn>
                  <a:cxn ang="0">
                    <a:pos x="712" y="432"/>
                  </a:cxn>
                  <a:cxn ang="0">
                    <a:pos x="708" y="388"/>
                  </a:cxn>
                  <a:cxn ang="0">
                    <a:pos x="638" y="320"/>
                  </a:cxn>
                  <a:cxn ang="0">
                    <a:pos x="626" y="314"/>
                  </a:cxn>
                  <a:cxn ang="0">
                    <a:pos x="584" y="298"/>
                  </a:cxn>
                  <a:cxn ang="0">
                    <a:pos x="576" y="288"/>
                  </a:cxn>
                  <a:cxn ang="0">
                    <a:pos x="570" y="256"/>
                  </a:cxn>
                  <a:cxn ang="0">
                    <a:pos x="576" y="256"/>
                  </a:cxn>
                  <a:cxn ang="0">
                    <a:pos x="674" y="306"/>
                  </a:cxn>
                  <a:cxn ang="0">
                    <a:pos x="678" y="300"/>
                  </a:cxn>
                  <a:cxn ang="0">
                    <a:pos x="680" y="184"/>
                  </a:cxn>
                  <a:cxn ang="0">
                    <a:pos x="514" y="150"/>
                  </a:cxn>
                  <a:cxn ang="0">
                    <a:pos x="396" y="56"/>
                  </a:cxn>
                  <a:cxn ang="0">
                    <a:pos x="382" y="50"/>
                  </a:cxn>
                  <a:cxn ang="0">
                    <a:pos x="192" y="42"/>
                  </a:cxn>
                  <a:cxn ang="0">
                    <a:pos x="98" y="14"/>
                  </a:cxn>
                </a:cxnLst>
                <a:rect l="0" t="0" r="r" b="b"/>
                <a:pathLst>
                  <a:path w="712" h="478">
                    <a:moveTo>
                      <a:pt x="98" y="14"/>
                    </a:moveTo>
                    <a:lnTo>
                      <a:pt x="68" y="0"/>
                    </a:lnTo>
                    <a:lnTo>
                      <a:pt x="68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20"/>
                    </a:lnTo>
                    <a:lnTo>
                      <a:pt x="2" y="22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14" y="82"/>
                    </a:lnTo>
                    <a:lnTo>
                      <a:pt x="14" y="82"/>
                    </a:lnTo>
                    <a:lnTo>
                      <a:pt x="16" y="90"/>
                    </a:lnTo>
                    <a:lnTo>
                      <a:pt x="22" y="94"/>
                    </a:lnTo>
                    <a:lnTo>
                      <a:pt x="40" y="104"/>
                    </a:lnTo>
                    <a:lnTo>
                      <a:pt x="40" y="104"/>
                    </a:lnTo>
                    <a:lnTo>
                      <a:pt x="46" y="108"/>
                    </a:lnTo>
                    <a:lnTo>
                      <a:pt x="46" y="116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44" y="144"/>
                    </a:lnTo>
                    <a:lnTo>
                      <a:pt x="46" y="146"/>
                    </a:lnTo>
                    <a:lnTo>
                      <a:pt x="48" y="148"/>
                    </a:lnTo>
                    <a:lnTo>
                      <a:pt x="50" y="150"/>
                    </a:lnTo>
                    <a:lnTo>
                      <a:pt x="190" y="166"/>
                    </a:lnTo>
                    <a:lnTo>
                      <a:pt x="190" y="166"/>
                    </a:lnTo>
                    <a:lnTo>
                      <a:pt x="196" y="164"/>
                    </a:lnTo>
                    <a:lnTo>
                      <a:pt x="204" y="162"/>
                    </a:lnTo>
                    <a:lnTo>
                      <a:pt x="244" y="124"/>
                    </a:lnTo>
                    <a:lnTo>
                      <a:pt x="244" y="124"/>
                    </a:lnTo>
                    <a:lnTo>
                      <a:pt x="250" y="120"/>
                    </a:lnTo>
                    <a:lnTo>
                      <a:pt x="256" y="122"/>
                    </a:lnTo>
                    <a:lnTo>
                      <a:pt x="322" y="154"/>
                    </a:lnTo>
                    <a:lnTo>
                      <a:pt x="322" y="154"/>
                    </a:lnTo>
                    <a:lnTo>
                      <a:pt x="324" y="156"/>
                    </a:lnTo>
                    <a:lnTo>
                      <a:pt x="326" y="158"/>
                    </a:lnTo>
                    <a:lnTo>
                      <a:pt x="326" y="160"/>
                    </a:lnTo>
                    <a:lnTo>
                      <a:pt x="324" y="164"/>
                    </a:lnTo>
                    <a:lnTo>
                      <a:pt x="318" y="174"/>
                    </a:lnTo>
                    <a:lnTo>
                      <a:pt x="318" y="174"/>
                    </a:lnTo>
                    <a:lnTo>
                      <a:pt x="316" y="176"/>
                    </a:lnTo>
                    <a:lnTo>
                      <a:pt x="318" y="180"/>
                    </a:lnTo>
                    <a:lnTo>
                      <a:pt x="318" y="182"/>
                    </a:lnTo>
                    <a:lnTo>
                      <a:pt x="320" y="184"/>
                    </a:lnTo>
                    <a:lnTo>
                      <a:pt x="420" y="232"/>
                    </a:lnTo>
                    <a:lnTo>
                      <a:pt x="420" y="232"/>
                    </a:lnTo>
                    <a:lnTo>
                      <a:pt x="424" y="236"/>
                    </a:lnTo>
                    <a:lnTo>
                      <a:pt x="424" y="242"/>
                    </a:lnTo>
                    <a:lnTo>
                      <a:pt x="410" y="294"/>
                    </a:lnTo>
                    <a:lnTo>
                      <a:pt x="410" y="294"/>
                    </a:lnTo>
                    <a:lnTo>
                      <a:pt x="408" y="302"/>
                    </a:lnTo>
                    <a:lnTo>
                      <a:pt x="410" y="308"/>
                    </a:lnTo>
                    <a:lnTo>
                      <a:pt x="422" y="328"/>
                    </a:lnTo>
                    <a:lnTo>
                      <a:pt x="422" y="328"/>
                    </a:lnTo>
                    <a:lnTo>
                      <a:pt x="424" y="334"/>
                    </a:lnTo>
                    <a:lnTo>
                      <a:pt x="420" y="342"/>
                    </a:lnTo>
                    <a:lnTo>
                      <a:pt x="404" y="366"/>
                    </a:lnTo>
                    <a:lnTo>
                      <a:pt x="404" y="366"/>
                    </a:lnTo>
                    <a:lnTo>
                      <a:pt x="398" y="370"/>
                    </a:lnTo>
                    <a:lnTo>
                      <a:pt x="390" y="372"/>
                    </a:lnTo>
                    <a:lnTo>
                      <a:pt x="360" y="368"/>
                    </a:lnTo>
                    <a:lnTo>
                      <a:pt x="360" y="368"/>
                    </a:lnTo>
                    <a:lnTo>
                      <a:pt x="358" y="368"/>
                    </a:lnTo>
                    <a:lnTo>
                      <a:pt x="354" y="370"/>
                    </a:lnTo>
                    <a:lnTo>
                      <a:pt x="352" y="372"/>
                    </a:lnTo>
                    <a:lnTo>
                      <a:pt x="352" y="376"/>
                    </a:lnTo>
                    <a:lnTo>
                      <a:pt x="346" y="414"/>
                    </a:lnTo>
                    <a:lnTo>
                      <a:pt x="346" y="414"/>
                    </a:lnTo>
                    <a:lnTo>
                      <a:pt x="348" y="420"/>
                    </a:lnTo>
                    <a:lnTo>
                      <a:pt x="354" y="426"/>
                    </a:lnTo>
                    <a:lnTo>
                      <a:pt x="374" y="436"/>
                    </a:lnTo>
                    <a:lnTo>
                      <a:pt x="374" y="436"/>
                    </a:lnTo>
                    <a:lnTo>
                      <a:pt x="380" y="438"/>
                    </a:lnTo>
                    <a:lnTo>
                      <a:pt x="388" y="438"/>
                    </a:lnTo>
                    <a:lnTo>
                      <a:pt x="502" y="440"/>
                    </a:lnTo>
                    <a:lnTo>
                      <a:pt x="502" y="440"/>
                    </a:lnTo>
                    <a:lnTo>
                      <a:pt x="510" y="442"/>
                    </a:lnTo>
                    <a:lnTo>
                      <a:pt x="518" y="444"/>
                    </a:lnTo>
                    <a:lnTo>
                      <a:pt x="568" y="474"/>
                    </a:lnTo>
                    <a:lnTo>
                      <a:pt x="568" y="474"/>
                    </a:lnTo>
                    <a:lnTo>
                      <a:pt x="576" y="478"/>
                    </a:lnTo>
                    <a:lnTo>
                      <a:pt x="584" y="478"/>
                    </a:lnTo>
                    <a:lnTo>
                      <a:pt x="676" y="474"/>
                    </a:lnTo>
                    <a:lnTo>
                      <a:pt x="676" y="474"/>
                    </a:lnTo>
                    <a:lnTo>
                      <a:pt x="680" y="474"/>
                    </a:lnTo>
                    <a:lnTo>
                      <a:pt x="676" y="470"/>
                    </a:lnTo>
                    <a:lnTo>
                      <a:pt x="612" y="428"/>
                    </a:lnTo>
                    <a:lnTo>
                      <a:pt x="612" y="428"/>
                    </a:lnTo>
                    <a:lnTo>
                      <a:pt x="610" y="426"/>
                    </a:lnTo>
                    <a:lnTo>
                      <a:pt x="614" y="424"/>
                    </a:lnTo>
                    <a:lnTo>
                      <a:pt x="704" y="436"/>
                    </a:lnTo>
                    <a:lnTo>
                      <a:pt x="704" y="436"/>
                    </a:lnTo>
                    <a:lnTo>
                      <a:pt x="708" y="436"/>
                    </a:lnTo>
                    <a:lnTo>
                      <a:pt x="710" y="434"/>
                    </a:lnTo>
                    <a:lnTo>
                      <a:pt x="712" y="432"/>
                    </a:lnTo>
                    <a:lnTo>
                      <a:pt x="712" y="428"/>
                    </a:lnTo>
                    <a:lnTo>
                      <a:pt x="708" y="388"/>
                    </a:lnTo>
                    <a:lnTo>
                      <a:pt x="708" y="388"/>
                    </a:lnTo>
                    <a:lnTo>
                      <a:pt x="706" y="380"/>
                    </a:lnTo>
                    <a:lnTo>
                      <a:pt x="700" y="374"/>
                    </a:lnTo>
                    <a:lnTo>
                      <a:pt x="638" y="320"/>
                    </a:lnTo>
                    <a:lnTo>
                      <a:pt x="638" y="320"/>
                    </a:lnTo>
                    <a:lnTo>
                      <a:pt x="632" y="316"/>
                    </a:lnTo>
                    <a:lnTo>
                      <a:pt x="626" y="314"/>
                    </a:lnTo>
                    <a:lnTo>
                      <a:pt x="626" y="314"/>
                    </a:lnTo>
                    <a:lnTo>
                      <a:pt x="612" y="310"/>
                    </a:lnTo>
                    <a:lnTo>
                      <a:pt x="584" y="298"/>
                    </a:lnTo>
                    <a:lnTo>
                      <a:pt x="584" y="298"/>
                    </a:lnTo>
                    <a:lnTo>
                      <a:pt x="578" y="294"/>
                    </a:lnTo>
                    <a:lnTo>
                      <a:pt x="576" y="288"/>
                    </a:lnTo>
                    <a:lnTo>
                      <a:pt x="570" y="260"/>
                    </a:lnTo>
                    <a:lnTo>
                      <a:pt x="570" y="260"/>
                    </a:lnTo>
                    <a:lnTo>
                      <a:pt x="570" y="256"/>
                    </a:lnTo>
                    <a:lnTo>
                      <a:pt x="572" y="254"/>
                    </a:lnTo>
                    <a:lnTo>
                      <a:pt x="574" y="254"/>
                    </a:lnTo>
                    <a:lnTo>
                      <a:pt x="576" y="256"/>
                    </a:lnTo>
                    <a:lnTo>
                      <a:pt x="672" y="304"/>
                    </a:lnTo>
                    <a:lnTo>
                      <a:pt x="672" y="304"/>
                    </a:lnTo>
                    <a:lnTo>
                      <a:pt x="674" y="306"/>
                    </a:lnTo>
                    <a:lnTo>
                      <a:pt x="676" y="304"/>
                    </a:lnTo>
                    <a:lnTo>
                      <a:pt x="678" y="302"/>
                    </a:lnTo>
                    <a:lnTo>
                      <a:pt x="678" y="300"/>
                    </a:lnTo>
                    <a:lnTo>
                      <a:pt x="682" y="190"/>
                    </a:lnTo>
                    <a:lnTo>
                      <a:pt x="682" y="190"/>
                    </a:lnTo>
                    <a:lnTo>
                      <a:pt x="680" y="184"/>
                    </a:lnTo>
                    <a:lnTo>
                      <a:pt x="674" y="180"/>
                    </a:lnTo>
                    <a:lnTo>
                      <a:pt x="514" y="150"/>
                    </a:lnTo>
                    <a:lnTo>
                      <a:pt x="514" y="150"/>
                    </a:lnTo>
                    <a:lnTo>
                      <a:pt x="508" y="148"/>
                    </a:lnTo>
                    <a:lnTo>
                      <a:pt x="500" y="144"/>
                    </a:lnTo>
                    <a:lnTo>
                      <a:pt x="396" y="56"/>
                    </a:lnTo>
                    <a:lnTo>
                      <a:pt x="396" y="56"/>
                    </a:lnTo>
                    <a:lnTo>
                      <a:pt x="390" y="52"/>
                    </a:lnTo>
                    <a:lnTo>
                      <a:pt x="382" y="50"/>
                    </a:lnTo>
                    <a:lnTo>
                      <a:pt x="208" y="44"/>
                    </a:lnTo>
                    <a:lnTo>
                      <a:pt x="208" y="44"/>
                    </a:lnTo>
                    <a:lnTo>
                      <a:pt x="192" y="42"/>
                    </a:lnTo>
                    <a:lnTo>
                      <a:pt x="112" y="20"/>
                    </a:lnTo>
                    <a:lnTo>
                      <a:pt x="112" y="20"/>
                    </a:lnTo>
                    <a:lnTo>
                      <a:pt x="98" y="14"/>
                    </a:lnTo>
                    <a:lnTo>
                      <a:pt x="98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29" name="Freeform 121"/>
              <p:cNvSpPr>
                <a:spLocks/>
              </p:cNvSpPr>
              <p:nvPr/>
            </p:nvSpPr>
            <p:spPr bwMode="auto">
              <a:xfrm>
                <a:off x="1263650" y="1108075"/>
                <a:ext cx="406400" cy="238125"/>
              </a:xfrm>
              <a:custGeom>
                <a:avLst/>
                <a:gdLst/>
                <a:ahLst/>
                <a:cxnLst>
                  <a:cxn ang="0">
                    <a:pos x="42" y="68"/>
                  </a:cxn>
                  <a:cxn ang="0">
                    <a:pos x="42" y="68"/>
                  </a:cxn>
                  <a:cxn ang="0">
                    <a:pos x="44" y="74"/>
                  </a:cxn>
                  <a:cxn ang="0">
                    <a:pos x="46" y="82"/>
                  </a:cxn>
                  <a:cxn ang="0">
                    <a:pos x="50" y="120"/>
                  </a:cxn>
                  <a:cxn ang="0">
                    <a:pos x="50" y="120"/>
                  </a:cxn>
                  <a:cxn ang="0">
                    <a:pos x="54" y="126"/>
                  </a:cxn>
                  <a:cxn ang="0">
                    <a:pos x="60" y="128"/>
                  </a:cxn>
                  <a:cxn ang="0">
                    <a:pos x="242" y="150"/>
                  </a:cxn>
                  <a:cxn ang="0">
                    <a:pos x="242" y="150"/>
                  </a:cxn>
                  <a:cxn ang="0">
                    <a:pos x="246" y="150"/>
                  </a:cxn>
                  <a:cxn ang="0">
                    <a:pos x="248" y="148"/>
                  </a:cxn>
                  <a:cxn ang="0">
                    <a:pos x="250" y="146"/>
                  </a:cxn>
                  <a:cxn ang="0">
                    <a:pos x="252" y="144"/>
                  </a:cxn>
                  <a:cxn ang="0">
                    <a:pos x="256" y="106"/>
                  </a:cxn>
                  <a:cxn ang="0">
                    <a:pos x="256" y="106"/>
                  </a:cxn>
                  <a:cxn ang="0">
                    <a:pos x="254" y="100"/>
                  </a:cxn>
                  <a:cxn ang="0">
                    <a:pos x="252" y="92"/>
                  </a:cxn>
                  <a:cxn ang="0">
                    <a:pos x="218" y="56"/>
                  </a:cxn>
                  <a:cxn ang="0">
                    <a:pos x="218" y="56"/>
                  </a:cxn>
                  <a:cxn ang="0">
                    <a:pos x="212" y="52"/>
                  </a:cxn>
                  <a:cxn ang="0">
                    <a:pos x="206" y="50"/>
                  </a:cxn>
                  <a:cxn ang="0">
                    <a:pos x="94" y="36"/>
                  </a:cxn>
                  <a:cxn ang="0">
                    <a:pos x="94" y="36"/>
                  </a:cxn>
                  <a:cxn ang="0">
                    <a:pos x="88" y="34"/>
                  </a:cxn>
                  <a:cxn ang="0">
                    <a:pos x="82" y="30"/>
                  </a:cxn>
                  <a:cxn ang="0">
                    <a:pos x="60" y="10"/>
                  </a:cxn>
                  <a:cxn ang="0">
                    <a:pos x="60" y="10"/>
                  </a:cxn>
                  <a:cxn ang="0">
                    <a:pos x="54" y="6"/>
                  </a:cxn>
                  <a:cxn ang="0">
                    <a:pos x="4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42" y="68"/>
                  </a:cxn>
                </a:cxnLst>
                <a:rect l="0" t="0" r="r" b="b"/>
                <a:pathLst>
                  <a:path w="256" h="150">
                    <a:moveTo>
                      <a:pt x="42" y="68"/>
                    </a:moveTo>
                    <a:lnTo>
                      <a:pt x="42" y="68"/>
                    </a:lnTo>
                    <a:lnTo>
                      <a:pt x="44" y="74"/>
                    </a:lnTo>
                    <a:lnTo>
                      <a:pt x="46" y="82"/>
                    </a:lnTo>
                    <a:lnTo>
                      <a:pt x="50" y="120"/>
                    </a:lnTo>
                    <a:lnTo>
                      <a:pt x="50" y="120"/>
                    </a:lnTo>
                    <a:lnTo>
                      <a:pt x="54" y="126"/>
                    </a:lnTo>
                    <a:lnTo>
                      <a:pt x="60" y="128"/>
                    </a:lnTo>
                    <a:lnTo>
                      <a:pt x="242" y="150"/>
                    </a:lnTo>
                    <a:lnTo>
                      <a:pt x="242" y="150"/>
                    </a:lnTo>
                    <a:lnTo>
                      <a:pt x="246" y="150"/>
                    </a:lnTo>
                    <a:lnTo>
                      <a:pt x="248" y="148"/>
                    </a:lnTo>
                    <a:lnTo>
                      <a:pt x="250" y="146"/>
                    </a:lnTo>
                    <a:lnTo>
                      <a:pt x="252" y="144"/>
                    </a:lnTo>
                    <a:lnTo>
                      <a:pt x="256" y="106"/>
                    </a:lnTo>
                    <a:lnTo>
                      <a:pt x="256" y="106"/>
                    </a:lnTo>
                    <a:lnTo>
                      <a:pt x="254" y="100"/>
                    </a:lnTo>
                    <a:lnTo>
                      <a:pt x="252" y="92"/>
                    </a:lnTo>
                    <a:lnTo>
                      <a:pt x="218" y="56"/>
                    </a:lnTo>
                    <a:lnTo>
                      <a:pt x="218" y="56"/>
                    </a:lnTo>
                    <a:lnTo>
                      <a:pt x="212" y="52"/>
                    </a:lnTo>
                    <a:lnTo>
                      <a:pt x="206" y="50"/>
                    </a:lnTo>
                    <a:lnTo>
                      <a:pt x="94" y="36"/>
                    </a:lnTo>
                    <a:lnTo>
                      <a:pt x="94" y="36"/>
                    </a:lnTo>
                    <a:lnTo>
                      <a:pt x="88" y="34"/>
                    </a:lnTo>
                    <a:lnTo>
                      <a:pt x="82" y="30"/>
                    </a:lnTo>
                    <a:lnTo>
                      <a:pt x="60" y="10"/>
                    </a:lnTo>
                    <a:lnTo>
                      <a:pt x="60" y="10"/>
                    </a:lnTo>
                    <a:lnTo>
                      <a:pt x="54" y="6"/>
                    </a:lnTo>
                    <a:lnTo>
                      <a:pt x="4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42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0" name="Freeform 122"/>
              <p:cNvSpPr>
                <a:spLocks/>
              </p:cNvSpPr>
              <p:nvPr/>
            </p:nvSpPr>
            <p:spPr bwMode="auto">
              <a:xfrm>
                <a:off x="-2057400" y="11684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1" name="Freeform 123"/>
              <p:cNvSpPr>
                <a:spLocks/>
              </p:cNvSpPr>
              <p:nvPr/>
            </p:nvSpPr>
            <p:spPr bwMode="auto">
              <a:xfrm>
                <a:off x="-2311400" y="7524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2" name="Freeform 124"/>
              <p:cNvSpPr>
                <a:spLocks/>
              </p:cNvSpPr>
              <p:nvPr/>
            </p:nvSpPr>
            <p:spPr bwMode="auto">
              <a:xfrm>
                <a:off x="1774825" y="2206625"/>
                <a:ext cx="88900" cy="5715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6" y="2"/>
                  </a:cxn>
                </a:cxnLst>
                <a:rect l="0" t="0" r="r" b="b"/>
                <a:pathLst>
                  <a:path w="56" h="36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3" name="Freeform 125"/>
              <p:cNvSpPr>
                <a:spLocks/>
              </p:cNvSpPr>
              <p:nvPr/>
            </p:nvSpPr>
            <p:spPr bwMode="auto">
              <a:xfrm>
                <a:off x="1866900" y="1727200"/>
                <a:ext cx="85725" cy="6032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6" y="36"/>
                  </a:cxn>
                  <a:cxn ang="0">
                    <a:pos x="52" y="26"/>
                  </a:cxn>
                  <a:cxn ang="0">
                    <a:pos x="52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6" y="2"/>
                  </a:cxn>
                </a:cxnLst>
                <a:rect l="0" t="0" r="r" b="b"/>
                <a:pathLst>
                  <a:path w="54" h="38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52" y="26"/>
                    </a:lnTo>
                    <a:lnTo>
                      <a:pt x="52" y="26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4" name="Grupper 5"/>
          <p:cNvGrpSpPr>
            <a:grpSpLocks/>
          </p:cNvGrpSpPr>
          <p:nvPr/>
        </p:nvGrpSpPr>
        <p:grpSpPr bwMode="auto">
          <a:xfrm>
            <a:off x="-38100" y="5900738"/>
            <a:ext cx="9296400" cy="957262"/>
            <a:chOff x="-38100" y="5366940"/>
            <a:chExt cx="9296400" cy="1135366"/>
          </a:xfrm>
        </p:grpSpPr>
        <p:sp>
          <p:nvSpPr>
            <p:cNvPr id="141" name="Rektangel 108"/>
            <p:cNvSpPr/>
            <p:nvPr/>
          </p:nvSpPr>
          <p:spPr>
            <a:xfrm>
              <a:off x="-3175" y="5549577"/>
              <a:ext cx="9226550" cy="952729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cs typeface="ＭＳ Ｐゴシック" pitchFamily="-108" charset="-128"/>
              </a:endParaRPr>
            </a:p>
          </p:txBody>
        </p:sp>
        <p:grpSp>
          <p:nvGrpSpPr>
            <p:cNvPr id="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63"/>
              <a:chOff x="0" y="1536702"/>
              <a:chExt cx="9144000" cy="317247"/>
            </a:xfrm>
          </p:grpSpPr>
          <p:sp>
            <p:nvSpPr>
              <p:cNvPr id="143" name="Rektangel 110"/>
              <p:cNvSpPr/>
              <p:nvPr/>
            </p:nvSpPr>
            <p:spPr>
              <a:xfrm>
                <a:off x="0" y="1536702"/>
                <a:ext cx="9144000" cy="317247"/>
              </a:xfrm>
              <a:prstGeom prst="rect">
                <a:avLst/>
              </a:prstGeom>
              <a:gradFill flip="none" rotWithShape="1">
                <a:gsLst>
                  <a:gs pos="44000">
                    <a:srgbClr val="124B90"/>
                  </a:gs>
                  <a:gs pos="100000">
                    <a:srgbClr val="74F4FF"/>
                  </a:gs>
                </a:gsLst>
                <a:lin ang="13500000" scaled="1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  <p:sp>
            <p:nvSpPr>
              <p:cNvPr id="144" name="Rektangel 11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cs typeface="ＭＳ Ｐゴシック" pitchFamily="-108" charset="-128"/>
                </a:endParaRPr>
              </a:p>
            </p:txBody>
          </p:sp>
        </p:grpSp>
      </p:grpSp>
      <p:sp>
        <p:nvSpPr>
          <p:cNvPr id="145" name="TextBox 144"/>
          <p:cNvSpPr txBox="1"/>
          <p:nvPr/>
        </p:nvSpPr>
        <p:spPr>
          <a:xfrm>
            <a:off x="152400" y="6067425"/>
            <a:ext cx="8820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kern="0" dirty="0" smtClean="0">
                <a:solidFill>
                  <a:srgbClr val="FFFFFF"/>
                </a:solidFill>
                <a:latin typeface="+mn-lt"/>
                <a:cs typeface="Arial" pitchFamily="34" charset="0"/>
              </a:rPr>
              <a:t>The Strangers Next Door</a:t>
            </a:r>
            <a:endParaRPr lang="en-US" sz="3600" kern="0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7667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13021" b="14062"/>
          <a:stretch>
            <a:fillRect/>
          </a:stretch>
        </p:blipFill>
        <p:spPr bwMode="auto">
          <a:xfrm>
            <a:off x="295275" y="3571875"/>
            <a:ext cx="18288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125" y="140017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1600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 t="16146" b="16667"/>
          <a:stretch>
            <a:fillRect/>
          </a:stretch>
        </p:blipFill>
        <p:spPr bwMode="auto">
          <a:xfrm>
            <a:off x="4867275" y="1485900"/>
            <a:ext cx="182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 l="16146" r="16667"/>
          <a:stretch>
            <a:fillRect/>
          </a:stretch>
        </p:blipFill>
        <p:spPr bwMode="auto">
          <a:xfrm>
            <a:off x="2486025" y="4067175"/>
            <a:ext cx="1228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 t="16667" b="16146"/>
          <a:stretch>
            <a:fillRect/>
          </a:stretch>
        </p:blipFill>
        <p:spPr bwMode="auto">
          <a:xfrm>
            <a:off x="4410075" y="3133725"/>
            <a:ext cx="182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 l="15625" r="17188"/>
          <a:stretch>
            <a:fillRect/>
          </a:stretch>
        </p:blipFill>
        <p:spPr bwMode="auto">
          <a:xfrm>
            <a:off x="2857500" y="1866900"/>
            <a:ext cx="1228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ld-ma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495300"/>
            <a:ext cx="91916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43225" y="4972050"/>
            <a:ext cx="3638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10000"/>
                  </a:schemeClr>
                </a:solidFill>
              </a:rPr>
              <a:t>Acts 17: 26-27</a:t>
            </a:r>
            <a:endParaRPr lang="en-US" sz="3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 rot="11935100">
            <a:off x="4441470" y="1610333"/>
            <a:ext cx="2220855" cy="611441"/>
          </a:xfrm>
          <a:prstGeom prst="arc">
            <a:avLst>
              <a:gd name="adj1" fmla="val 14449806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rc 7"/>
          <p:cNvSpPr/>
          <p:nvPr/>
        </p:nvSpPr>
        <p:spPr>
          <a:xfrm rot="20793272">
            <a:off x="4593870" y="2077058"/>
            <a:ext cx="2220855" cy="611441"/>
          </a:xfrm>
          <a:prstGeom prst="arc">
            <a:avLst>
              <a:gd name="adj1" fmla="val 14449806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rc 8"/>
          <p:cNvSpPr/>
          <p:nvPr/>
        </p:nvSpPr>
        <p:spPr>
          <a:xfrm rot="6834016">
            <a:off x="4581498" y="2123260"/>
            <a:ext cx="1661716" cy="331009"/>
          </a:xfrm>
          <a:prstGeom prst="arc">
            <a:avLst>
              <a:gd name="adj1" fmla="val 14449806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rc 9"/>
          <p:cNvSpPr/>
          <p:nvPr/>
        </p:nvSpPr>
        <p:spPr>
          <a:xfrm rot="19832509">
            <a:off x="4710602" y="1697138"/>
            <a:ext cx="3348598" cy="611441"/>
          </a:xfrm>
          <a:prstGeom prst="arc">
            <a:avLst>
              <a:gd name="adj1" fmla="val 14449806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rc 10"/>
          <p:cNvSpPr/>
          <p:nvPr/>
        </p:nvSpPr>
        <p:spPr>
          <a:xfrm rot="2811222">
            <a:off x="6346469" y="2753334"/>
            <a:ext cx="2220855" cy="611441"/>
          </a:xfrm>
          <a:prstGeom prst="arc">
            <a:avLst>
              <a:gd name="adj1" fmla="val 10922993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rc 11"/>
          <p:cNvSpPr/>
          <p:nvPr/>
        </p:nvSpPr>
        <p:spPr>
          <a:xfrm rot="8991325">
            <a:off x="3111682" y="731952"/>
            <a:ext cx="2764530" cy="884308"/>
          </a:xfrm>
          <a:prstGeom prst="arc">
            <a:avLst>
              <a:gd name="adj1" fmla="val 14449806"/>
              <a:gd name="adj2" fmla="val 397228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rc 12"/>
          <p:cNvSpPr/>
          <p:nvPr/>
        </p:nvSpPr>
        <p:spPr>
          <a:xfrm rot="21438525">
            <a:off x="6479820" y="1429358"/>
            <a:ext cx="2220855" cy="611441"/>
          </a:xfrm>
          <a:prstGeom prst="arc">
            <a:avLst>
              <a:gd name="adj1" fmla="val 14449806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rc 13"/>
          <p:cNvSpPr/>
          <p:nvPr/>
        </p:nvSpPr>
        <p:spPr>
          <a:xfrm rot="1306330">
            <a:off x="-497528" y="1221305"/>
            <a:ext cx="3002042" cy="888529"/>
          </a:xfrm>
          <a:prstGeom prst="arc">
            <a:avLst>
              <a:gd name="adj1" fmla="val 12138020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rc 14"/>
          <p:cNvSpPr/>
          <p:nvPr/>
        </p:nvSpPr>
        <p:spPr>
          <a:xfrm rot="2245871">
            <a:off x="680806" y="2226810"/>
            <a:ext cx="2220855" cy="637150"/>
          </a:xfrm>
          <a:prstGeom prst="arc">
            <a:avLst>
              <a:gd name="adj1" fmla="val 14449806"/>
              <a:gd name="adj2" fmla="val 21586056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Arc 15"/>
          <p:cNvSpPr/>
          <p:nvPr/>
        </p:nvSpPr>
        <p:spPr>
          <a:xfrm rot="12654492">
            <a:off x="4426350" y="2104724"/>
            <a:ext cx="1339162" cy="544852"/>
          </a:xfrm>
          <a:prstGeom prst="arc">
            <a:avLst>
              <a:gd name="adj1" fmla="val 14449806"/>
              <a:gd name="adj2" fmla="val 87748"/>
            </a:avLst>
          </a:prstGeom>
          <a:noFill/>
          <a:ln w="5080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517525"/>
            <a:ext cx="9144000" cy="6350000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50000">
                <a:srgbClr val="1F88C8"/>
              </a:gs>
              <a:gs pos="100000">
                <a:srgbClr val="002060"/>
              </a:gs>
            </a:gsLst>
            <a:lin ang="189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7652" name="Gruppe 7"/>
          <p:cNvGrpSpPr>
            <a:grpSpLocks/>
          </p:cNvGrpSpPr>
          <p:nvPr/>
        </p:nvGrpSpPr>
        <p:grpSpPr bwMode="auto">
          <a:xfrm>
            <a:off x="2003425" y="655638"/>
            <a:ext cx="5773738" cy="5464175"/>
            <a:chOff x="1819910" y="792480"/>
            <a:chExt cx="5774239" cy="5464493"/>
          </a:xfrm>
        </p:grpSpPr>
        <p:grpSp>
          <p:nvGrpSpPr>
            <p:cNvPr id="3" name="Gruppe 67"/>
            <p:cNvGrpSpPr/>
            <p:nvPr/>
          </p:nvGrpSpPr>
          <p:grpSpPr>
            <a:xfrm>
              <a:off x="2565187" y="1028214"/>
              <a:ext cx="4954907" cy="5228759"/>
              <a:chOff x="-1184275" y="830263"/>
              <a:chExt cx="5514975" cy="5746750"/>
            </a:xfrm>
            <a:solidFill>
              <a:schemeClr val="accent1">
                <a:lumMod val="25000"/>
              </a:schemeClr>
            </a:solidFill>
          </p:grpSpPr>
          <p:sp>
            <p:nvSpPr>
              <p:cNvPr id="27" name="Freeform 111"/>
              <p:cNvSpPr>
                <a:spLocks noEditPoints="1"/>
              </p:cNvSpPr>
              <p:nvPr/>
            </p:nvSpPr>
            <p:spPr bwMode="auto">
              <a:xfrm>
                <a:off x="-1184275" y="830263"/>
                <a:ext cx="5514975" cy="5746750"/>
              </a:xfrm>
              <a:custGeom>
                <a:avLst/>
                <a:gdLst/>
                <a:ahLst/>
                <a:cxnLst>
                  <a:cxn ang="0">
                    <a:pos x="3308" y="1436"/>
                  </a:cxn>
                  <a:cxn ang="0">
                    <a:pos x="3068" y="1206"/>
                  </a:cxn>
                  <a:cxn ang="0">
                    <a:pos x="2740" y="1096"/>
                  </a:cxn>
                  <a:cxn ang="0">
                    <a:pos x="2446" y="1000"/>
                  </a:cxn>
                  <a:cxn ang="0">
                    <a:pos x="2418" y="1146"/>
                  </a:cxn>
                  <a:cxn ang="0">
                    <a:pos x="2422" y="1460"/>
                  </a:cxn>
                  <a:cxn ang="0">
                    <a:pos x="2360" y="1520"/>
                  </a:cxn>
                  <a:cxn ang="0">
                    <a:pos x="2148" y="1382"/>
                  </a:cxn>
                  <a:cxn ang="0">
                    <a:pos x="1990" y="1030"/>
                  </a:cxn>
                  <a:cxn ang="0">
                    <a:pos x="2122" y="976"/>
                  </a:cxn>
                  <a:cxn ang="0">
                    <a:pos x="2276" y="932"/>
                  </a:cxn>
                  <a:cxn ang="0">
                    <a:pos x="2190" y="728"/>
                  </a:cxn>
                  <a:cxn ang="0">
                    <a:pos x="2052" y="726"/>
                  </a:cxn>
                  <a:cxn ang="0">
                    <a:pos x="1844" y="750"/>
                  </a:cxn>
                  <a:cxn ang="0">
                    <a:pos x="1522" y="698"/>
                  </a:cxn>
                  <a:cxn ang="0">
                    <a:pos x="1296" y="444"/>
                  </a:cxn>
                  <a:cxn ang="0">
                    <a:pos x="950" y="86"/>
                  </a:cxn>
                  <a:cxn ang="0">
                    <a:pos x="634" y="174"/>
                  </a:cxn>
                  <a:cxn ang="0">
                    <a:pos x="548" y="222"/>
                  </a:cxn>
                  <a:cxn ang="0">
                    <a:pos x="294" y="350"/>
                  </a:cxn>
                  <a:cxn ang="0">
                    <a:pos x="118" y="536"/>
                  </a:cxn>
                  <a:cxn ang="0">
                    <a:pos x="406" y="566"/>
                  </a:cxn>
                  <a:cxn ang="0">
                    <a:pos x="522" y="624"/>
                  </a:cxn>
                  <a:cxn ang="0">
                    <a:pos x="658" y="1166"/>
                  </a:cxn>
                  <a:cxn ang="0">
                    <a:pos x="776" y="1330"/>
                  </a:cxn>
                  <a:cxn ang="0">
                    <a:pos x="690" y="2198"/>
                  </a:cxn>
                  <a:cxn ang="0">
                    <a:pos x="920" y="2754"/>
                  </a:cxn>
                  <a:cxn ang="0">
                    <a:pos x="1072" y="3060"/>
                  </a:cxn>
                  <a:cxn ang="0">
                    <a:pos x="924" y="2632"/>
                  </a:cxn>
                  <a:cxn ang="0">
                    <a:pos x="1140" y="2872"/>
                  </a:cxn>
                  <a:cxn ang="0">
                    <a:pos x="1508" y="3386"/>
                  </a:cxn>
                  <a:cxn ang="0">
                    <a:pos x="2312" y="3376"/>
                  </a:cxn>
                  <a:cxn ang="0">
                    <a:pos x="2152" y="3286"/>
                  </a:cxn>
                  <a:cxn ang="0">
                    <a:pos x="1762" y="3250"/>
                  </a:cxn>
                  <a:cxn ang="0">
                    <a:pos x="2020" y="2790"/>
                  </a:cxn>
                  <a:cxn ang="0">
                    <a:pos x="2222" y="2732"/>
                  </a:cxn>
                  <a:cxn ang="0">
                    <a:pos x="2516" y="2804"/>
                  </a:cxn>
                  <a:cxn ang="0">
                    <a:pos x="2640" y="2804"/>
                  </a:cxn>
                  <a:cxn ang="0">
                    <a:pos x="2760" y="2446"/>
                  </a:cxn>
                  <a:cxn ang="0">
                    <a:pos x="2812" y="2104"/>
                  </a:cxn>
                  <a:cxn ang="0">
                    <a:pos x="2946" y="2000"/>
                  </a:cxn>
                  <a:cxn ang="0">
                    <a:pos x="3046" y="1834"/>
                  </a:cxn>
                  <a:cxn ang="0">
                    <a:pos x="3246" y="1690"/>
                  </a:cxn>
                  <a:cxn ang="0">
                    <a:pos x="3120" y="1708"/>
                  </a:cxn>
                  <a:cxn ang="0">
                    <a:pos x="3016" y="1500"/>
                  </a:cxn>
                  <a:cxn ang="0">
                    <a:pos x="3216" y="1452"/>
                  </a:cxn>
                  <a:cxn ang="0">
                    <a:pos x="3360" y="1508"/>
                  </a:cxn>
                  <a:cxn ang="0">
                    <a:pos x="3466" y="1516"/>
                  </a:cxn>
                  <a:cxn ang="0">
                    <a:pos x="1284" y="768"/>
                  </a:cxn>
                  <a:cxn ang="0">
                    <a:pos x="1400" y="726"/>
                  </a:cxn>
                  <a:cxn ang="0">
                    <a:pos x="1400" y="1032"/>
                  </a:cxn>
                  <a:cxn ang="0">
                    <a:pos x="1430" y="990"/>
                  </a:cxn>
                  <a:cxn ang="0">
                    <a:pos x="1768" y="1486"/>
                  </a:cxn>
                  <a:cxn ang="0">
                    <a:pos x="1822" y="1574"/>
                  </a:cxn>
                  <a:cxn ang="0">
                    <a:pos x="2188" y="1620"/>
                  </a:cxn>
                  <a:cxn ang="0">
                    <a:pos x="2410" y="1628"/>
                  </a:cxn>
                  <a:cxn ang="0">
                    <a:pos x="2478" y="1788"/>
                  </a:cxn>
                  <a:cxn ang="0">
                    <a:pos x="2314" y="1950"/>
                  </a:cxn>
                  <a:cxn ang="0">
                    <a:pos x="2650" y="1764"/>
                  </a:cxn>
                  <a:cxn ang="0">
                    <a:pos x="2624" y="1926"/>
                  </a:cxn>
                  <a:cxn ang="0">
                    <a:pos x="2668" y="1914"/>
                  </a:cxn>
                  <a:cxn ang="0">
                    <a:pos x="2772" y="1852"/>
                  </a:cxn>
                </a:cxnLst>
                <a:rect l="0" t="0" r="r" b="b"/>
                <a:pathLst>
                  <a:path w="3474" h="3620">
                    <a:moveTo>
                      <a:pt x="3468" y="1466"/>
                    </a:moveTo>
                    <a:lnTo>
                      <a:pt x="3468" y="1466"/>
                    </a:lnTo>
                    <a:lnTo>
                      <a:pt x="3466" y="1460"/>
                    </a:lnTo>
                    <a:lnTo>
                      <a:pt x="3460" y="1454"/>
                    </a:lnTo>
                    <a:lnTo>
                      <a:pt x="3452" y="1450"/>
                    </a:lnTo>
                    <a:lnTo>
                      <a:pt x="3452" y="1450"/>
                    </a:lnTo>
                    <a:lnTo>
                      <a:pt x="3438" y="1442"/>
                    </a:lnTo>
                    <a:lnTo>
                      <a:pt x="3408" y="1426"/>
                    </a:lnTo>
                    <a:lnTo>
                      <a:pt x="3408" y="1426"/>
                    </a:lnTo>
                    <a:lnTo>
                      <a:pt x="3394" y="1422"/>
                    </a:lnTo>
                    <a:lnTo>
                      <a:pt x="3394" y="1422"/>
                    </a:lnTo>
                    <a:lnTo>
                      <a:pt x="3388" y="1424"/>
                    </a:lnTo>
                    <a:lnTo>
                      <a:pt x="3382" y="1426"/>
                    </a:lnTo>
                    <a:lnTo>
                      <a:pt x="3378" y="1430"/>
                    </a:lnTo>
                    <a:lnTo>
                      <a:pt x="3378" y="1430"/>
                    </a:lnTo>
                    <a:lnTo>
                      <a:pt x="3376" y="1432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0"/>
                    </a:lnTo>
                    <a:lnTo>
                      <a:pt x="3370" y="1414"/>
                    </a:lnTo>
                    <a:lnTo>
                      <a:pt x="3350" y="1396"/>
                    </a:lnTo>
                    <a:lnTo>
                      <a:pt x="3350" y="1396"/>
                    </a:lnTo>
                    <a:lnTo>
                      <a:pt x="3348" y="1394"/>
                    </a:lnTo>
                    <a:lnTo>
                      <a:pt x="3344" y="1394"/>
                    </a:lnTo>
                    <a:lnTo>
                      <a:pt x="3342" y="1394"/>
                    </a:lnTo>
                    <a:lnTo>
                      <a:pt x="3340" y="1396"/>
                    </a:lnTo>
                    <a:lnTo>
                      <a:pt x="3310" y="1434"/>
                    </a:lnTo>
                    <a:lnTo>
                      <a:pt x="3310" y="1434"/>
                    </a:lnTo>
                    <a:lnTo>
                      <a:pt x="3308" y="1436"/>
                    </a:lnTo>
                    <a:lnTo>
                      <a:pt x="3306" y="1436"/>
                    </a:lnTo>
                    <a:lnTo>
                      <a:pt x="3304" y="1434"/>
                    </a:lnTo>
                    <a:lnTo>
                      <a:pt x="3302" y="1432"/>
                    </a:lnTo>
                    <a:lnTo>
                      <a:pt x="3298" y="1418"/>
                    </a:lnTo>
                    <a:lnTo>
                      <a:pt x="3298" y="1418"/>
                    </a:lnTo>
                    <a:lnTo>
                      <a:pt x="3296" y="1416"/>
                    </a:lnTo>
                    <a:lnTo>
                      <a:pt x="3294" y="1414"/>
                    </a:lnTo>
                    <a:lnTo>
                      <a:pt x="3292" y="1412"/>
                    </a:lnTo>
                    <a:lnTo>
                      <a:pt x="3288" y="1412"/>
                    </a:lnTo>
                    <a:lnTo>
                      <a:pt x="3266" y="1420"/>
                    </a:lnTo>
                    <a:lnTo>
                      <a:pt x="3266" y="1420"/>
                    </a:lnTo>
                    <a:lnTo>
                      <a:pt x="3262" y="1420"/>
                    </a:lnTo>
                    <a:lnTo>
                      <a:pt x="3260" y="1420"/>
                    </a:lnTo>
                    <a:lnTo>
                      <a:pt x="3258" y="1418"/>
                    </a:lnTo>
                    <a:lnTo>
                      <a:pt x="3256" y="1416"/>
                    </a:lnTo>
                    <a:lnTo>
                      <a:pt x="3248" y="1334"/>
                    </a:lnTo>
                    <a:lnTo>
                      <a:pt x="3248" y="1334"/>
                    </a:lnTo>
                    <a:lnTo>
                      <a:pt x="3244" y="1328"/>
                    </a:lnTo>
                    <a:lnTo>
                      <a:pt x="3238" y="1324"/>
                    </a:lnTo>
                    <a:lnTo>
                      <a:pt x="3230" y="1324"/>
                    </a:lnTo>
                    <a:lnTo>
                      <a:pt x="3230" y="1324"/>
                    </a:lnTo>
                    <a:lnTo>
                      <a:pt x="3224" y="1320"/>
                    </a:lnTo>
                    <a:lnTo>
                      <a:pt x="3218" y="1316"/>
                    </a:lnTo>
                    <a:lnTo>
                      <a:pt x="3186" y="1252"/>
                    </a:lnTo>
                    <a:lnTo>
                      <a:pt x="3186" y="1252"/>
                    </a:lnTo>
                    <a:lnTo>
                      <a:pt x="3182" y="1246"/>
                    </a:lnTo>
                    <a:lnTo>
                      <a:pt x="3174" y="1242"/>
                    </a:lnTo>
                    <a:lnTo>
                      <a:pt x="3074" y="1206"/>
                    </a:lnTo>
                    <a:lnTo>
                      <a:pt x="3074" y="1206"/>
                    </a:lnTo>
                    <a:lnTo>
                      <a:pt x="3068" y="1206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56" y="1214"/>
                    </a:lnTo>
                    <a:lnTo>
                      <a:pt x="3048" y="1214"/>
                    </a:lnTo>
                    <a:lnTo>
                      <a:pt x="2958" y="1192"/>
                    </a:lnTo>
                    <a:lnTo>
                      <a:pt x="2958" y="1192"/>
                    </a:lnTo>
                    <a:lnTo>
                      <a:pt x="2952" y="1190"/>
                    </a:lnTo>
                    <a:lnTo>
                      <a:pt x="2946" y="1184"/>
                    </a:lnTo>
                    <a:lnTo>
                      <a:pt x="2902" y="1136"/>
                    </a:lnTo>
                    <a:lnTo>
                      <a:pt x="2902" y="1136"/>
                    </a:lnTo>
                    <a:lnTo>
                      <a:pt x="2890" y="112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02" y="1070"/>
                    </a:lnTo>
                    <a:lnTo>
                      <a:pt x="2742" y="1002"/>
                    </a:lnTo>
                    <a:lnTo>
                      <a:pt x="2742" y="1002"/>
                    </a:lnTo>
                    <a:lnTo>
                      <a:pt x="2740" y="1000"/>
                    </a:lnTo>
                    <a:lnTo>
                      <a:pt x="2738" y="1000"/>
                    </a:lnTo>
                    <a:lnTo>
                      <a:pt x="2736" y="1000"/>
                    </a:lnTo>
                    <a:lnTo>
                      <a:pt x="2736" y="1004"/>
                    </a:lnTo>
                    <a:lnTo>
                      <a:pt x="2730" y="1046"/>
                    </a:lnTo>
                    <a:lnTo>
                      <a:pt x="2730" y="1046"/>
                    </a:lnTo>
                    <a:lnTo>
                      <a:pt x="2730" y="1054"/>
                    </a:lnTo>
                    <a:lnTo>
                      <a:pt x="2732" y="1060"/>
                    </a:lnTo>
                    <a:lnTo>
                      <a:pt x="2744" y="1090"/>
                    </a:lnTo>
                    <a:lnTo>
                      <a:pt x="2744" y="1090"/>
                    </a:lnTo>
                    <a:lnTo>
                      <a:pt x="2744" y="1094"/>
                    </a:lnTo>
                    <a:lnTo>
                      <a:pt x="2742" y="1096"/>
                    </a:lnTo>
                    <a:lnTo>
                      <a:pt x="2740" y="1096"/>
                    </a:lnTo>
                    <a:lnTo>
                      <a:pt x="2740" y="1096"/>
                    </a:lnTo>
                    <a:lnTo>
                      <a:pt x="2736" y="1098"/>
                    </a:lnTo>
                    <a:lnTo>
                      <a:pt x="2732" y="1102"/>
                    </a:lnTo>
                    <a:lnTo>
                      <a:pt x="2720" y="1138"/>
                    </a:lnTo>
                    <a:lnTo>
                      <a:pt x="2720" y="1138"/>
                    </a:lnTo>
                    <a:lnTo>
                      <a:pt x="2720" y="1142"/>
                    </a:lnTo>
                    <a:lnTo>
                      <a:pt x="2716" y="1144"/>
                    </a:lnTo>
                    <a:lnTo>
                      <a:pt x="2714" y="1144"/>
                    </a:lnTo>
                    <a:lnTo>
                      <a:pt x="2710" y="1144"/>
                    </a:lnTo>
                    <a:lnTo>
                      <a:pt x="2644" y="1116"/>
                    </a:lnTo>
                    <a:lnTo>
                      <a:pt x="2644" y="1116"/>
                    </a:lnTo>
                    <a:lnTo>
                      <a:pt x="2640" y="1110"/>
                    </a:lnTo>
                    <a:lnTo>
                      <a:pt x="2638" y="1104"/>
                    </a:lnTo>
                    <a:lnTo>
                      <a:pt x="2640" y="1092"/>
                    </a:lnTo>
                    <a:lnTo>
                      <a:pt x="2640" y="1092"/>
                    </a:lnTo>
                    <a:lnTo>
                      <a:pt x="2638" y="1084"/>
                    </a:lnTo>
                    <a:lnTo>
                      <a:pt x="2636" y="1078"/>
                    </a:lnTo>
                    <a:lnTo>
                      <a:pt x="2606" y="1030"/>
                    </a:lnTo>
                    <a:lnTo>
                      <a:pt x="2606" y="1030"/>
                    </a:lnTo>
                    <a:lnTo>
                      <a:pt x="2600" y="1026"/>
                    </a:lnTo>
                    <a:lnTo>
                      <a:pt x="2592" y="1024"/>
                    </a:lnTo>
                    <a:lnTo>
                      <a:pt x="2558" y="1030"/>
                    </a:lnTo>
                    <a:lnTo>
                      <a:pt x="2558" y="1030"/>
                    </a:lnTo>
                    <a:lnTo>
                      <a:pt x="2552" y="1030"/>
                    </a:lnTo>
                    <a:lnTo>
                      <a:pt x="2544" y="1028"/>
                    </a:lnTo>
                    <a:lnTo>
                      <a:pt x="2484" y="988"/>
                    </a:lnTo>
                    <a:lnTo>
                      <a:pt x="2484" y="988"/>
                    </a:lnTo>
                    <a:lnTo>
                      <a:pt x="2476" y="986"/>
                    </a:lnTo>
                    <a:lnTo>
                      <a:pt x="2470" y="988"/>
                    </a:lnTo>
                    <a:lnTo>
                      <a:pt x="2446" y="1000"/>
                    </a:lnTo>
                    <a:lnTo>
                      <a:pt x="2446" y="1000"/>
                    </a:lnTo>
                    <a:lnTo>
                      <a:pt x="2438" y="1002"/>
                    </a:lnTo>
                    <a:lnTo>
                      <a:pt x="2430" y="1002"/>
                    </a:lnTo>
                    <a:lnTo>
                      <a:pt x="2386" y="998"/>
                    </a:lnTo>
                    <a:lnTo>
                      <a:pt x="2386" y="998"/>
                    </a:lnTo>
                    <a:lnTo>
                      <a:pt x="2378" y="998"/>
                    </a:lnTo>
                    <a:lnTo>
                      <a:pt x="2370" y="998"/>
                    </a:lnTo>
                    <a:lnTo>
                      <a:pt x="2350" y="1006"/>
                    </a:lnTo>
                    <a:lnTo>
                      <a:pt x="2350" y="1006"/>
                    </a:lnTo>
                    <a:lnTo>
                      <a:pt x="2348" y="1006"/>
                    </a:lnTo>
                    <a:lnTo>
                      <a:pt x="2346" y="1010"/>
                    </a:lnTo>
                    <a:lnTo>
                      <a:pt x="2344" y="1012"/>
                    </a:lnTo>
                    <a:lnTo>
                      <a:pt x="2346" y="1016"/>
                    </a:lnTo>
                    <a:lnTo>
                      <a:pt x="2366" y="1060"/>
                    </a:lnTo>
                    <a:lnTo>
                      <a:pt x="2366" y="1060"/>
                    </a:lnTo>
                    <a:lnTo>
                      <a:pt x="2368" y="1068"/>
                    </a:lnTo>
                    <a:lnTo>
                      <a:pt x="2368" y="1076"/>
                    </a:lnTo>
                    <a:lnTo>
                      <a:pt x="2366" y="1096"/>
                    </a:lnTo>
                    <a:lnTo>
                      <a:pt x="2366" y="1096"/>
                    </a:lnTo>
                    <a:lnTo>
                      <a:pt x="2366" y="1100"/>
                    </a:lnTo>
                    <a:lnTo>
                      <a:pt x="2368" y="1102"/>
                    </a:lnTo>
                    <a:lnTo>
                      <a:pt x="2370" y="1104"/>
                    </a:lnTo>
                    <a:lnTo>
                      <a:pt x="2374" y="1104"/>
                    </a:lnTo>
                    <a:lnTo>
                      <a:pt x="2394" y="1100"/>
                    </a:lnTo>
                    <a:lnTo>
                      <a:pt x="2394" y="1100"/>
                    </a:lnTo>
                    <a:lnTo>
                      <a:pt x="2398" y="1100"/>
                    </a:lnTo>
                    <a:lnTo>
                      <a:pt x="2402" y="1100"/>
                    </a:lnTo>
                    <a:lnTo>
                      <a:pt x="2404" y="1102"/>
                    </a:lnTo>
                    <a:lnTo>
                      <a:pt x="2406" y="1106"/>
                    </a:lnTo>
                    <a:lnTo>
                      <a:pt x="2418" y="1146"/>
                    </a:lnTo>
                    <a:lnTo>
                      <a:pt x="2418" y="1146"/>
                    </a:lnTo>
                    <a:lnTo>
                      <a:pt x="2418" y="1154"/>
                    </a:lnTo>
                    <a:lnTo>
                      <a:pt x="2414" y="1160"/>
                    </a:lnTo>
                    <a:lnTo>
                      <a:pt x="2388" y="1186"/>
                    </a:lnTo>
                    <a:lnTo>
                      <a:pt x="2388" y="1186"/>
                    </a:lnTo>
                    <a:lnTo>
                      <a:pt x="2384" y="1192"/>
                    </a:lnTo>
                    <a:lnTo>
                      <a:pt x="2382" y="1198"/>
                    </a:lnTo>
                    <a:lnTo>
                      <a:pt x="2386" y="1216"/>
                    </a:lnTo>
                    <a:lnTo>
                      <a:pt x="2386" y="1216"/>
                    </a:lnTo>
                    <a:lnTo>
                      <a:pt x="2390" y="1222"/>
                    </a:lnTo>
                    <a:lnTo>
                      <a:pt x="2396" y="1226"/>
                    </a:lnTo>
                    <a:lnTo>
                      <a:pt x="2450" y="1240"/>
                    </a:lnTo>
                    <a:lnTo>
                      <a:pt x="2450" y="1240"/>
                    </a:lnTo>
                    <a:lnTo>
                      <a:pt x="2456" y="1244"/>
                    </a:lnTo>
                    <a:lnTo>
                      <a:pt x="2460" y="1248"/>
                    </a:lnTo>
                    <a:lnTo>
                      <a:pt x="2480" y="1296"/>
                    </a:lnTo>
                    <a:lnTo>
                      <a:pt x="2480" y="1296"/>
                    </a:lnTo>
                    <a:lnTo>
                      <a:pt x="2480" y="1302"/>
                    </a:lnTo>
                    <a:lnTo>
                      <a:pt x="2480" y="1310"/>
                    </a:lnTo>
                    <a:lnTo>
                      <a:pt x="2456" y="1372"/>
                    </a:lnTo>
                    <a:lnTo>
                      <a:pt x="2456" y="1372"/>
                    </a:lnTo>
                    <a:lnTo>
                      <a:pt x="2452" y="1380"/>
                    </a:lnTo>
                    <a:lnTo>
                      <a:pt x="2446" y="1384"/>
                    </a:lnTo>
                    <a:lnTo>
                      <a:pt x="2406" y="1412"/>
                    </a:lnTo>
                    <a:lnTo>
                      <a:pt x="2406" y="1412"/>
                    </a:lnTo>
                    <a:lnTo>
                      <a:pt x="2402" y="1418"/>
                    </a:lnTo>
                    <a:lnTo>
                      <a:pt x="2402" y="1424"/>
                    </a:lnTo>
                    <a:lnTo>
                      <a:pt x="2418" y="1454"/>
                    </a:lnTo>
                    <a:lnTo>
                      <a:pt x="2418" y="1454"/>
                    </a:lnTo>
                    <a:lnTo>
                      <a:pt x="2422" y="1460"/>
                    </a:lnTo>
                    <a:lnTo>
                      <a:pt x="2426" y="1462"/>
                    </a:lnTo>
                    <a:lnTo>
                      <a:pt x="2426" y="1462"/>
                    </a:lnTo>
                    <a:lnTo>
                      <a:pt x="2430" y="1464"/>
                    </a:lnTo>
                    <a:lnTo>
                      <a:pt x="2436" y="1468"/>
                    </a:lnTo>
                    <a:lnTo>
                      <a:pt x="2486" y="1534"/>
                    </a:lnTo>
                    <a:lnTo>
                      <a:pt x="2486" y="1534"/>
                    </a:lnTo>
                    <a:lnTo>
                      <a:pt x="2488" y="1540"/>
                    </a:lnTo>
                    <a:lnTo>
                      <a:pt x="2486" y="1546"/>
                    </a:lnTo>
                    <a:lnTo>
                      <a:pt x="2440" y="1610"/>
                    </a:lnTo>
                    <a:lnTo>
                      <a:pt x="2440" y="1610"/>
                    </a:lnTo>
                    <a:lnTo>
                      <a:pt x="2438" y="1612"/>
                    </a:lnTo>
                    <a:lnTo>
                      <a:pt x="2436" y="1612"/>
                    </a:lnTo>
                    <a:lnTo>
                      <a:pt x="2432" y="1612"/>
                    </a:lnTo>
                    <a:lnTo>
                      <a:pt x="2430" y="1610"/>
                    </a:lnTo>
                    <a:lnTo>
                      <a:pt x="2380" y="1544"/>
                    </a:lnTo>
                    <a:lnTo>
                      <a:pt x="2380" y="1544"/>
                    </a:lnTo>
                    <a:lnTo>
                      <a:pt x="2378" y="1540"/>
                    </a:lnTo>
                    <a:lnTo>
                      <a:pt x="2378" y="1540"/>
                    </a:lnTo>
                    <a:lnTo>
                      <a:pt x="2380" y="1538"/>
                    </a:lnTo>
                    <a:lnTo>
                      <a:pt x="2384" y="1538"/>
                    </a:lnTo>
                    <a:lnTo>
                      <a:pt x="2404" y="1540"/>
                    </a:lnTo>
                    <a:lnTo>
                      <a:pt x="2404" y="1540"/>
                    </a:lnTo>
                    <a:lnTo>
                      <a:pt x="2408" y="1540"/>
                    </a:lnTo>
                    <a:lnTo>
                      <a:pt x="2406" y="1536"/>
                    </a:lnTo>
                    <a:lnTo>
                      <a:pt x="2384" y="1516"/>
                    </a:lnTo>
                    <a:lnTo>
                      <a:pt x="2384" y="1516"/>
                    </a:lnTo>
                    <a:lnTo>
                      <a:pt x="2378" y="1514"/>
                    </a:lnTo>
                    <a:lnTo>
                      <a:pt x="2370" y="1514"/>
                    </a:lnTo>
                    <a:lnTo>
                      <a:pt x="2360" y="1520"/>
                    </a:lnTo>
                    <a:lnTo>
                      <a:pt x="2360" y="1520"/>
                    </a:lnTo>
                    <a:lnTo>
                      <a:pt x="2356" y="1520"/>
                    </a:lnTo>
                    <a:lnTo>
                      <a:pt x="2354" y="1520"/>
                    </a:lnTo>
                    <a:lnTo>
                      <a:pt x="2354" y="1518"/>
                    </a:lnTo>
                    <a:lnTo>
                      <a:pt x="2354" y="1516"/>
                    </a:lnTo>
                    <a:lnTo>
                      <a:pt x="2356" y="1488"/>
                    </a:lnTo>
                    <a:lnTo>
                      <a:pt x="2356" y="1488"/>
                    </a:lnTo>
                    <a:lnTo>
                      <a:pt x="2356" y="1482"/>
                    </a:lnTo>
                    <a:lnTo>
                      <a:pt x="2352" y="1476"/>
                    </a:lnTo>
                    <a:lnTo>
                      <a:pt x="2342" y="1468"/>
                    </a:lnTo>
                    <a:lnTo>
                      <a:pt x="2342" y="1468"/>
                    </a:lnTo>
                    <a:lnTo>
                      <a:pt x="2338" y="1462"/>
                    </a:lnTo>
                    <a:lnTo>
                      <a:pt x="2336" y="1454"/>
                    </a:lnTo>
                    <a:lnTo>
                      <a:pt x="2338" y="1432"/>
                    </a:lnTo>
                    <a:lnTo>
                      <a:pt x="2338" y="1432"/>
                    </a:lnTo>
                    <a:lnTo>
                      <a:pt x="2338" y="1428"/>
                    </a:lnTo>
                    <a:lnTo>
                      <a:pt x="2338" y="1426"/>
                    </a:lnTo>
                    <a:lnTo>
                      <a:pt x="2334" y="1424"/>
                    </a:lnTo>
                    <a:lnTo>
                      <a:pt x="2332" y="1422"/>
                    </a:lnTo>
                    <a:lnTo>
                      <a:pt x="2242" y="1412"/>
                    </a:lnTo>
                    <a:lnTo>
                      <a:pt x="2242" y="1412"/>
                    </a:lnTo>
                    <a:lnTo>
                      <a:pt x="2234" y="1410"/>
                    </a:lnTo>
                    <a:lnTo>
                      <a:pt x="2228" y="1404"/>
                    </a:lnTo>
                    <a:lnTo>
                      <a:pt x="2228" y="1402"/>
                    </a:lnTo>
                    <a:lnTo>
                      <a:pt x="2228" y="1402"/>
                    </a:lnTo>
                    <a:lnTo>
                      <a:pt x="2222" y="1398"/>
                    </a:lnTo>
                    <a:lnTo>
                      <a:pt x="2216" y="1396"/>
                    </a:lnTo>
                    <a:lnTo>
                      <a:pt x="2160" y="1390"/>
                    </a:lnTo>
                    <a:lnTo>
                      <a:pt x="2160" y="1390"/>
                    </a:lnTo>
                    <a:lnTo>
                      <a:pt x="2154" y="1386"/>
                    </a:lnTo>
                    <a:lnTo>
                      <a:pt x="2148" y="1382"/>
                    </a:lnTo>
                    <a:lnTo>
                      <a:pt x="2106" y="1334"/>
                    </a:lnTo>
                    <a:lnTo>
                      <a:pt x="2106" y="1334"/>
                    </a:lnTo>
                    <a:lnTo>
                      <a:pt x="2100" y="1328"/>
                    </a:lnTo>
                    <a:lnTo>
                      <a:pt x="2094" y="1324"/>
                    </a:lnTo>
                    <a:lnTo>
                      <a:pt x="2040" y="1306"/>
                    </a:lnTo>
                    <a:lnTo>
                      <a:pt x="2040" y="1306"/>
                    </a:lnTo>
                    <a:lnTo>
                      <a:pt x="2032" y="1304"/>
                    </a:lnTo>
                    <a:lnTo>
                      <a:pt x="2026" y="1306"/>
                    </a:lnTo>
                    <a:lnTo>
                      <a:pt x="1988" y="1322"/>
                    </a:lnTo>
                    <a:lnTo>
                      <a:pt x="1988" y="1322"/>
                    </a:lnTo>
                    <a:lnTo>
                      <a:pt x="1986" y="1322"/>
                    </a:lnTo>
                    <a:lnTo>
                      <a:pt x="1984" y="1322"/>
                    </a:lnTo>
                    <a:lnTo>
                      <a:pt x="1982" y="1320"/>
                    </a:lnTo>
                    <a:lnTo>
                      <a:pt x="1980" y="1316"/>
                    </a:lnTo>
                    <a:lnTo>
                      <a:pt x="1972" y="1236"/>
                    </a:lnTo>
                    <a:lnTo>
                      <a:pt x="1972" y="1236"/>
                    </a:lnTo>
                    <a:lnTo>
                      <a:pt x="1968" y="1230"/>
                    </a:lnTo>
                    <a:lnTo>
                      <a:pt x="1962" y="1226"/>
                    </a:lnTo>
                    <a:lnTo>
                      <a:pt x="1930" y="1222"/>
                    </a:lnTo>
                    <a:lnTo>
                      <a:pt x="1930" y="1222"/>
                    </a:lnTo>
                    <a:lnTo>
                      <a:pt x="1924" y="1220"/>
                    </a:lnTo>
                    <a:lnTo>
                      <a:pt x="1920" y="1214"/>
                    </a:lnTo>
                    <a:lnTo>
                      <a:pt x="1908" y="1174"/>
                    </a:lnTo>
                    <a:lnTo>
                      <a:pt x="1908" y="1174"/>
                    </a:lnTo>
                    <a:lnTo>
                      <a:pt x="1908" y="1168"/>
                    </a:lnTo>
                    <a:lnTo>
                      <a:pt x="1910" y="1160"/>
                    </a:lnTo>
                    <a:lnTo>
                      <a:pt x="1932" y="1118"/>
                    </a:lnTo>
                    <a:lnTo>
                      <a:pt x="1932" y="1118"/>
                    </a:lnTo>
                    <a:lnTo>
                      <a:pt x="1940" y="1104"/>
                    </a:lnTo>
                    <a:lnTo>
                      <a:pt x="1990" y="1030"/>
                    </a:lnTo>
                    <a:lnTo>
                      <a:pt x="1990" y="1030"/>
                    </a:lnTo>
                    <a:lnTo>
                      <a:pt x="2000" y="1018"/>
                    </a:lnTo>
                    <a:lnTo>
                      <a:pt x="2016" y="1000"/>
                    </a:lnTo>
                    <a:lnTo>
                      <a:pt x="2016" y="1000"/>
                    </a:lnTo>
                    <a:lnTo>
                      <a:pt x="2024" y="986"/>
                    </a:lnTo>
                    <a:lnTo>
                      <a:pt x="2034" y="964"/>
                    </a:lnTo>
                    <a:lnTo>
                      <a:pt x="2034" y="964"/>
                    </a:lnTo>
                    <a:lnTo>
                      <a:pt x="2036" y="962"/>
                    </a:lnTo>
                    <a:lnTo>
                      <a:pt x="2038" y="960"/>
                    </a:lnTo>
                    <a:lnTo>
                      <a:pt x="2040" y="960"/>
                    </a:lnTo>
                    <a:lnTo>
                      <a:pt x="2044" y="962"/>
                    </a:lnTo>
                    <a:lnTo>
                      <a:pt x="2054" y="970"/>
                    </a:lnTo>
                    <a:lnTo>
                      <a:pt x="2054" y="970"/>
                    </a:lnTo>
                    <a:lnTo>
                      <a:pt x="2056" y="970"/>
                    </a:lnTo>
                    <a:lnTo>
                      <a:pt x="2060" y="972"/>
                    </a:lnTo>
                    <a:lnTo>
                      <a:pt x="2062" y="970"/>
                    </a:lnTo>
                    <a:lnTo>
                      <a:pt x="2064" y="968"/>
                    </a:lnTo>
                    <a:lnTo>
                      <a:pt x="2124" y="906"/>
                    </a:lnTo>
                    <a:lnTo>
                      <a:pt x="2124" y="906"/>
                    </a:lnTo>
                    <a:lnTo>
                      <a:pt x="2126" y="904"/>
                    </a:lnTo>
                    <a:lnTo>
                      <a:pt x="2128" y="904"/>
                    </a:lnTo>
                    <a:lnTo>
                      <a:pt x="2130" y="904"/>
                    </a:lnTo>
                    <a:lnTo>
                      <a:pt x="2130" y="908"/>
                    </a:lnTo>
                    <a:lnTo>
                      <a:pt x="2134" y="936"/>
                    </a:lnTo>
                    <a:lnTo>
                      <a:pt x="2134" y="936"/>
                    </a:lnTo>
                    <a:lnTo>
                      <a:pt x="2134" y="944"/>
                    </a:lnTo>
                    <a:lnTo>
                      <a:pt x="2132" y="950"/>
                    </a:lnTo>
                    <a:lnTo>
                      <a:pt x="2122" y="974"/>
                    </a:lnTo>
                    <a:lnTo>
                      <a:pt x="2122" y="974"/>
                    </a:lnTo>
                    <a:lnTo>
                      <a:pt x="2122" y="976"/>
                    </a:lnTo>
                    <a:lnTo>
                      <a:pt x="2122" y="980"/>
                    </a:lnTo>
                    <a:lnTo>
                      <a:pt x="2124" y="982"/>
                    </a:lnTo>
                    <a:lnTo>
                      <a:pt x="2128" y="982"/>
                    </a:lnTo>
                    <a:lnTo>
                      <a:pt x="2146" y="984"/>
                    </a:lnTo>
                    <a:lnTo>
                      <a:pt x="2146" y="984"/>
                    </a:lnTo>
                    <a:lnTo>
                      <a:pt x="2148" y="986"/>
                    </a:lnTo>
                    <a:lnTo>
                      <a:pt x="2152" y="988"/>
                    </a:lnTo>
                    <a:lnTo>
                      <a:pt x="2152" y="990"/>
                    </a:lnTo>
                    <a:lnTo>
                      <a:pt x="2152" y="994"/>
                    </a:lnTo>
                    <a:lnTo>
                      <a:pt x="2152" y="1002"/>
                    </a:lnTo>
                    <a:lnTo>
                      <a:pt x="2152" y="1002"/>
                    </a:lnTo>
                    <a:lnTo>
                      <a:pt x="2152" y="1006"/>
                    </a:lnTo>
                    <a:lnTo>
                      <a:pt x="2156" y="1004"/>
                    </a:lnTo>
                    <a:lnTo>
                      <a:pt x="2200" y="958"/>
                    </a:lnTo>
                    <a:lnTo>
                      <a:pt x="2200" y="958"/>
                    </a:lnTo>
                    <a:lnTo>
                      <a:pt x="2206" y="954"/>
                    </a:lnTo>
                    <a:lnTo>
                      <a:pt x="2212" y="954"/>
                    </a:lnTo>
                    <a:lnTo>
                      <a:pt x="2256" y="968"/>
                    </a:lnTo>
                    <a:lnTo>
                      <a:pt x="2256" y="968"/>
                    </a:lnTo>
                    <a:lnTo>
                      <a:pt x="2264" y="968"/>
                    </a:lnTo>
                    <a:lnTo>
                      <a:pt x="2270" y="968"/>
                    </a:lnTo>
                    <a:lnTo>
                      <a:pt x="2280" y="964"/>
                    </a:lnTo>
                    <a:lnTo>
                      <a:pt x="2280" y="964"/>
                    </a:lnTo>
                    <a:lnTo>
                      <a:pt x="2282" y="962"/>
                    </a:lnTo>
                    <a:lnTo>
                      <a:pt x="2284" y="960"/>
                    </a:lnTo>
                    <a:lnTo>
                      <a:pt x="2284" y="956"/>
                    </a:lnTo>
                    <a:lnTo>
                      <a:pt x="2284" y="954"/>
                    </a:lnTo>
                    <a:lnTo>
                      <a:pt x="2280" y="938"/>
                    </a:lnTo>
                    <a:lnTo>
                      <a:pt x="2280" y="938"/>
                    </a:lnTo>
                    <a:lnTo>
                      <a:pt x="2276" y="932"/>
                    </a:lnTo>
                    <a:lnTo>
                      <a:pt x="2270" y="926"/>
                    </a:lnTo>
                    <a:lnTo>
                      <a:pt x="2240" y="914"/>
                    </a:lnTo>
                    <a:lnTo>
                      <a:pt x="2240" y="914"/>
                    </a:lnTo>
                    <a:lnTo>
                      <a:pt x="2226" y="908"/>
                    </a:lnTo>
                    <a:lnTo>
                      <a:pt x="2172" y="890"/>
                    </a:lnTo>
                    <a:lnTo>
                      <a:pt x="2172" y="890"/>
                    </a:lnTo>
                    <a:lnTo>
                      <a:pt x="2168" y="886"/>
                    </a:lnTo>
                    <a:lnTo>
                      <a:pt x="2166" y="878"/>
                    </a:lnTo>
                    <a:lnTo>
                      <a:pt x="2168" y="868"/>
                    </a:lnTo>
                    <a:lnTo>
                      <a:pt x="2168" y="868"/>
                    </a:lnTo>
                    <a:lnTo>
                      <a:pt x="2168" y="866"/>
                    </a:lnTo>
                    <a:lnTo>
                      <a:pt x="2170" y="864"/>
                    </a:lnTo>
                    <a:lnTo>
                      <a:pt x="2172" y="864"/>
                    </a:lnTo>
                    <a:lnTo>
                      <a:pt x="2174" y="866"/>
                    </a:lnTo>
                    <a:lnTo>
                      <a:pt x="2184" y="874"/>
                    </a:lnTo>
                    <a:lnTo>
                      <a:pt x="2184" y="874"/>
                    </a:lnTo>
                    <a:lnTo>
                      <a:pt x="2186" y="874"/>
                    </a:lnTo>
                    <a:lnTo>
                      <a:pt x="2188" y="874"/>
                    </a:lnTo>
                    <a:lnTo>
                      <a:pt x="2190" y="874"/>
                    </a:lnTo>
                    <a:lnTo>
                      <a:pt x="2190" y="870"/>
                    </a:lnTo>
                    <a:lnTo>
                      <a:pt x="2186" y="830"/>
                    </a:lnTo>
                    <a:lnTo>
                      <a:pt x="2186" y="830"/>
                    </a:lnTo>
                    <a:lnTo>
                      <a:pt x="2186" y="822"/>
                    </a:lnTo>
                    <a:lnTo>
                      <a:pt x="2188" y="814"/>
                    </a:lnTo>
                    <a:lnTo>
                      <a:pt x="2214" y="760"/>
                    </a:lnTo>
                    <a:lnTo>
                      <a:pt x="2214" y="760"/>
                    </a:lnTo>
                    <a:lnTo>
                      <a:pt x="2214" y="754"/>
                    </a:lnTo>
                    <a:lnTo>
                      <a:pt x="2212" y="748"/>
                    </a:lnTo>
                    <a:lnTo>
                      <a:pt x="2190" y="728"/>
                    </a:lnTo>
                    <a:lnTo>
                      <a:pt x="2190" y="728"/>
                    </a:lnTo>
                    <a:lnTo>
                      <a:pt x="2188" y="722"/>
                    </a:lnTo>
                    <a:lnTo>
                      <a:pt x="2188" y="716"/>
                    </a:lnTo>
                    <a:lnTo>
                      <a:pt x="2196" y="706"/>
                    </a:lnTo>
                    <a:lnTo>
                      <a:pt x="2196" y="706"/>
                    </a:lnTo>
                    <a:lnTo>
                      <a:pt x="2196" y="700"/>
                    </a:lnTo>
                    <a:lnTo>
                      <a:pt x="2194" y="694"/>
                    </a:lnTo>
                    <a:lnTo>
                      <a:pt x="2172" y="670"/>
                    </a:lnTo>
                    <a:lnTo>
                      <a:pt x="2172" y="670"/>
                    </a:lnTo>
                    <a:lnTo>
                      <a:pt x="2166" y="666"/>
                    </a:lnTo>
                    <a:lnTo>
                      <a:pt x="2160" y="664"/>
                    </a:lnTo>
                    <a:lnTo>
                      <a:pt x="2116" y="658"/>
                    </a:lnTo>
                    <a:lnTo>
                      <a:pt x="2116" y="658"/>
                    </a:lnTo>
                    <a:lnTo>
                      <a:pt x="2114" y="658"/>
                    </a:lnTo>
                    <a:lnTo>
                      <a:pt x="2112" y="660"/>
                    </a:lnTo>
                    <a:lnTo>
                      <a:pt x="2110" y="662"/>
                    </a:lnTo>
                    <a:lnTo>
                      <a:pt x="2110" y="666"/>
                    </a:lnTo>
                    <a:lnTo>
                      <a:pt x="2114" y="682"/>
                    </a:lnTo>
                    <a:lnTo>
                      <a:pt x="2114" y="682"/>
                    </a:lnTo>
                    <a:lnTo>
                      <a:pt x="2114" y="688"/>
                    </a:lnTo>
                    <a:lnTo>
                      <a:pt x="2114" y="696"/>
                    </a:lnTo>
                    <a:lnTo>
                      <a:pt x="2096" y="772"/>
                    </a:lnTo>
                    <a:lnTo>
                      <a:pt x="2096" y="772"/>
                    </a:lnTo>
                    <a:lnTo>
                      <a:pt x="2096" y="776"/>
                    </a:lnTo>
                    <a:lnTo>
                      <a:pt x="2094" y="776"/>
                    </a:lnTo>
                    <a:lnTo>
                      <a:pt x="2092" y="776"/>
                    </a:lnTo>
                    <a:lnTo>
                      <a:pt x="2090" y="774"/>
                    </a:lnTo>
                    <a:lnTo>
                      <a:pt x="2056" y="740"/>
                    </a:lnTo>
                    <a:lnTo>
                      <a:pt x="2056" y="740"/>
                    </a:lnTo>
                    <a:lnTo>
                      <a:pt x="2054" y="734"/>
                    </a:lnTo>
                    <a:lnTo>
                      <a:pt x="2052" y="726"/>
                    </a:lnTo>
                    <a:lnTo>
                      <a:pt x="2054" y="702"/>
                    </a:lnTo>
                    <a:lnTo>
                      <a:pt x="2054" y="702"/>
                    </a:lnTo>
                    <a:lnTo>
                      <a:pt x="2054" y="700"/>
                    </a:lnTo>
                    <a:lnTo>
                      <a:pt x="2054" y="696"/>
                    </a:lnTo>
                    <a:lnTo>
                      <a:pt x="2050" y="694"/>
                    </a:lnTo>
                    <a:lnTo>
                      <a:pt x="2048" y="694"/>
                    </a:lnTo>
                    <a:lnTo>
                      <a:pt x="2028" y="692"/>
                    </a:lnTo>
                    <a:lnTo>
                      <a:pt x="2028" y="692"/>
                    </a:lnTo>
                    <a:lnTo>
                      <a:pt x="2020" y="692"/>
                    </a:lnTo>
                    <a:lnTo>
                      <a:pt x="2016" y="698"/>
                    </a:lnTo>
                    <a:lnTo>
                      <a:pt x="2010" y="708"/>
                    </a:lnTo>
                    <a:lnTo>
                      <a:pt x="2010" y="708"/>
                    </a:lnTo>
                    <a:lnTo>
                      <a:pt x="2004" y="712"/>
                    </a:lnTo>
                    <a:lnTo>
                      <a:pt x="1998" y="712"/>
                    </a:lnTo>
                    <a:lnTo>
                      <a:pt x="1970" y="700"/>
                    </a:lnTo>
                    <a:lnTo>
                      <a:pt x="1970" y="700"/>
                    </a:lnTo>
                    <a:lnTo>
                      <a:pt x="1954" y="696"/>
                    </a:lnTo>
                    <a:lnTo>
                      <a:pt x="1874" y="686"/>
                    </a:lnTo>
                    <a:lnTo>
                      <a:pt x="1874" y="686"/>
                    </a:lnTo>
                    <a:lnTo>
                      <a:pt x="1858" y="688"/>
                    </a:lnTo>
                    <a:lnTo>
                      <a:pt x="1836" y="692"/>
                    </a:lnTo>
                    <a:lnTo>
                      <a:pt x="1836" y="692"/>
                    </a:lnTo>
                    <a:lnTo>
                      <a:pt x="1834" y="694"/>
                    </a:lnTo>
                    <a:lnTo>
                      <a:pt x="1832" y="696"/>
                    </a:lnTo>
                    <a:lnTo>
                      <a:pt x="1830" y="698"/>
                    </a:lnTo>
                    <a:lnTo>
                      <a:pt x="1830" y="702"/>
                    </a:lnTo>
                    <a:lnTo>
                      <a:pt x="1846" y="744"/>
                    </a:lnTo>
                    <a:lnTo>
                      <a:pt x="1846" y="744"/>
                    </a:lnTo>
                    <a:lnTo>
                      <a:pt x="1846" y="746"/>
                    </a:lnTo>
                    <a:lnTo>
                      <a:pt x="1844" y="750"/>
                    </a:lnTo>
                    <a:lnTo>
                      <a:pt x="1842" y="752"/>
                    </a:lnTo>
                    <a:lnTo>
                      <a:pt x="1840" y="752"/>
                    </a:lnTo>
                    <a:lnTo>
                      <a:pt x="1770" y="760"/>
                    </a:lnTo>
                    <a:lnTo>
                      <a:pt x="1770" y="760"/>
                    </a:lnTo>
                    <a:lnTo>
                      <a:pt x="1762" y="758"/>
                    </a:lnTo>
                    <a:lnTo>
                      <a:pt x="1756" y="754"/>
                    </a:lnTo>
                    <a:lnTo>
                      <a:pt x="1714" y="714"/>
                    </a:lnTo>
                    <a:lnTo>
                      <a:pt x="1714" y="714"/>
                    </a:lnTo>
                    <a:lnTo>
                      <a:pt x="1704" y="704"/>
                    </a:lnTo>
                    <a:lnTo>
                      <a:pt x="1704" y="704"/>
                    </a:lnTo>
                    <a:lnTo>
                      <a:pt x="1698" y="700"/>
                    </a:lnTo>
                    <a:lnTo>
                      <a:pt x="1690" y="700"/>
                    </a:lnTo>
                    <a:lnTo>
                      <a:pt x="1652" y="706"/>
                    </a:lnTo>
                    <a:lnTo>
                      <a:pt x="1652" y="706"/>
                    </a:lnTo>
                    <a:lnTo>
                      <a:pt x="1644" y="708"/>
                    </a:lnTo>
                    <a:lnTo>
                      <a:pt x="1640" y="714"/>
                    </a:lnTo>
                    <a:lnTo>
                      <a:pt x="1626" y="736"/>
                    </a:lnTo>
                    <a:lnTo>
                      <a:pt x="1626" y="736"/>
                    </a:lnTo>
                    <a:lnTo>
                      <a:pt x="1624" y="738"/>
                    </a:lnTo>
                    <a:lnTo>
                      <a:pt x="1620" y="740"/>
                    </a:lnTo>
                    <a:lnTo>
                      <a:pt x="1618" y="740"/>
                    </a:lnTo>
                    <a:lnTo>
                      <a:pt x="1616" y="738"/>
                    </a:lnTo>
                    <a:lnTo>
                      <a:pt x="1586" y="714"/>
                    </a:lnTo>
                    <a:lnTo>
                      <a:pt x="1586" y="714"/>
                    </a:lnTo>
                    <a:lnTo>
                      <a:pt x="1580" y="710"/>
                    </a:lnTo>
                    <a:lnTo>
                      <a:pt x="1572" y="708"/>
                    </a:lnTo>
                    <a:lnTo>
                      <a:pt x="1536" y="704"/>
                    </a:lnTo>
                    <a:lnTo>
                      <a:pt x="1536" y="704"/>
                    </a:lnTo>
                    <a:lnTo>
                      <a:pt x="1528" y="702"/>
                    </a:lnTo>
                    <a:lnTo>
                      <a:pt x="1522" y="698"/>
                    </a:lnTo>
                    <a:lnTo>
                      <a:pt x="1470" y="668"/>
                    </a:lnTo>
                    <a:lnTo>
                      <a:pt x="1470" y="668"/>
                    </a:lnTo>
                    <a:lnTo>
                      <a:pt x="1464" y="664"/>
                    </a:lnTo>
                    <a:lnTo>
                      <a:pt x="1460" y="658"/>
                    </a:lnTo>
                    <a:lnTo>
                      <a:pt x="1390" y="540"/>
                    </a:lnTo>
                    <a:lnTo>
                      <a:pt x="1390" y="540"/>
                    </a:lnTo>
                    <a:lnTo>
                      <a:pt x="1384" y="536"/>
                    </a:lnTo>
                    <a:lnTo>
                      <a:pt x="1378" y="534"/>
                    </a:lnTo>
                    <a:lnTo>
                      <a:pt x="1342" y="538"/>
                    </a:lnTo>
                    <a:lnTo>
                      <a:pt x="1342" y="538"/>
                    </a:lnTo>
                    <a:lnTo>
                      <a:pt x="1340" y="538"/>
                    </a:lnTo>
                    <a:lnTo>
                      <a:pt x="1338" y="536"/>
                    </a:lnTo>
                    <a:lnTo>
                      <a:pt x="1336" y="534"/>
                    </a:lnTo>
                    <a:lnTo>
                      <a:pt x="1338" y="530"/>
                    </a:lnTo>
                    <a:lnTo>
                      <a:pt x="1350" y="494"/>
                    </a:lnTo>
                    <a:lnTo>
                      <a:pt x="1350" y="494"/>
                    </a:lnTo>
                    <a:lnTo>
                      <a:pt x="1350" y="490"/>
                    </a:lnTo>
                    <a:lnTo>
                      <a:pt x="1346" y="490"/>
                    </a:lnTo>
                    <a:lnTo>
                      <a:pt x="1308" y="518"/>
                    </a:lnTo>
                    <a:lnTo>
                      <a:pt x="1308" y="518"/>
                    </a:lnTo>
                    <a:lnTo>
                      <a:pt x="1306" y="520"/>
                    </a:lnTo>
                    <a:lnTo>
                      <a:pt x="1304" y="520"/>
                    </a:lnTo>
                    <a:lnTo>
                      <a:pt x="1302" y="518"/>
                    </a:lnTo>
                    <a:lnTo>
                      <a:pt x="1302" y="516"/>
                    </a:lnTo>
                    <a:lnTo>
                      <a:pt x="1302" y="446"/>
                    </a:lnTo>
                    <a:lnTo>
                      <a:pt x="1302" y="446"/>
                    </a:lnTo>
                    <a:lnTo>
                      <a:pt x="1300" y="444"/>
                    </a:lnTo>
                    <a:lnTo>
                      <a:pt x="1300" y="442"/>
                    </a:lnTo>
                    <a:lnTo>
                      <a:pt x="1298" y="442"/>
                    </a:lnTo>
                    <a:lnTo>
                      <a:pt x="1296" y="444"/>
                    </a:lnTo>
                    <a:lnTo>
                      <a:pt x="1264" y="470"/>
                    </a:lnTo>
                    <a:lnTo>
                      <a:pt x="1264" y="470"/>
                    </a:lnTo>
                    <a:lnTo>
                      <a:pt x="1258" y="472"/>
                    </a:lnTo>
                    <a:lnTo>
                      <a:pt x="1250" y="472"/>
                    </a:lnTo>
                    <a:lnTo>
                      <a:pt x="1188" y="454"/>
                    </a:lnTo>
                    <a:lnTo>
                      <a:pt x="1188" y="454"/>
                    </a:lnTo>
                    <a:lnTo>
                      <a:pt x="1180" y="450"/>
                    </a:lnTo>
                    <a:lnTo>
                      <a:pt x="1176" y="446"/>
                    </a:lnTo>
                    <a:lnTo>
                      <a:pt x="1164" y="428"/>
                    </a:lnTo>
                    <a:lnTo>
                      <a:pt x="1164" y="428"/>
                    </a:lnTo>
                    <a:lnTo>
                      <a:pt x="1158" y="424"/>
                    </a:lnTo>
                    <a:lnTo>
                      <a:pt x="1152" y="424"/>
                    </a:lnTo>
                    <a:lnTo>
                      <a:pt x="1104" y="440"/>
                    </a:lnTo>
                    <a:lnTo>
                      <a:pt x="1104" y="440"/>
                    </a:lnTo>
                    <a:lnTo>
                      <a:pt x="1100" y="440"/>
                    </a:lnTo>
                    <a:lnTo>
                      <a:pt x="1098" y="440"/>
                    </a:lnTo>
                    <a:lnTo>
                      <a:pt x="1094" y="438"/>
                    </a:lnTo>
                    <a:lnTo>
                      <a:pt x="1094" y="434"/>
                    </a:lnTo>
                    <a:lnTo>
                      <a:pt x="1072" y="362"/>
                    </a:lnTo>
                    <a:lnTo>
                      <a:pt x="1072" y="362"/>
                    </a:lnTo>
                    <a:lnTo>
                      <a:pt x="1066" y="346"/>
                    </a:lnTo>
                    <a:lnTo>
                      <a:pt x="1022" y="216"/>
                    </a:lnTo>
                    <a:lnTo>
                      <a:pt x="1022" y="216"/>
                    </a:lnTo>
                    <a:lnTo>
                      <a:pt x="1018" y="210"/>
                    </a:lnTo>
                    <a:lnTo>
                      <a:pt x="1012" y="208"/>
                    </a:lnTo>
                    <a:lnTo>
                      <a:pt x="978" y="204"/>
                    </a:lnTo>
                    <a:lnTo>
                      <a:pt x="978" y="204"/>
                    </a:lnTo>
                    <a:lnTo>
                      <a:pt x="972" y="200"/>
                    </a:lnTo>
                    <a:lnTo>
                      <a:pt x="968" y="196"/>
                    </a:lnTo>
                    <a:lnTo>
                      <a:pt x="950" y="86"/>
                    </a:lnTo>
                    <a:lnTo>
                      <a:pt x="950" y="86"/>
                    </a:lnTo>
                    <a:lnTo>
                      <a:pt x="946" y="80"/>
                    </a:lnTo>
                    <a:lnTo>
                      <a:pt x="940" y="74"/>
                    </a:lnTo>
                    <a:lnTo>
                      <a:pt x="822" y="24"/>
                    </a:lnTo>
                    <a:lnTo>
                      <a:pt x="822" y="24"/>
                    </a:lnTo>
                    <a:lnTo>
                      <a:pt x="814" y="22"/>
                    </a:lnTo>
                    <a:lnTo>
                      <a:pt x="806" y="22"/>
                    </a:lnTo>
                    <a:lnTo>
                      <a:pt x="776" y="26"/>
                    </a:lnTo>
                    <a:lnTo>
                      <a:pt x="776" y="26"/>
                    </a:lnTo>
                    <a:lnTo>
                      <a:pt x="770" y="24"/>
                    </a:lnTo>
                    <a:lnTo>
                      <a:pt x="762" y="22"/>
                    </a:lnTo>
                    <a:lnTo>
                      <a:pt x="742" y="4"/>
                    </a:lnTo>
                    <a:lnTo>
                      <a:pt x="742" y="4"/>
                    </a:lnTo>
                    <a:lnTo>
                      <a:pt x="734" y="0"/>
                    </a:lnTo>
                    <a:lnTo>
                      <a:pt x="728" y="2"/>
                    </a:lnTo>
                    <a:lnTo>
                      <a:pt x="704" y="14"/>
                    </a:lnTo>
                    <a:lnTo>
                      <a:pt x="704" y="14"/>
                    </a:lnTo>
                    <a:lnTo>
                      <a:pt x="698" y="18"/>
                    </a:lnTo>
                    <a:lnTo>
                      <a:pt x="694" y="26"/>
                    </a:lnTo>
                    <a:lnTo>
                      <a:pt x="664" y="104"/>
                    </a:lnTo>
                    <a:lnTo>
                      <a:pt x="664" y="104"/>
                    </a:lnTo>
                    <a:lnTo>
                      <a:pt x="662" y="112"/>
                    </a:lnTo>
                    <a:lnTo>
                      <a:pt x="662" y="120"/>
                    </a:lnTo>
                    <a:lnTo>
                      <a:pt x="666" y="132"/>
                    </a:lnTo>
                    <a:lnTo>
                      <a:pt x="666" y="132"/>
                    </a:lnTo>
                    <a:lnTo>
                      <a:pt x="666" y="140"/>
                    </a:lnTo>
                    <a:lnTo>
                      <a:pt x="662" y="146"/>
                    </a:lnTo>
                    <a:lnTo>
                      <a:pt x="636" y="172"/>
                    </a:lnTo>
                    <a:lnTo>
                      <a:pt x="636" y="172"/>
                    </a:lnTo>
                    <a:lnTo>
                      <a:pt x="634" y="174"/>
                    </a:lnTo>
                    <a:lnTo>
                      <a:pt x="632" y="174"/>
                    </a:lnTo>
                    <a:lnTo>
                      <a:pt x="628" y="172"/>
                    </a:lnTo>
                    <a:lnTo>
                      <a:pt x="628" y="170"/>
                    </a:lnTo>
                    <a:lnTo>
                      <a:pt x="614" y="140"/>
                    </a:lnTo>
                    <a:lnTo>
                      <a:pt x="614" y="140"/>
                    </a:lnTo>
                    <a:lnTo>
                      <a:pt x="608" y="134"/>
                    </a:lnTo>
                    <a:lnTo>
                      <a:pt x="604" y="128"/>
                    </a:lnTo>
                    <a:lnTo>
                      <a:pt x="530" y="74"/>
                    </a:lnTo>
                    <a:lnTo>
                      <a:pt x="530" y="74"/>
                    </a:lnTo>
                    <a:lnTo>
                      <a:pt x="526" y="72"/>
                    </a:lnTo>
                    <a:lnTo>
                      <a:pt x="526" y="76"/>
                    </a:lnTo>
                    <a:lnTo>
                      <a:pt x="530" y="88"/>
                    </a:lnTo>
                    <a:lnTo>
                      <a:pt x="530" y="88"/>
                    </a:lnTo>
                    <a:lnTo>
                      <a:pt x="530" y="92"/>
                    </a:lnTo>
                    <a:lnTo>
                      <a:pt x="530" y="94"/>
                    </a:lnTo>
                    <a:lnTo>
                      <a:pt x="528" y="96"/>
                    </a:lnTo>
                    <a:lnTo>
                      <a:pt x="524" y="98"/>
                    </a:lnTo>
                    <a:lnTo>
                      <a:pt x="504" y="102"/>
                    </a:lnTo>
                    <a:lnTo>
                      <a:pt x="504" y="102"/>
                    </a:lnTo>
                    <a:lnTo>
                      <a:pt x="498" y="106"/>
                    </a:lnTo>
                    <a:lnTo>
                      <a:pt x="496" y="112"/>
                    </a:lnTo>
                    <a:lnTo>
                      <a:pt x="498" y="154"/>
                    </a:lnTo>
                    <a:lnTo>
                      <a:pt x="498" y="154"/>
                    </a:lnTo>
                    <a:lnTo>
                      <a:pt x="500" y="162"/>
                    </a:lnTo>
                    <a:lnTo>
                      <a:pt x="504" y="168"/>
                    </a:lnTo>
                    <a:lnTo>
                      <a:pt x="546" y="216"/>
                    </a:lnTo>
                    <a:lnTo>
                      <a:pt x="546" y="216"/>
                    </a:lnTo>
                    <a:lnTo>
                      <a:pt x="548" y="218"/>
                    </a:lnTo>
                    <a:lnTo>
                      <a:pt x="548" y="220"/>
                    </a:lnTo>
                    <a:lnTo>
                      <a:pt x="548" y="222"/>
                    </a:lnTo>
                    <a:lnTo>
                      <a:pt x="544" y="222"/>
                    </a:lnTo>
                    <a:lnTo>
                      <a:pt x="464" y="226"/>
                    </a:lnTo>
                    <a:lnTo>
                      <a:pt x="464" y="226"/>
                    </a:lnTo>
                    <a:lnTo>
                      <a:pt x="462" y="226"/>
                    </a:lnTo>
                    <a:lnTo>
                      <a:pt x="458" y="224"/>
                    </a:lnTo>
                    <a:lnTo>
                      <a:pt x="458" y="222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6" y="216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0" y="210"/>
                    </a:lnTo>
                    <a:lnTo>
                      <a:pt x="348" y="212"/>
                    </a:lnTo>
                    <a:lnTo>
                      <a:pt x="348" y="212"/>
                    </a:lnTo>
                    <a:lnTo>
                      <a:pt x="340" y="214"/>
                    </a:lnTo>
                    <a:lnTo>
                      <a:pt x="334" y="218"/>
                    </a:lnTo>
                    <a:lnTo>
                      <a:pt x="292" y="256"/>
                    </a:lnTo>
                    <a:lnTo>
                      <a:pt x="292" y="256"/>
                    </a:lnTo>
                    <a:lnTo>
                      <a:pt x="286" y="262"/>
                    </a:lnTo>
                    <a:lnTo>
                      <a:pt x="284" y="268"/>
                    </a:lnTo>
                    <a:lnTo>
                      <a:pt x="272" y="308"/>
                    </a:lnTo>
                    <a:lnTo>
                      <a:pt x="272" y="308"/>
                    </a:lnTo>
                    <a:lnTo>
                      <a:pt x="270" y="316"/>
                    </a:lnTo>
                    <a:lnTo>
                      <a:pt x="274" y="32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6" y="344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2" y="352"/>
                    </a:lnTo>
                    <a:lnTo>
                      <a:pt x="230" y="378"/>
                    </a:lnTo>
                    <a:lnTo>
                      <a:pt x="230" y="378"/>
                    </a:lnTo>
                    <a:lnTo>
                      <a:pt x="226" y="380"/>
                    </a:lnTo>
                    <a:lnTo>
                      <a:pt x="226" y="382"/>
                    </a:lnTo>
                    <a:lnTo>
                      <a:pt x="226" y="386"/>
                    </a:lnTo>
                    <a:lnTo>
                      <a:pt x="226" y="388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94" y="470"/>
                    </a:lnTo>
                    <a:lnTo>
                      <a:pt x="294" y="472"/>
                    </a:lnTo>
                    <a:lnTo>
                      <a:pt x="292" y="474"/>
                    </a:lnTo>
                    <a:lnTo>
                      <a:pt x="290" y="476"/>
                    </a:lnTo>
                    <a:lnTo>
                      <a:pt x="206" y="500"/>
                    </a:lnTo>
                    <a:lnTo>
                      <a:pt x="206" y="500"/>
                    </a:lnTo>
                    <a:lnTo>
                      <a:pt x="198" y="500"/>
                    </a:lnTo>
                    <a:lnTo>
                      <a:pt x="190" y="498"/>
                    </a:lnTo>
                    <a:lnTo>
                      <a:pt x="44" y="446"/>
                    </a:lnTo>
                    <a:lnTo>
                      <a:pt x="44" y="446"/>
                    </a:lnTo>
                    <a:lnTo>
                      <a:pt x="36" y="446"/>
                    </a:lnTo>
                    <a:lnTo>
                      <a:pt x="30" y="448"/>
                    </a:lnTo>
                    <a:lnTo>
                      <a:pt x="2" y="472"/>
                    </a:lnTo>
                    <a:lnTo>
                      <a:pt x="2" y="472"/>
                    </a:lnTo>
                    <a:lnTo>
                      <a:pt x="2" y="474"/>
                    </a:lnTo>
                    <a:lnTo>
                      <a:pt x="0" y="478"/>
                    </a:lnTo>
                    <a:lnTo>
                      <a:pt x="2" y="480"/>
                    </a:lnTo>
                    <a:lnTo>
                      <a:pt x="4" y="482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18" y="536"/>
                    </a:lnTo>
                    <a:lnTo>
                      <a:pt x="302" y="558"/>
                    </a:lnTo>
                    <a:lnTo>
                      <a:pt x="302" y="558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0" y="560"/>
                    </a:lnTo>
                    <a:lnTo>
                      <a:pt x="296" y="564"/>
                    </a:lnTo>
                    <a:lnTo>
                      <a:pt x="278" y="586"/>
                    </a:lnTo>
                    <a:lnTo>
                      <a:pt x="278" y="586"/>
                    </a:lnTo>
                    <a:lnTo>
                      <a:pt x="276" y="588"/>
                    </a:lnTo>
                    <a:lnTo>
                      <a:pt x="276" y="590"/>
                    </a:lnTo>
                    <a:lnTo>
                      <a:pt x="278" y="592"/>
                    </a:lnTo>
                    <a:lnTo>
                      <a:pt x="280" y="594"/>
                    </a:lnTo>
                    <a:lnTo>
                      <a:pt x="342" y="614"/>
                    </a:lnTo>
                    <a:lnTo>
                      <a:pt x="342" y="614"/>
                    </a:lnTo>
                    <a:lnTo>
                      <a:pt x="348" y="612"/>
                    </a:lnTo>
                    <a:lnTo>
                      <a:pt x="354" y="608"/>
                    </a:lnTo>
                    <a:lnTo>
                      <a:pt x="364" y="594"/>
                    </a:lnTo>
                    <a:lnTo>
                      <a:pt x="364" y="594"/>
                    </a:lnTo>
                    <a:lnTo>
                      <a:pt x="368" y="590"/>
                    </a:lnTo>
                    <a:lnTo>
                      <a:pt x="376" y="590"/>
                    </a:lnTo>
                    <a:lnTo>
                      <a:pt x="394" y="592"/>
                    </a:lnTo>
                    <a:lnTo>
                      <a:pt x="394" y="592"/>
                    </a:lnTo>
                    <a:lnTo>
                      <a:pt x="398" y="592"/>
                    </a:lnTo>
                    <a:lnTo>
                      <a:pt x="400" y="592"/>
                    </a:lnTo>
                    <a:lnTo>
                      <a:pt x="402" y="588"/>
                    </a:lnTo>
                    <a:lnTo>
                      <a:pt x="404" y="586"/>
                    </a:lnTo>
                    <a:lnTo>
                      <a:pt x="406" y="574"/>
                    </a:lnTo>
                    <a:lnTo>
                      <a:pt x="406" y="574"/>
                    </a:lnTo>
                    <a:lnTo>
                      <a:pt x="406" y="568"/>
                    </a:lnTo>
                    <a:lnTo>
                      <a:pt x="406" y="566"/>
                    </a:lnTo>
                    <a:lnTo>
                      <a:pt x="406" y="566"/>
                    </a:lnTo>
                    <a:lnTo>
                      <a:pt x="404" y="564"/>
                    </a:lnTo>
                    <a:lnTo>
                      <a:pt x="404" y="560"/>
                    </a:lnTo>
                    <a:lnTo>
                      <a:pt x="404" y="560"/>
                    </a:lnTo>
                    <a:lnTo>
                      <a:pt x="408" y="556"/>
                    </a:lnTo>
                    <a:lnTo>
                      <a:pt x="414" y="554"/>
                    </a:lnTo>
                    <a:lnTo>
                      <a:pt x="494" y="550"/>
                    </a:lnTo>
                    <a:lnTo>
                      <a:pt x="494" y="550"/>
                    </a:lnTo>
                    <a:lnTo>
                      <a:pt x="496" y="552"/>
                    </a:lnTo>
                    <a:lnTo>
                      <a:pt x="498" y="552"/>
                    </a:lnTo>
                    <a:lnTo>
                      <a:pt x="498" y="554"/>
                    </a:lnTo>
                    <a:lnTo>
                      <a:pt x="498" y="558"/>
                    </a:lnTo>
                    <a:lnTo>
                      <a:pt x="490" y="572"/>
                    </a:lnTo>
                    <a:lnTo>
                      <a:pt x="490" y="572"/>
                    </a:lnTo>
                    <a:lnTo>
                      <a:pt x="484" y="576"/>
                    </a:lnTo>
                    <a:lnTo>
                      <a:pt x="478" y="578"/>
                    </a:lnTo>
                    <a:lnTo>
                      <a:pt x="448" y="574"/>
                    </a:lnTo>
                    <a:lnTo>
                      <a:pt x="448" y="574"/>
                    </a:lnTo>
                    <a:lnTo>
                      <a:pt x="444" y="574"/>
                    </a:lnTo>
                    <a:lnTo>
                      <a:pt x="442" y="576"/>
                    </a:lnTo>
                    <a:lnTo>
                      <a:pt x="440" y="57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36" y="596"/>
                    </a:lnTo>
                    <a:lnTo>
                      <a:pt x="438" y="598"/>
                    </a:lnTo>
                    <a:lnTo>
                      <a:pt x="438" y="602"/>
                    </a:lnTo>
                    <a:lnTo>
                      <a:pt x="440" y="604"/>
                    </a:lnTo>
                    <a:lnTo>
                      <a:pt x="444" y="606"/>
                    </a:lnTo>
                    <a:lnTo>
                      <a:pt x="522" y="624"/>
                    </a:lnTo>
                    <a:lnTo>
                      <a:pt x="522" y="624"/>
                    </a:lnTo>
                    <a:lnTo>
                      <a:pt x="528" y="628"/>
                    </a:lnTo>
                    <a:lnTo>
                      <a:pt x="530" y="634"/>
                    </a:lnTo>
                    <a:lnTo>
                      <a:pt x="534" y="660"/>
                    </a:lnTo>
                    <a:lnTo>
                      <a:pt x="534" y="660"/>
                    </a:lnTo>
                    <a:lnTo>
                      <a:pt x="538" y="666"/>
                    </a:lnTo>
                    <a:lnTo>
                      <a:pt x="544" y="668"/>
                    </a:lnTo>
                    <a:lnTo>
                      <a:pt x="596" y="674"/>
                    </a:lnTo>
                    <a:lnTo>
                      <a:pt x="596" y="674"/>
                    </a:lnTo>
                    <a:lnTo>
                      <a:pt x="604" y="678"/>
                    </a:lnTo>
                    <a:lnTo>
                      <a:pt x="610" y="682"/>
                    </a:lnTo>
                    <a:lnTo>
                      <a:pt x="704" y="808"/>
                    </a:lnTo>
                    <a:lnTo>
                      <a:pt x="704" y="808"/>
                    </a:lnTo>
                    <a:lnTo>
                      <a:pt x="706" y="816"/>
                    </a:lnTo>
                    <a:lnTo>
                      <a:pt x="708" y="822"/>
                    </a:lnTo>
                    <a:lnTo>
                      <a:pt x="724" y="1086"/>
                    </a:lnTo>
                    <a:lnTo>
                      <a:pt x="724" y="1086"/>
                    </a:lnTo>
                    <a:lnTo>
                      <a:pt x="722" y="1102"/>
                    </a:lnTo>
                    <a:lnTo>
                      <a:pt x="718" y="1144"/>
                    </a:lnTo>
                    <a:lnTo>
                      <a:pt x="718" y="1144"/>
                    </a:lnTo>
                    <a:lnTo>
                      <a:pt x="716" y="1146"/>
                    </a:lnTo>
                    <a:lnTo>
                      <a:pt x="716" y="1148"/>
                    </a:lnTo>
                    <a:lnTo>
                      <a:pt x="712" y="1148"/>
                    </a:lnTo>
                    <a:lnTo>
                      <a:pt x="710" y="1148"/>
                    </a:lnTo>
                    <a:lnTo>
                      <a:pt x="704" y="1146"/>
                    </a:lnTo>
                    <a:lnTo>
                      <a:pt x="704" y="1146"/>
                    </a:lnTo>
                    <a:lnTo>
                      <a:pt x="696" y="1144"/>
                    </a:lnTo>
                    <a:lnTo>
                      <a:pt x="690" y="1146"/>
                    </a:lnTo>
                    <a:lnTo>
                      <a:pt x="662" y="1160"/>
                    </a:lnTo>
                    <a:lnTo>
                      <a:pt x="662" y="1160"/>
                    </a:lnTo>
                    <a:lnTo>
                      <a:pt x="658" y="1166"/>
                    </a:lnTo>
                    <a:lnTo>
                      <a:pt x="658" y="1172"/>
                    </a:lnTo>
                    <a:lnTo>
                      <a:pt x="678" y="1288"/>
                    </a:lnTo>
                    <a:lnTo>
                      <a:pt x="678" y="1288"/>
                    </a:lnTo>
                    <a:lnTo>
                      <a:pt x="680" y="1290"/>
                    </a:lnTo>
                    <a:lnTo>
                      <a:pt x="682" y="1288"/>
                    </a:lnTo>
                    <a:lnTo>
                      <a:pt x="710" y="1206"/>
                    </a:lnTo>
                    <a:lnTo>
                      <a:pt x="710" y="1206"/>
                    </a:lnTo>
                    <a:lnTo>
                      <a:pt x="718" y="1192"/>
                    </a:lnTo>
                    <a:lnTo>
                      <a:pt x="732" y="1172"/>
                    </a:lnTo>
                    <a:lnTo>
                      <a:pt x="732" y="1172"/>
                    </a:lnTo>
                    <a:lnTo>
                      <a:pt x="738" y="1168"/>
                    </a:lnTo>
                    <a:lnTo>
                      <a:pt x="746" y="1168"/>
                    </a:lnTo>
                    <a:lnTo>
                      <a:pt x="768" y="1170"/>
                    </a:lnTo>
                    <a:lnTo>
                      <a:pt x="768" y="1170"/>
                    </a:lnTo>
                    <a:lnTo>
                      <a:pt x="774" y="1172"/>
                    </a:lnTo>
                    <a:lnTo>
                      <a:pt x="776" y="1178"/>
                    </a:lnTo>
                    <a:lnTo>
                      <a:pt x="778" y="1230"/>
                    </a:lnTo>
                    <a:lnTo>
                      <a:pt x="778" y="1230"/>
                    </a:lnTo>
                    <a:lnTo>
                      <a:pt x="776" y="1234"/>
                    </a:lnTo>
                    <a:lnTo>
                      <a:pt x="776" y="1236"/>
                    </a:lnTo>
                    <a:lnTo>
                      <a:pt x="772" y="1238"/>
                    </a:lnTo>
                    <a:lnTo>
                      <a:pt x="770" y="1238"/>
                    </a:lnTo>
                    <a:lnTo>
                      <a:pt x="762" y="1236"/>
                    </a:lnTo>
                    <a:lnTo>
                      <a:pt x="762" y="1236"/>
                    </a:lnTo>
                    <a:lnTo>
                      <a:pt x="758" y="1238"/>
                    </a:lnTo>
                    <a:lnTo>
                      <a:pt x="756" y="1238"/>
                    </a:lnTo>
                    <a:lnTo>
                      <a:pt x="756" y="1240"/>
                    </a:lnTo>
                    <a:lnTo>
                      <a:pt x="756" y="1244"/>
                    </a:lnTo>
                    <a:lnTo>
                      <a:pt x="776" y="1330"/>
                    </a:lnTo>
                    <a:lnTo>
                      <a:pt x="776" y="1330"/>
                    </a:lnTo>
                    <a:lnTo>
                      <a:pt x="780" y="1344"/>
                    </a:lnTo>
                    <a:lnTo>
                      <a:pt x="800" y="1494"/>
                    </a:lnTo>
                    <a:lnTo>
                      <a:pt x="800" y="1494"/>
                    </a:lnTo>
                    <a:lnTo>
                      <a:pt x="800" y="1500"/>
                    </a:lnTo>
                    <a:lnTo>
                      <a:pt x="796" y="1508"/>
                    </a:lnTo>
                    <a:lnTo>
                      <a:pt x="786" y="1516"/>
                    </a:lnTo>
                    <a:lnTo>
                      <a:pt x="786" y="1516"/>
                    </a:lnTo>
                    <a:lnTo>
                      <a:pt x="784" y="1522"/>
                    </a:lnTo>
                    <a:lnTo>
                      <a:pt x="784" y="1530"/>
                    </a:lnTo>
                    <a:lnTo>
                      <a:pt x="802" y="1582"/>
                    </a:lnTo>
                    <a:lnTo>
                      <a:pt x="802" y="1582"/>
                    </a:lnTo>
                    <a:lnTo>
                      <a:pt x="804" y="1590"/>
                    </a:lnTo>
                    <a:lnTo>
                      <a:pt x="804" y="1598"/>
                    </a:lnTo>
                    <a:lnTo>
                      <a:pt x="792" y="1706"/>
                    </a:lnTo>
                    <a:lnTo>
                      <a:pt x="792" y="1706"/>
                    </a:lnTo>
                    <a:lnTo>
                      <a:pt x="788" y="1720"/>
                    </a:lnTo>
                    <a:lnTo>
                      <a:pt x="702" y="1906"/>
                    </a:lnTo>
                    <a:lnTo>
                      <a:pt x="702" y="1906"/>
                    </a:lnTo>
                    <a:lnTo>
                      <a:pt x="698" y="1912"/>
                    </a:lnTo>
                    <a:lnTo>
                      <a:pt x="692" y="1918"/>
                    </a:lnTo>
                    <a:lnTo>
                      <a:pt x="652" y="1954"/>
                    </a:lnTo>
                    <a:lnTo>
                      <a:pt x="652" y="1954"/>
                    </a:lnTo>
                    <a:lnTo>
                      <a:pt x="648" y="1960"/>
                    </a:lnTo>
                    <a:lnTo>
                      <a:pt x="646" y="1968"/>
                    </a:lnTo>
                    <a:lnTo>
                      <a:pt x="662" y="2106"/>
                    </a:lnTo>
                    <a:lnTo>
                      <a:pt x="662" y="2106"/>
                    </a:lnTo>
                    <a:lnTo>
                      <a:pt x="666" y="2122"/>
                    </a:lnTo>
                    <a:lnTo>
                      <a:pt x="688" y="2182"/>
                    </a:lnTo>
                    <a:lnTo>
                      <a:pt x="688" y="2182"/>
                    </a:lnTo>
                    <a:lnTo>
                      <a:pt x="690" y="2198"/>
                    </a:lnTo>
                    <a:lnTo>
                      <a:pt x="696" y="2320"/>
                    </a:lnTo>
                    <a:lnTo>
                      <a:pt x="696" y="2320"/>
                    </a:lnTo>
                    <a:lnTo>
                      <a:pt x="698" y="2326"/>
                    </a:lnTo>
                    <a:lnTo>
                      <a:pt x="704" y="2330"/>
                    </a:lnTo>
                    <a:lnTo>
                      <a:pt x="780" y="2364"/>
                    </a:lnTo>
                    <a:lnTo>
                      <a:pt x="780" y="2364"/>
                    </a:lnTo>
                    <a:lnTo>
                      <a:pt x="784" y="2368"/>
                    </a:lnTo>
                    <a:lnTo>
                      <a:pt x="788" y="2374"/>
                    </a:lnTo>
                    <a:lnTo>
                      <a:pt x="792" y="2402"/>
                    </a:lnTo>
                    <a:lnTo>
                      <a:pt x="792" y="2402"/>
                    </a:lnTo>
                    <a:lnTo>
                      <a:pt x="796" y="2408"/>
                    </a:lnTo>
                    <a:lnTo>
                      <a:pt x="800" y="2414"/>
                    </a:lnTo>
                    <a:lnTo>
                      <a:pt x="818" y="2434"/>
                    </a:lnTo>
                    <a:lnTo>
                      <a:pt x="818" y="2434"/>
                    </a:lnTo>
                    <a:lnTo>
                      <a:pt x="822" y="2440"/>
                    </a:lnTo>
                    <a:lnTo>
                      <a:pt x="824" y="2448"/>
                    </a:lnTo>
                    <a:lnTo>
                      <a:pt x="838" y="2502"/>
                    </a:lnTo>
                    <a:lnTo>
                      <a:pt x="838" y="2502"/>
                    </a:lnTo>
                    <a:lnTo>
                      <a:pt x="840" y="2518"/>
                    </a:lnTo>
                    <a:lnTo>
                      <a:pt x="850" y="2632"/>
                    </a:lnTo>
                    <a:lnTo>
                      <a:pt x="850" y="2632"/>
                    </a:lnTo>
                    <a:lnTo>
                      <a:pt x="852" y="2640"/>
                    </a:lnTo>
                    <a:lnTo>
                      <a:pt x="856" y="2646"/>
                    </a:lnTo>
                    <a:lnTo>
                      <a:pt x="918" y="2712"/>
                    </a:lnTo>
                    <a:lnTo>
                      <a:pt x="918" y="2712"/>
                    </a:lnTo>
                    <a:lnTo>
                      <a:pt x="922" y="2718"/>
                    </a:lnTo>
                    <a:lnTo>
                      <a:pt x="924" y="2726"/>
                    </a:lnTo>
                    <a:lnTo>
                      <a:pt x="920" y="2750"/>
                    </a:lnTo>
                    <a:lnTo>
                      <a:pt x="920" y="2750"/>
                    </a:lnTo>
                    <a:lnTo>
                      <a:pt x="920" y="2754"/>
                    </a:lnTo>
                    <a:lnTo>
                      <a:pt x="918" y="2756"/>
                    </a:lnTo>
                    <a:lnTo>
                      <a:pt x="914" y="2756"/>
                    </a:lnTo>
                    <a:lnTo>
                      <a:pt x="912" y="2756"/>
                    </a:lnTo>
                    <a:lnTo>
                      <a:pt x="878" y="2742"/>
                    </a:lnTo>
                    <a:lnTo>
                      <a:pt x="878" y="2742"/>
                    </a:lnTo>
                    <a:lnTo>
                      <a:pt x="874" y="2740"/>
                    </a:lnTo>
                    <a:lnTo>
                      <a:pt x="876" y="2744"/>
                    </a:lnTo>
                    <a:lnTo>
                      <a:pt x="930" y="2822"/>
                    </a:lnTo>
                    <a:lnTo>
                      <a:pt x="930" y="2822"/>
                    </a:lnTo>
                    <a:lnTo>
                      <a:pt x="942" y="2834"/>
                    </a:lnTo>
                    <a:lnTo>
                      <a:pt x="982" y="2874"/>
                    </a:lnTo>
                    <a:lnTo>
                      <a:pt x="982" y="2874"/>
                    </a:lnTo>
                    <a:lnTo>
                      <a:pt x="986" y="2880"/>
                    </a:lnTo>
                    <a:lnTo>
                      <a:pt x="988" y="2888"/>
                    </a:lnTo>
                    <a:lnTo>
                      <a:pt x="984" y="2910"/>
                    </a:lnTo>
                    <a:lnTo>
                      <a:pt x="984" y="2910"/>
                    </a:lnTo>
                    <a:lnTo>
                      <a:pt x="982" y="2916"/>
                    </a:lnTo>
                    <a:lnTo>
                      <a:pt x="978" y="2922"/>
                    </a:lnTo>
                    <a:lnTo>
                      <a:pt x="960" y="2938"/>
                    </a:lnTo>
                    <a:lnTo>
                      <a:pt x="960" y="2938"/>
                    </a:lnTo>
                    <a:lnTo>
                      <a:pt x="958" y="2940"/>
                    </a:lnTo>
                    <a:lnTo>
                      <a:pt x="958" y="2944"/>
                    </a:lnTo>
                    <a:lnTo>
                      <a:pt x="958" y="2946"/>
                    </a:lnTo>
                    <a:lnTo>
                      <a:pt x="962" y="2948"/>
                    </a:lnTo>
                    <a:lnTo>
                      <a:pt x="1070" y="3024"/>
                    </a:lnTo>
                    <a:lnTo>
                      <a:pt x="1070" y="3024"/>
                    </a:lnTo>
                    <a:lnTo>
                      <a:pt x="1074" y="3028"/>
                    </a:lnTo>
                    <a:lnTo>
                      <a:pt x="1076" y="3036"/>
                    </a:lnTo>
                    <a:lnTo>
                      <a:pt x="1072" y="3060"/>
                    </a:lnTo>
                    <a:lnTo>
                      <a:pt x="1072" y="3060"/>
                    </a:lnTo>
                    <a:lnTo>
                      <a:pt x="1074" y="3062"/>
                    </a:lnTo>
                    <a:lnTo>
                      <a:pt x="1074" y="3064"/>
                    </a:lnTo>
                    <a:lnTo>
                      <a:pt x="1076" y="3066"/>
                    </a:lnTo>
                    <a:lnTo>
                      <a:pt x="1080" y="3066"/>
                    </a:lnTo>
                    <a:lnTo>
                      <a:pt x="1126" y="3062"/>
                    </a:lnTo>
                    <a:lnTo>
                      <a:pt x="1126" y="3062"/>
                    </a:lnTo>
                    <a:lnTo>
                      <a:pt x="1128" y="3062"/>
                    </a:lnTo>
                    <a:lnTo>
                      <a:pt x="1130" y="3060"/>
                    </a:lnTo>
                    <a:lnTo>
                      <a:pt x="1130" y="3058"/>
                    </a:lnTo>
                    <a:lnTo>
                      <a:pt x="1130" y="3054"/>
                    </a:lnTo>
                    <a:lnTo>
                      <a:pt x="1100" y="2994"/>
                    </a:lnTo>
                    <a:lnTo>
                      <a:pt x="1100" y="2994"/>
                    </a:lnTo>
                    <a:lnTo>
                      <a:pt x="1094" y="2988"/>
                    </a:lnTo>
                    <a:lnTo>
                      <a:pt x="1088" y="2982"/>
                    </a:lnTo>
                    <a:lnTo>
                      <a:pt x="1078" y="2976"/>
                    </a:lnTo>
                    <a:lnTo>
                      <a:pt x="1078" y="2976"/>
                    </a:lnTo>
                    <a:lnTo>
                      <a:pt x="1074" y="2970"/>
                    </a:lnTo>
                    <a:lnTo>
                      <a:pt x="1072" y="2964"/>
                    </a:lnTo>
                    <a:lnTo>
                      <a:pt x="1072" y="2964"/>
                    </a:lnTo>
                    <a:lnTo>
                      <a:pt x="1070" y="2950"/>
                    </a:lnTo>
                    <a:lnTo>
                      <a:pt x="1052" y="2866"/>
                    </a:lnTo>
                    <a:lnTo>
                      <a:pt x="1052" y="2866"/>
                    </a:lnTo>
                    <a:lnTo>
                      <a:pt x="1048" y="2858"/>
                    </a:lnTo>
                    <a:lnTo>
                      <a:pt x="1044" y="2852"/>
                    </a:lnTo>
                    <a:lnTo>
                      <a:pt x="992" y="2784"/>
                    </a:lnTo>
                    <a:lnTo>
                      <a:pt x="992" y="2784"/>
                    </a:lnTo>
                    <a:lnTo>
                      <a:pt x="982" y="2770"/>
                    </a:lnTo>
                    <a:lnTo>
                      <a:pt x="926" y="2640"/>
                    </a:lnTo>
                    <a:lnTo>
                      <a:pt x="926" y="2640"/>
                    </a:lnTo>
                    <a:lnTo>
                      <a:pt x="924" y="2632"/>
                    </a:lnTo>
                    <a:lnTo>
                      <a:pt x="922" y="2624"/>
                    </a:lnTo>
                    <a:lnTo>
                      <a:pt x="932" y="2546"/>
                    </a:lnTo>
                    <a:lnTo>
                      <a:pt x="932" y="2546"/>
                    </a:lnTo>
                    <a:lnTo>
                      <a:pt x="934" y="2544"/>
                    </a:lnTo>
                    <a:lnTo>
                      <a:pt x="936" y="2542"/>
                    </a:lnTo>
                    <a:lnTo>
                      <a:pt x="938" y="2540"/>
                    </a:lnTo>
                    <a:lnTo>
                      <a:pt x="940" y="2542"/>
                    </a:lnTo>
                    <a:lnTo>
                      <a:pt x="970" y="2554"/>
                    </a:lnTo>
                    <a:lnTo>
                      <a:pt x="970" y="2554"/>
                    </a:lnTo>
                    <a:lnTo>
                      <a:pt x="976" y="2558"/>
                    </a:lnTo>
                    <a:lnTo>
                      <a:pt x="982" y="2564"/>
                    </a:lnTo>
                    <a:lnTo>
                      <a:pt x="992" y="2578"/>
                    </a:lnTo>
                    <a:lnTo>
                      <a:pt x="992" y="2578"/>
                    </a:lnTo>
                    <a:lnTo>
                      <a:pt x="996" y="2586"/>
                    </a:lnTo>
                    <a:lnTo>
                      <a:pt x="998" y="2594"/>
                    </a:lnTo>
                    <a:lnTo>
                      <a:pt x="1008" y="2692"/>
                    </a:lnTo>
                    <a:lnTo>
                      <a:pt x="1008" y="2692"/>
                    </a:lnTo>
                    <a:lnTo>
                      <a:pt x="1008" y="2706"/>
                    </a:lnTo>
                    <a:lnTo>
                      <a:pt x="1008" y="2706"/>
                    </a:lnTo>
                    <a:lnTo>
                      <a:pt x="1010" y="2712"/>
                    </a:lnTo>
                    <a:lnTo>
                      <a:pt x="1012" y="2718"/>
                    </a:lnTo>
                    <a:lnTo>
                      <a:pt x="1116" y="2860"/>
                    </a:lnTo>
                    <a:lnTo>
                      <a:pt x="1116" y="2860"/>
                    </a:lnTo>
                    <a:lnTo>
                      <a:pt x="1122" y="2864"/>
                    </a:lnTo>
                    <a:lnTo>
                      <a:pt x="1128" y="2866"/>
                    </a:lnTo>
                    <a:lnTo>
                      <a:pt x="1134" y="2868"/>
                    </a:lnTo>
                    <a:lnTo>
                      <a:pt x="1134" y="2868"/>
                    </a:lnTo>
                    <a:lnTo>
                      <a:pt x="1138" y="2868"/>
                    </a:lnTo>
                    <a:lnTo>
                      <a:pt x="1140" y="2870"/>
                    </a:lnTo>
                    <a:lnTo>
                      <a:pt x="1140" y="2872"/>
                    </a:lnTo>
                    <a:lnTo>
                      <a:pt x="1140" y="2876"/>
                    </a:lnTo>
                    <a:lnTo>
                      <a:pt x="1130" y="2900"/>
                    </a:lnTo>
                    <a:lnTo>
                      <a:pt x="1130" y="2900"/>
                    </a:lnTo>
                    <a:lnTo>
                      <a:pt x="1130" y="2906"/>
                    </a:lnTo>
                    <a:lnTo>
                      <a:pt x="1134" y="2912"/>
                    </a:lnTo>
                    <a:lnTo>
                      <a:pt x="1164" y="2934"/>
                    </a:lnTo>
                    <a:lnTo>
                      <a:pt x="1164" y="2934"/>
                    </a:lnTo>
                    <a:lnTo>
                      <a:pt x="1176" y="2946"/>
                    </a:lnTo>
                    <a:lnTo>
                      <a:pt x="1248" y="3028"/>
                    </a:lnTo>
                    <a:lnTo>
                      <a:pt x="1248" y="3028"/>
                    </a:lnTo>
                    <a:lnTo>
                      <a:pt x="1256" y="3040"/>
                    </a:lnTo>
                    <a:lnTo>
                      <a:pt x="1330" y="3176"/>
                    </a:lnTo>
                    <a:lnTo>
                      <a:pt x="1330" y="3176"/>
                    </a:lnTo>
                    <a:lnTo>
                      <a:pt x="1330" y="3182"/>
                    </a:lnTo>
                    <a:lnTo>
                      <a:pt x="1328" y="3188"/>
                    </a:lnTo>
                    <a:lnTo>
                      <a:pt x="1296" y="3226"/>
                    </a:lnTo>
                    <a:lnTo>
                      <a:pt x="1296" y="3226"/>
                    </a:lnTo>
                    <a:lnTo>
                      <a:pt x="1292" y="3232"/>
                    </a:lnTo>
                    <a:lnTo>
                      <a:pt x="1294" y="3240"/>
                    </a:lnTo>
                    <a:lnTo>
                      <a:pt x="1316" y="3284"/>
                    </a:lnTo>
                    <a:lnTo>
                      <a:pt x="1316" y="3284"/>
                    </a:lnTo>
                    <a:lnTo>
                      <a:pt x="1320" y="3290"/>
                    </a:lnTo>
                    <a:lnTo>
                      <a:pt x="1326" y="3296"/>
                    </a:lnTo>
                    <a:lnTo>
                      <a:pt x="1412" y="3368"/>
                    </a:lnTo>
                    <a:lnTo>
                      <a:pt x="1412" y="3368"/>
                    </a:lnTo>
                    <a:lnTo>
                      <a:pt x="1418" y="3372"/>
                    </a:lnTo>
                    <a:lnTo>
                      <a:pt x="1426" y="3374"/>
                    </a:lnTo>
                    <a:lnTo>
                      <a:pt x="1492" y="3382"/>
                    </a:lnTo>
                    <a:lnTo>
                      <a:pt x="1492" y="3382"/>
                    </a:lnTo>
                    <a:lnTo>
                      <a:pt x="1508" y="3386"/>
                    </a:lnTo>
                    <a:lnTo>
                      <a:pt x="1672" y="3470"/>
                    </a:lnTo>
                    <a:lnTo>
                      <a:pt x="1672" y="3470"/>
                    </a:lnTo>
                    <a:lnTo>
                      <a:pt x="1686" y="3478"/>
                    </a:lnTo>
                    <a:lnTo>
                      <a:pt x="1810" y="3542"/>
                    </a:lnTo>
                    <a:lnTo>
                      <a:pt x="1810" y="3542"/>
                    </a:lnTo>
                    <a:lnTo>
                      <a:pt x="1816" y="3544"/>
                    </a:lnTo>
                    <a:lnTo>
                      <a:pt x="1824" y="3542"/>
                    </a:lnTo>
                    <a:lnTo>
                      <a:pt x="1944" y="3508"/>
                    </a:lnTo>
                    <a:lnTo>
                      <a:pt x="1944" y="3508"/>
                    </a:lnTo>
                    <a:lnTo>
                      <a:pt x="1950" y="3508"/>
                    </a:lnTo>
                    <a:lnTo>
                      <a:pt x="1958" y="3512"/>
                    </a:lnTo>
                    <a:lnTo>
                      <a:pt x="2088" y="3614"/>
                    </a:lnTo>
                    <a:lnTo>
                      <a:pt x="2088" y="3614"/>
                    </a:lnTo>
                    <a:lnTo>
                      <a:pt x="2094" y="3618"/>
                    </a:lnTo>
                    <a:lnTo>
                      <a:pt x="2102" y="3620"/>
                    </a:lnTo>
                    <a:lnTo>
                      <a:pt x="2106" y="3620"/>
                    </a:lnTo>
                    <a:lnTo>
                      <a:pt x="2116" y="3616"/>
                    </a:lnTo>
                    <a:lnTo>
                      <a:pt x="2188" y="3596"/>
                    </a:lnTo>
                    <a:lnTo>
                      <a:pt x="2150" y="3542"/>
                    </a:lnTo>
                    <a:lnTo>
                      <a:pt x="2162" y="3462"/>
                    </a:lnTo>
                    <a:lnTo>
                      <a:pt x="2246" y="3442"/>
                    </a:lnTo>
                    <a:lnTo>
                      <a:pt x="2296" y="3428"/>
                    </a:lnTo>
                    <a:lnTo>
                      <a:pt x="2298" y="3414"/>
                    </a:lnTo>
                    <a:lnTo>
                      <a:pt x="2298" y="3414"/>
                    </a:lnTo>
                    <a:lnTo>
                      <a:pt x="2300" y="3406"/>
                    </a:lnTo>
                    <a:lnTo>
                      <a:pt x="2302" y="3400"/>
                    </a:lnTo>
                    <a:lnTo>
                      <a:pt x="2308" y="3390"/>
                    </a:lnTo>
                    <a:lnTo>
                      <a:pt x="2308" y="3390"/>
                    </a:lnTo>
                    <a:lnTo>
                      <a:pt x="2310" y="3382"/>
                    </a:lnTo>
                    <a:lnTo>
                      <a:pt x="2312" y="3376"/>
                    </a:lnTo>
                    <a:lnTo>
                      <a:pt x="2320" y="3308"/>
                    </a:lnTo>
                    <a:lnTo>
                      <a:pt x="2320" y="3308"/>
                    </a:lnTo>
                    <a:lnTo>
                      <a:pt x="2320" y="3300"/>
                    </a:lnTo>
                    <a:lnTo>
                      <a:pt x="2316" y="3294"/>
                    </a:lnTo>
                    <a:lnTo>
                      <a:pt x="2304" y="3284"/>
                    </a:lnTo>
                    <a:lnTo>
                      <a:pt x="2304" y="3284"/>
                    </a:lnTo>
                    <a:lnTo>
                      <a:pt x="2302" y="3282"/>
                    </a:lnTo>
                    <a:lnTo>
                      <a:pt x="2300" y="3280"/>
                    </a:lnTo>
                    <a:lnTo>
                      <a:pt x="2300" y="3276"/>
                    </a:lnTo>
                    <a:lnTo>
                      <a:pt x="2302" y="3274"/>
                    </a:lnTo>
                    <a:lnTo>
                      <a:pt x="2346" y="3224"/>
                    </a:lnTo>
                    <a:lnTo>
                      <a:pt x="2346" y="3224"/>
                    </a:lnTo>
                    <a:lnTo>
                      <a:pt x="2350" y="3218"/>
                    </a:lnTo>
                    <a:lnTo>
                      <a:pt x="2350" y="3210"/>
                    </a:lnTo>
                    <a:lnTo>
                      <a:pt x="2346" y="3200"/>
                    </a:lnTo>
                    <a:lnTo>
                      <a:pt x="2346" y="3200"/>
                    </a:lnTo>
                    <a:lnTo>
                      <a:pt x="2342" y="3194"/>
                    </a:lnTo>
                    <a:lnTo>
                      <a:pt x="2336" y="3190"/>
                    </a:lnTo>
                    <a:lnTo>
                      <a:pt x="2284" y="3184"/>
                    </a:lnTo>
                    <a:lnTo>
                      <a:pt x="2284" y="3184"/>
                    </a:lnTo>
                    <a:lnTo>
                      <a:pt x="2276" y="3184"/>
                    </a:lnTo>
                    <a:lnTo>
                      <a:pt x="2268" y="3186"/>
                    </a:lnTo>
                    <a:lnTo>
                      <a:pt x="2158" y="3222"/>
                    </a:lnTo>
                    <a:lnTo>
                      <a:pt x="2158" y="3222"/>
                    </a:lnTo>
                    <a:lnTo>
                      <a:pt x="2154" y="3226"/>
                    </a:lnTo>
                    <a:lnTo>
                      <a:pt x="2152" y="3234"/>
                    </a:lnTo>
                    <a:lnTo>
                      <a:pt x="2156" y="3272"/>
                    </a:lnTo>
                    <a:lnTo>
                      <a:pt x="2156" y="3272"/>
                    </a:lnTo>
                    <a:lnTo>
                      <a:pt x="2154" y="3280"/>
                    </a:lnTo>
                    <a:lnTo>
                      <a:pt x="2152" y="3286"/>
                    </a:lnTo>
                    <a:lnTo>
                      <a:pt x="2106" y="3336"/>
                    </a:lnTo>
                    <a:lnTo>
                      <a:pt x="2106" y="3336"/>
                    </a:lnTo>
                    <a:lnTo>
                      <a:pt x="2104" y="3342"/>
                    </a:lnTo>
                    <a:lnTo>
                      <a:pt x="2104" y="3348"/>
                    </a:lnTo>
                    <a:lnTo>
                      <a:pt x="2108" y="3352"/>
                    </a:lnTo>
                    <a:lnTo>
                      <a:pt x="2108" y="3352"/>
                    </a:lnTo>
                    <a:lnTo>
                      <a:pt x="2108" y="3356"/>
                    </a:lnTo>
                    <a:lnTo>
                      <a:pt x="2108" y="3358"/>
                    </a:lnTo>
                    <a:lnTo>
                      <a:pt x="2106" y="3360"/>
                    </a:lnTo>
                    <a:lnTo>
                      <a:pt x="2102" y="3360"/>
                    </a:lnTo>
                    <a:lnTo>
                      <a:pt x="2036" y="3362"/>
                    </a:lnTo>
                    <a:lnTo>
                      <a:pt x="2036" y="3362"/>
                    </a:lnTo>
                    <a:lnTo>
                      <a:pt x="2020" y="3364"/>
                    </a:lnTo>
                    <a:lnTo>
                      <a:pt x="1926" y="3378"/>
                    </a:lnTo>
                    <a:lnTo>
                      <a:pt x="1926" y="3378"/>
                    </a:lnTo>
                    <a:lnTo>
                      <a:pt x="1918" y="3378"/>
                    </a:lnTo>
                    <a:lnTo>
                      <a:pt x="1914" y="3374"/>
                    </a:lnTo>
                    <a:lnTo>
                      <a:pt x="1902" y="3354"/>
                    </a:lnTo>
                    <a:lnTo>
                      <a:pt x="1902" y="3354"/>
                    </a:lnTo>
                    <a:lnTo>
                      <a:pt x="1898" y="3350"/>
                    </a:lnTo>
                    <a:lnTo>
                      <a:pt x="1890" y="3346"/>
                    </a:lnTo>
                    <a:lnTo>
                      <a:pt x="1848" y="3342"/>
                    </a:lnTo>
                    <a:lnTo>
                      <a:pt x="1848" y="3342"/>
                    </a:lnTo>
                    <a:lnTo>
                      <a:pt x="1842" y="3338"/>
                    </a:lnTo>
                    <a:lnTo>
                      <a:pt x="1838" y="3334"/>
                    </a:lnTo>
                    <a:lnTo>
                      <a:pt x="1824" y="3290"/>
                    </a:lnTo>
                    <a:lnTo>
                      <a:pt x="1824" y="3290"/>
                    </a:lnTo>
                    <a:lnTo>
                      <a:pt x="1820" y="3282"/>
                    </a:lnTo>
                    <a:lnTo>
                      <a:pt x="1814" y="3278"/>
                    </a:lnTo>
                    <a:lnTo>
                      <a:pt x="1762" y="3250"/>
                    </a:lnTo>
                    <a:lnTo>
                      <a:pt x="1762" y="3250"/>
                    </a:lnTo>
                    <a:lnTo>
                      <a:pt x="1758" y="3244"/>
                    </a:lnTo>
                    <a:lnTo>
                      <a:pt x="1756" y="3238"/>
                    </a:lnTo>
                    <a:lnTo>
                      <a:pt x="1770" y="3200"/>
                    </a:lnTo>
                    <a:lnTo>
                      <a:pt x="1770" y="3200"/>
                    </a:lnTo>
                    <a:lnTo>
                      <a:pt x="1770" y="3194"/>
                    </a:lnTo>
                    <a:lnTo>
                      <a:pt x="1768" y="3186"/>
                    </a:lnTo>
                    <a:lnTo>
                      <a:pt x="1736" y="3138"/>
                    </a:lnTo>
                    <a:lnTo>
                      <a:pt x="1736" y="3138"/>
                    </a:lnTo>
                    <a:lnTo>
                      <a:pt x="1734" y="3132"/>
                    </a:lnTo>
                    <a:lnTo>
                      <a:pt x="1734" y="3124"/>
                    </a:lnTo>
                    <a:lnTo>
                      <a:pt x="1786" y="2966"/>
                    </a:lnTo>
                    <a:lnTo>
                      <a:pt x="1786" y="2966"/>
                    </a:lnTo>
                    <a:lnTo>
                      <a:pt x="1788" y="2958"/>
                    </a:lnTo>
                    <a:lnTo>
                      <a:pt x="1786" y="2950"/>
                    </a:lnTo>
                    <a:lnTo>
                      <a:pt x="1776" y="2896"/>
                    </a:lnTo>
                    <a:lnTo>
                      <a:pt x="1776" y="2896"/>
                    </a:lnTo>
                    <a:lnTo>
                      <a:pt x="1776" y="2890"/>
                    </a:lnTo>
                    <a:lnTo>
                      <a:pt x="1780" y="2884"/>
                    </a:lnTo>
                    <a:lnTo>
                      <a:pt x="1898" y="2810"/>
                    </a:lnTo>
                    <a:lnTo>
                      <a:pt x="1898" y="2810"/>
                    </a:lnTo>
                    <a:lnTo>
                      <a:pt x="1910" y="2802"/>
                    </a:lnTo>
                    <a:lnTo>
                      <a:pt x="1948" y="2776"/>
                    </a:lnTo>
                    <a:lnTo>
                      <a:pt x="1948" y="2776"/>
                    </a:lnTo>
                    <a:lnTo>
                      <a:pt x="1956" y="2772"/>
                    </a:lnTo>
                    <a:lnTo>
                      <a:pt x="1962" y="2774"/>
                    </a:lnTo>
                    <a:lnTo>
                      <a:pt x="2004" y="2790"/>
                    </a:lnTo>
                    <a:lnTo>
                      <a:pt x="2004" y="2790"/>
                    </a:lnTo>
                    <a:lnTo>
                      <a:pt x="2012" y="2790"/>
                    </a:lnTo>
                    <a:lnTo>
                      <a:pt x="2020" y="2790"/>
                    </a:lnTo>
                    <a:lnTo>
                      <a:pt x="2052" y="2784"/>
                    </a:lnTo>
                    <a:lnTo>
                      <a:pt x="2052" y="2784"/>
                    </a:lnTo>
                    <a:lnTo>
                      <a:pt x="2058" y="2784"/>
                    </a:lnTo>
                    <a:lnTo>
                      <a:pt x="2066" y="2786"/>
                    </a:lnTo>
                    <a:lnTo>
                      <a:pt x="2098" y="2800"/>
                    </a:lnTo>
                    <a:lnTo>
                      <a:pt x="2098" y="2800"/>
                    </a:lnTo>
                    <a:lnTo>
                      <a:pt x="2106" y="2802"/>
                    </a:lnTo>
                    <a:lnTo>
                      <a:pt x="2114" y="2802"/>
                    </a:lnTo>
                    <a:lnTo>
                      <a:pt x="2158" y="2796"/>
                    </a:lnTo>
                    <a:lnTo>
                      <a:pt x="2158" y="2796"/>
                    </a:lnTo>
                    <a:lnTo>
                      <a:pt x="2166" y="2796"/>
                    </a:lnTo>
                    <a:lnTo>
                      <a:pt x="2172" y="2798"/>
                    </a:lnTo>
                    <a:lnTo>
                      <a:pt x="2204" y="2812"/>
                    </a:lnTo>
                    <a:lnTo>
                      <a:pt x="2204" y="2812"/>
                    </a:lnTo>
                    <a:lnTo>
                      <a:pt x="2206" y="2814"/>
                    </a:lnTo>
                    <a:lnTo>
                      <a:pt x="2208" y="2812"/>
                    </a:lnTo>
                    <a:lnTo>
                      <a:pt x="2210" y="2810"/>
                    </a:lnTo>
                    <a:lnTo>
                      <a:pt x="2208" y="2808"/>
                    </a:lnTo>
                    <a:lnTo>
                      <a:pt x="2198" y="2778"/>
                    </a:lnTo>
                    <a:lnTo>
                      <a:pt x="2198" y="2778"/>
                    </a:lnTo>
                    <a:lnTo>
                      <a:pt x="2190" y="2764"/>
                    </a:lnTo>
                    <a:lnTo>
                      <a:pt x="2188" y="2762"/>
                    </a:lnTo>
                    <a:lnTo>
                      <a:pt x="2188" y="2762"/>
                    </a:lnTo>
                    <a:lnTo>
                      <a:pt x="2186" y="2760"/>
                    </a:lnTo>
                    <a:lnTo>
                      <a:pt x="2186" y="2756"/>
                    </a:lnTo>
                    <a:lnTo>
                      <a:pt x="2186" y="2754"/>
                    </a:lnTo>
                    <a:lnTo>
                      <a:pt x="2188" y="2752"/>
                    </a:lnTo>
                    <a:lnTo>
                      <a:pt x="2216" y="2734"/>
                    </a:lnTo>
                    <a:lnTo>
                      <a:pt x="2216" y="2734"/>
                    </a:lnTo>
                    <a:lnTo>
                      <a:pt x="2222" y="2732"/>
                    </a:lnTo>
                    <a:lnTo>
                      <a:pt x="2228" y="2734"/>
                    </a:lnTo>
                    <a:lnTo>
                      <a:pt x="2246" y="2746"/>
                    </a:lnTo>
                    <a:lnTo>
                      <a:pt x="2246" y="2746"/>
                    </a:lnTo>
                    <a:lnTo>
                      <a:pt x="2252" y="2748"/>
                    </a:lnTo>
                    <a:lnTo>
                      <a:pt x="2260" y="2748"/>
                    </a:lnTo>
                    <a:lnTo>
                      <a:pt x="2296" y="2730"/>
                    </a:lnTo>
                    <a:lnTo>
                      <a:pt x="2296" y="2730"/>
                    </a:lnTo>
                    <a:lnTo>
                      <a:pt x="2304" y="2728"/>
                    </a:lnTo>
                    <a:lnTo>
                      <a:pt x="2312" y="2728"/>
                    </a:lnTo>
                    <a:lnTo>
                      <a:pt x="2370" y="2734"/>
                    </a:lnTo>
                    <a:lnTo>
                      <a:pt x="2370" y="2734"/>
                    </a:lnTo>
                    <a:lnTo>
                      <a:pt x="2374" y="2736"/>
                    </a:lnTo>
                    <a:lnTo>
                      <a:pt x="2376" y="2738"/>
                    </a:lnTo>
                    <a:lnTo>
                      <a:pt x="2378" y="2740"/>
                    </a:lnTo>
                    <a:lnTo>
                      <a:pt x="2378" y="2744"/>
                    </a:lnTo>
                    <a:lnTo>
                      <a:pt x="2376" y="2758"/>
                    </a:lnTo>
                    <a:lnTo>
                      <a:pt x="2376" y="2758"/>
                    </a:lnTo>
                    <a:lnTo>
                      <a:pt x="2376" y="2760"/>
                    </a:lnTo>
                    <a:lnTo>
                      <a:pt x="2378" y="2762"/>
                    </a:lnTo>
                    <a:lnTo>
                      <a:pt x="2380" y="2762"/>
                    </a:lnTo>
                    <a:lnTo>
                      <a:pt x="2382" y="2762"/>
                    </a:lnTo>
                    <a:lnTo>
                      <a:pt x="2438" y="2734"/>
                    </a:lnTo>
                    <a:lnTo>
                      <a:pt x="2438" y="2734"/>
                    </a:lnTo>
                    <a:lnTo>
                      <a:pt x="2446" y="2734"/>
                    </a:lnTo>
                    <a:lnTo>
                      <a:pt x="2450" y="2736"/>
                    </a:lnTo>
                    <a:lnTo>
                      <a:pt x="2484" y="2772"/>
                    </a:lnTo>
                    <a:lnTo>
                      <a:pt x="2484" y="2772"/>
                    </a:lnTo>
                    <a:lnTo>
                      <a:pt x="2494" y="2784"/>
                    </a:lnTo>
                    <a:lnTo>
                      <a:pt x="2516" y="2804"/>
                    </a:lnTo>
                    <a:lnTo>
                      <a:pt x="2516" y="2804"/>
                    </a:lnTo>
                    <a:lnTo>
                      <a:pt x="2520" y="2810"/>
                    </a:lnTo>
                    <a:lnTo>
                      <a:pt x="2522" y="2816"/>
                    </a:lnTo>
                    <a:lnTo>
                      <a:pt x="2526" y="2846"/>
                    </a:lnTo>
                    <a:lnTo>
                      <a:pt x="2526" y="2846"/>
                    </a:lnTo>
                    <a:lnTo>
                      <a:pt x="2528" y="2852"/>
                    </a:lnTo>
                    <a:lnTo>
                      <a:pt x="2532" y="2858"/>
                    </a:lnTo>
                    <a:lnTo>
                      <a:pt x="2616" y="2954"/>
                    </a:lnTo>
                    <a:lnTo>
                      <a:pt x="2616" y="2954"/>
                    </a:lnTo>
                    <a:lnTo>
                      <a:pt x="2620" y="2960"/>
                    </a:lnTo>
                    <a:lnTo>
                      <a:pt x="2622" y="2966"/>
                    </a:lnTo>
                    <a:lnTo>
                      <a:pt x="2622" y="2966"/>
                    </a:lnTo>
                    <a:lnTo>
                      <a:pt x="2622" y="2972"/>
                    </a:lnTo>
                    <a:lnTo>
                      <a:pt x="2626" y="2976"/>
                    </a:lnTo>
                    <a:lnTo>
                      <a:pt x="2636" y="2986"/>
                    </a:lnTo>
                    <a:lnTo>
                      <a:pt x="2636" y="2986"/>
                    </a:lnTo>
                    <a:lnTo>
                      <a:pt x="2642" y="2988"/>
                    </a:lnTo>
                    <a:lnTo>
                      <a:pt x="2650" y="2988"/>
                    </a:lnTo>
                    <a:lnTo>
                      <a:pt x="2672" y="2980"/>
                    </a:lnTo>
                    <a:lnTo>
                      <a:pt x="2672" y="2980"/>
                    </a:lnTo>
                    <a:lnTo>
                      <a:pt x="2676" y="2976"/>
                    </a:lnTo>
                    <a:lnTo>
                      <a:pt x="2678" y="2970"/>
                    </a:lnTo>
                    <a:lnTo>
                      <a:pt x="2680" y="2864"/>
                    </a:lnTo>
                    <a:lnTo>
                      <a:pt x="2680" y="2864"/>
                    </a:lnTo>
                    <a:lnTo>
                      <a:pt x="2680" y="2856"/>
                    </a:lnTo>
                    <a:lnTo>
                      <a:pt x="2676" y="2850"/>
                    </a:lnTo>
                    <a:lnTo>
                      <a:pt x="2644" y="2816"/>
                    </a:lnTo>
                    <a:lnTo>
                      <a:pt x="2644" y="2816"/>
                    </a:lnTo>
                    <a:lnTo>
                      <a:pt x="2642" y="2810"/>
                    </a:lnTo>
                    <a:lnTo>
                      <a:pt x="2640" y="2804"/>
                    </a:lnTo>
                    <a:lnTo>
                      <a:pt x="2640" y="2804"/>
                    </a:lnTo>
                    <a:lnTo>
                      <a:pt x="2640" y="2796"/>
                    </a:lnTo>
                    <a:lnTo>
                      <a:pt x="2636" y="2790"/>
                    </a:lnTo>
                    <a:lnTo>
                      <a:pt x="2586" y="2712"/>
                    </a:lnTo>
                    <a:lnTo>
                      <a:pt x="2586" y="2712"/>
                    </a:lnTo>
                    <a:lnTo>
                      <a:pt x="2582" y="2704"/>
                    </a:lnTo>
                    <a:lnTo>
                      <a:pt x="2580" y="2696"/>
                    </a:lnTo>
                    <a:lnTo>
                      <a:pt x="2578" y="2644"/>
                    </a:lnTo>
                    <a:lnTo>
                      <a:pt x="2578" y="2644"/>
                    </a:lnTo>
                    <a:lnTo>
                      <a:pt x="2580" y="2638"/>
                    </a:lnTo>
                    <a:lnTo>
                      <a:pt x="2584" y="2632"/>
                    </a:lnTo>
                    <a:lnTo>
                      <a:pt x="2664" y="2554"/>
                    </a:lnTo>
                    <a:lnTo>
                      <a:pt x="2664" y="2554"/>
                    </a:lnTo>
                    <a:lnTo>
                      <a:pt x="2670" y="2546"/>
                    </a:lnTo>
                    <a:lnTo>
                      <a:pt x="2672" y="2540"/>
                    </a:lnTo>
                    <a:lnTo>
                      <a:pt x="2674" y="2516"/>
                    </a:lnTo>
                    <a:lnTo>
                      <a:pt x="2674" y="2516"/>
                    </a:lnTo>
                    <a:lnTo>
                      <a:pt x="2678" y="2508"/>
                    </a:lnTo>
                    <a:lnTo>
                      <a:pt x="2684" y="2506"/>
                    </a:lnTo>
                    <a:lnTo>
                      <a:pt x="2704" y="2500"/>
                    </a:lnTo>
                    <a:lnTo>
                      <a:pt x="2704" y="2500"/>
                    </a:lnTo>
                    <a:lnTo>
                      <a:pt x="2708" y="2496"/>
                    </a:lnTo>
                    <a:lnTo>
                      <a:pt x="2712" y="2490"/>
                    </a:lnTo>
                    <a:lnTo>
                      <a:pt x="2714" y="2478"/>
                    </a:lnTo>
                    <a:lnTo>
                      <a:pt x="2714" y="2478"/>
                    </a:lnTo>
                    <a:lnTo>
                      <a:pt x="2716" y="2472"/>
                    </a:lnTo>
                    <a:lnTo>
                      <a:pt x="2720" y="2466"/>
                    </a:lnTo>
                    <a:lnTo>
                      <a:pt x="2748" y="2448"/>
                    </a:lnTo>
                    <a:lnTo>
                      <a:pt x="2748" y="2448"/>
                    </a:lnTo>
                    <a:lnTo>
                      <a:pt x="2754" y="2446"/>
                    </a:lnTo>
                    <a:lnTo>
                      <a:pt x="2760" y="2446"/>
                    </a:lnTo>
                    <a:lnTo>
                      <a:pt x="2760" y="2446"/>
                    </a:lnTo>
                    <a:lnTo>
                      <a:pt x="2766" y="2444"/>
                    </a:lnTo>
                    <a:lnTo>
                      <a:pt x="2772" y="2440"/>
                    </a:lnTo>
                    <a:lnTo>
                      <a:pt x="2804" y="2402"/>
                    </a:lnTo>
                    <a:lnTo>
                      <a:pt x="2804" y="2402"/>
                    </a:lnTo>
                    <a:lnTo>
                      <a:pt x="2806" y="2396"/>
                    </a:lnTo>
                    <a:lnTo>
                      <a:pt x="2804" y="2390"/>
                    </a:lnTo>
                    <a:lnTo>
                      <a:pt x="2802" y="2388"/>
                    </a:lnTo>
                    <a:lnTo>
                      <a:pt x="2802" y="2388"/>
                    </a:lnTo>
                    <a:lnTo>
                      <a:pt x="2794" y="2374"/>
                    </a:lnTo>
                    <a:lnTo>
                      <a:pt x="2772" y="2316"/>
                    </a:lnTo>
                    <a:lnTo>
                      <a:pt x="2772" y="2316"/>
                    </a:lnTo>
                    <a:lnTo>
                      <a:pt x="2772" y="2308"/>
                    </a:lnTo>
                    <a:lnTo>
                      <a:pt x="2772" y="2302"/>
                    </a:lnTo>
                    <a:lnTo>
                      <a:pt x="2788" y="2250"/>
                    </a:lnTo>
                    <a:lnTo>
                      <a:pt x="2788" y="2250"/>
                    </a:lnTo>
                    <a:lnTo>
                      <a:pt x="2790" y="2234"/>
                    </a:lnTo>
                    <a:lnTo>
                      <a:pt x="2796" y="2196"/>
                    </a:lnTo>
                    <a:lnTo>
                      <a:pt x="2796" y="2196"/>
                    </a:lnTo>
                    <a:lnTo>
                      <a:pt x="2798" y="2188"/>
                    </a:lnTo>
                    <a:lnTo>
                      <a:pt x="2802" y="2182"/>
                    </a:lnTo>
                    <a:lnTo>
                      <a:pt x="2806" y="2180"/>
                    </a:lnTo>
                    <a:lnTo>
                      <a:pt x="2806" y="2180"/>
                    </a:lnTo>
                    <a:lnTo>
                      <a:pt x="2810" y="2174"/>
                    </a:lnTo>
                    <a:lnTo>
                      <a:pt x="2812" y="2166"/>
                    </a:lnTo>
                    <a:lnTo>
                      <a:pt x="2806" y="2112"/>
                    </a:lnTo>
                    <a:lnTo>
                      <a:pt x="2806" y="2112"/>
                    </a:lnTo>
                    <a:lnTo>
                      <a:pt x="2808" y="2110"/>
                    </a:lnTo>
                    <a:lnTo>
                      <a:pt x="2808" y="2106"/>
                    </a:lnTo>
                    <a:lnTo>
                      <a:pt x="2812" y="2104"/>
                    </a:lnTo>
                    <a:lnTo>
                      <a:pt x="2814" y="2102"/>
                    </a:lnTo>
                    <a:lnTo>
                      <a:pt x="2856" y="2094"/>
                    </a:lnTo>
                    <a:lnTo>
                      <a:pt x="2856" y="2094"/>
                    </a:lnTo>
                    <a:lnTo>
                      <a:pt x="2862" y="2090"/>
                    </a:lnTo>
                    <a:lnTo>
                      <a:pt x="2868" y="2086"/>
                    </a:lnTo>
                    <a:lnTo>
                      <a:pt x="2916" y="2038"/>
                    </a:lnTo>
                    <a:lnTo>
                      <a:pt x="2916" y="2038"/>
                    </a:lnTo>
                    <a:lnTo>
                      <a:pt x="2920" y="2038"/>
                    </a:lnTo>
                    <a:lnTo>
                      <a:pt x="2922" y="2036"/>
                    </a:lnTo>
                    <a:lnTo>
                      <a:pt x="2924" y="2038"/>
                    </a:lnTo>
                    <a:lnTo>
                      <a:pt x="2926" y="2040"/>
                    </a:lnTo>
                    <a:lnTo>
                      <a:pt x="2928" y="2044"/>
                    </a:lnTo>
                    <a:lnTo>
                      <a:pt x="2928" y="2044"/>
                    </a:lnTo>
                    <a:lnTo>
                      <a:pt x="2934" y="2050"/>
                    </a:lnTo>
                    <a:lnTo>
                      <a:pt x="2940" y="2052"/>
                    </a:lnTo>
                    <a:lnTo>
                      <a:pt x="2958" y="2054"/>
                    </a:lnTo>
                    <a:lnTo>
                      <a:pt x="2958" y="2054"/>
                    </a:lnTo>
                    <a:lnTo>
                      <a:pt x="2962" y="2054"/>
                    </a:lnTo>
                    <a:lnTo>
                      <a:pt x="2964" y="2052"/>
                    </a:lnTo>
                    <a:lnTo>
                      <a:pt x="2966" y="2050"/>
                    </a:lnTo>
                    <a:lnTo>
                      <a:pt x="2968" y="2048"/>
                    </a:lnTo>
                    <a:lnTo>
                      <a:pt x="2970" y="2034"/>
                    </a:lnTo>
                    <a:lnTo>
                      <a:pt x="2970" y="2034"/>
                    </a:lnTo>
                    <a:lnTo>
                      <a:pt x="2968" y="2026"/>
                    </a:lnTo>
                    <a:lnTo>
                      <a:pt x="2966" y="2018"/>
                    </a:lnTo>
                    <a:lnTo>
                      <a:pt x="2954" y="2002"/>
                    </a:lnTo>
                    <a:lnTo>
                      <a:pt x="2954" y="2002"/>
                    </a:lnTo>
                    <a:lnTo>
                      <a:pt x="2952" y="2000"/>
                    </a:lnTo>
                    <a:lnTo>
                      <a:pt x="2950" y="2000"/>
                    </a:lnTo>
                    <a:lnTo>
                      <a:pt x="2946" y="2000"/>
                    </a:lnTo>
                    <a:lnTo>
                      <a:pt x="2944" y="2002"/>
                    </a:lnTo>
                    <a:lnTo>
                      <a:pt x="2942" y="2006"/>
                    </a:lnTo>
                    <a:lnTo>
                      <a:pt x="2942" y="2006"/>
                    </a:lnTo>
                    <a:lnTo>
                      <a:pt x="2940" y="2008"/>
                    </a:lnTo>
                    <a:lnTo>
                      <a:pt x="2938" y="2008"/>
                    </a:lnTo>
                    <a:lnTo>
                      <a:pt x="2936" y="2008"/>
                    </a:lnTo>
                    <a:lnTo>
                      <a:pt x="2934" y="2004"/>
                    </a:lnTo>
                    <a:lnTo>
                      <a:pt x="2922" y="1972"/>
                    </a:lnTo>
                    <a:lnTo>
                      <a:pt x="2922" y="1972"/>
                    </a:lnTo>
                    <a:lnTo>
                      <a:pt x="2918" y="1956"/>
                    </a:lnTo>
                    <a:lnTo>
                      <a:pt x="2914" y="1932"/>
                    </a:lnTo>
                    <a:lnTo>
                      <a:pt x="2914" y="1932"/>
                    </a:lnTo>
                    <a:lnTo>
                      <a:pt x="2916" y="1924"/>
                    </a:lnTo>
                    <a:lnTo>
                      <a:pt x="2920" y="1918"/>
                    </a:lnTo>
                    <a:lnTo>
                      <a:pt x="2982" y="1880"/>
                    </a:lnTo>
                    <a:lnTo>
                      <a:pt x="2982" y="1880"/>
                    </a:lnTo>
                    <a:lnTo>
                      <a:pt x="2986" y="1874"/>
                    </a:lnTo>
                    <a:lnTo>
                      <a:pt x="2990" y="1868"/>
                    </a:lnTo>
                    <a:lnTo>
                      <a:pt x="3004" y="1816"/>
                    </a:lnTo>
                    <a:lnTo>
                      <a:pt x="3004" y="1816"/>
                    </a:lnTo>
                    <a:lnTo>
                      <a:pt x="3008" y="1808"/>
                    </a:lnTo>
                    <a:lnTo>
                      <a:pt x="3012" y="1802"/>
                    </a:lnTo>
                    <a:lnTo>
                      <a:pt x="3056" y="1766"/>
                    </a:lnTo>
                    <a:lnTo>
                      <a:pt x="3056" y="1766"/>
                    </a:lnTo>
                    <a:lnTo>
                      <a:pt x="3060" y="1764"/>
                    </a:lnTo>
                    <a:lnTo>
                      <a:pt x="3060" y="1768"/>
                    </a:lnTo>
                    <a:lnTo>
                      <a:pt x="3042" y="1820"/>
                    </a:lnTo>
                    <a:lnTo>
                      <a:pt x="3042" y="1820"/>
                    </a:lnTo>
                    <a:lnTo>
                      <a:pt x="3042" y="1826"/>
                    </a:lnTo>
                    <a:lnTo>
                      <a:pt x="3046" y="1834"/>
                    </a:lnTo>
                    <a:lnTo>
                      <a:pt x="3058" y="1852"/>
                    </a:lnTo>
                    <a:lnTo>
                      <a:pt x="3058" y="1852"/>
                    </a:lnTo>
                    <a:lnTo>
                      <a:pt x="3070" y="1862"/>
                    </a:lnTo>
                    <a:lnTo>
                      <a:pt x="3086" y="1872"/>
                    </a:lnTo>
                    <a:lnTo>
                      <a:pt x="3086" y="1872"/>
                    </a:lnTo>
                    <a:lnTo>
                      <a:pt x="3090" y="1874"/>
                    </a:lnTo>
                    <a:lnTo>
                      <a:pt x="3092" y="1874"/>
                    </a:lnTo>
                    <a:lnTo>
                      <a:pt x="3096" y="1872"/>
                    </a:lnTo>
                    <a:lnTo>
                      <a:pt x="3098" y="1870"/>
                    </a:lnTo>
                    <a:lnTo>
                      <a:pt x="3136" y="1816"/>
                    </a:lnTo>
                    <a:lnTo>
                      <a:pt x="3136" y="1816"/>
                    </a:lnTo>
                    <a:lnTo>
                      <a:pt x="3138" y="1814"/>
                    </a:lnTo>
                    <a:lnTo>
                      <a:pt x="3138" y="1810"/>
                    </a:lnTo>
                    <a:lnTo>
                      <a:pt x="3136" y="1808"/>
                    </a:lnTo>
                    <a:lnTo>
                      <a:pt x="3134" y="1806"/>
                    </a:lnTo>
                    <a:lnTo>
                      <a:pt x="3124" y="1798"/>
                    </a:lnTo>
                    <a:lnTo>
                      <a:pt x="3124" y="1798"/>
                    </a:lnTo>
                    <a:lnTo>
                      <a:pt x="3122" y="1796"/>
                    </a:lnTo>
                    <a:lnTo>
                      <a:pt x="3122" y="1794"/>
                    </a:lnTo>
                    <a:lnTo>
                      <a:pt x="3122" y="1792"/>
                    </a:lnTo>
                    <a:lnTo>
                      <a:pt x="3124" y="1790"/>
                    </a:lnTo>
                    <a:lnTo>
                      <a:pt x="3216" y="1726"/>
                    </a:lnTo>
                    <a:lnTo>
                      <a:pt x="3216" y="1726"/>
                    </a:lnTo>
                    <a:lnTo>
                      <a:pt x="3220" y="1722"/>
                    </a:lnTo>
                    <a:lnTo>
                      <a:pt x="3222" y="1716"/>
                    </a:lnTo>
                    <a:lnTo>
                      <a:pt x="3222" y="1716"/>
                    </a:lnTo>
                    <a:lnTo>
                      <a:pt x="3226" y="1710"/>
                    </a:lnTo>
                    <a:lnTo>
                      <a:pt x="3230" y="1704"/>
                    </a:lnTo>
                    <a:lnTo>
                      <a:pt x="3246" y="1690"/>
                    </a:lnTo>
                    <a:lnTo>
                      <a:pt x="3246" y="1690"/>
                    </a:lnTo>
                    <a:lnTo>
                      <a:pt x="3250" y="1684"/>
                    </a:lnTo>
                    <a:lnTo>
                      <a:pt x="3252" y="1676"/>
                    </a:lnTo>
                    <a:lnTo>
                      <a:pt x="3256" y="1650"/>
                    </a:lnTo>
                    <a:lnTo>
                      <a:pt x="3256" y="1650"/>
                    </a:lnTo>
                    <a:lnTo>
                      <a:pt x="3254" y="1646"/>
                    </a:lnTo>
                    <a:lnTo>
                      <a:pt x="3254" y="1644"/>
                    </a:lnTo>
                    <a:lnTo>
                      <a:pt x="3252" y="1642"/>
                    </a:lnTo>
                    <a:lnTo>
                      <a:pt x="3248" y="1640"/>
                    </a:lnTo>
                    <a:lnTo>
                      <a:pt x="3226" y="1638"/>
                    </a:lnTo>
                    <a:lnTo>
                      <a:pt x="3226" y="1638"/>
                    </a:lnTo>
                    <a:lnTo>
                      <a:pt x="3220" y="1634"/>
                    </a:lnTo>
                    <a:lnTo>
                      <a:pt x="3216" y="1628"/>
                    </a:lnTo>
                    <a:lnTo>
                      <a:pt x="3214" y="1618"/>
                    </a:lnTo>
                    <a:lnTo>
                      <a:pt x="3214" y="1618"/>
                    </a:lnTo>
                    <a:lnTo>
                      <a:pt x="3214" y="1614"/>
                    </a:lnTo>
                    <a:lnTo>
                      <a:pt x="3212" y="1614"/>
                    </a:lnTo>
                    <a:lnTo>
                      <a:pt x="3208" y="1612"/>
                    </a:lnTo>
                    <a:lnTo>
                      <a:pt x="3206" y="1614"/>
                    </a:lnTo>
                    <a:lnTo>
                      <a:pt x="3194" y="1618"/>
                    </a:lnTo>
                    <a:lnTo>
                      <a:pt x="3194" y="1618"/>
                    </a:lnTo>
                    <a:lnTo>
                      <a:pt x="3190" y="1624"/>
                    </a:lnTo>
                    <a:lnTo>
                      <a:pt x="3186" y="1630"/>
                    </a:lnTo>
                    <a:lnTo>
                      <a:pt x="3178" y="1696"/>
                    </a:lnTo>
                    <a:lnTo>
                      <a:pt x="3178" y="1696"/>
                    </a:lnTo>
                    <a:lnTo>
                      <a:pt x="3176" y="1702"/>
                    </a:lnTo>
                    <a:lnTo>
                      <a:pt x="3170" y="1704"/>
                    </a:lnTo>
                    <a:lnTo>
                      <a:pt x="3136" y="1710"/>
                    </a:lnTo>
                    <a:lnTo>
                      <a:pt x="3136" y="1710"/>
                    </a:lnTo>
                    <a:lnTo>
                      <a:pt x="3128" y="1710"/>
                    </a:lnTo>
                    <a:lnTo>
                      <a:pt x="3120" y="1708"/>
                    </a:lnTo>
                    <a:lnTo>
                      <a:pt x="3040" y="1688"/>
                    </a:lnTo>
                    <a:lnTo>
                      <a:pt x="3040" y="1688"/>
                    </a:lnTo>
                    <a:lnTo>
                      <a:pt x="3036" y="1684"/>
                    </a:lnTo>
                    <a:lnTo>
                      <a:pt x="3034" y="1678"/>
                    </a:lnTo>
                    <a:lnTo>
                      <a:pt x="3042" y="1612"/>
                    </a:lnTo>
                    <a:lnTo>
                      <a:pt x="3042" y="1612"/>
                    </a:lnTo>
                    <a:lnTo>
                      <a:pt x="3040" y="1606"/>
                    </a:lnTo>
                    <a:lnTo>
                      <a:pt x="3036" y="1600"/>
                    </a:lnTo>
                    <a:lnTo>
                      <a:pt x="3020" y="1590"/>
                    </a:lnTo>
                    <a:lnTo>
                      <a:pt x="3020" y="1590"/>
                    </a:lnTo>
                    <a:lnTo>
                      <a:pt x="3012" y="1588"/>
                    </a:lnTo>
                    <a:lnTo>
                      <a:pt x="3004" y="1586"/>
                    </a:lnTo>
                    <a:lnTo>
                      <a:pt x="2948" y="1578"/>
                    </a:lnTo>
                    <a:lnTo>
                      <a:pt x="2948" y="1578"/>
                    </a:lnTo>
                    <a:lnTo>
                      <a:pt x="2940" y="1580"/>
                    </a:lnTo>
                    <a:lnTo>
                      <a:pt x="2934" y="1584"/>
                    </a:lnTo>
                    <a:lnTo>
                      <a:pt x="2862" y="1672"/>
                    </a:lnTo>
                    <a:lnTo>
                      <a:pt x="2862" y="1672"/>
                    </a:lnTo>
                    <a:lnTo>
                      <a:pt x="2860" y="1676"/>
                    </a:lnTo>
                    <a:lnTo>
                      <a:pt x="2860" y="1672"/>
                    </a:lnTo>
                    <a:lnTo>
                      <a:pt x="2900" y="1596"/>
                    </a:lnTo>
                    <a:lnTo>
                      <a:pt x="2900" y="1596"/>
                    </a:lnTo>
                    <a:lnTo>
                      <a:pt x="2904" y="1580"/>
                    </a:lnTo>
                    <a:lnTo>
                      <a:pt x="2908" y="1554"/>
                    </a:lnTo>
                    <a:lnTo>
                      <a:pt x="2908" y="1554"/>
                    </a:lnTo>
                    <a:lnTo>
                      <a:pt x="2910" y="1546"/>
                    </a:lnTo>
                    <a:lnTo>
                      <a:pt x="2916" y="1542"/>
                    </a:lnTo>
                    <a:lnTo>
                      <a:pt x="3000" y="1506"/>
                    </a:lnTo>
                    <a:lnTo>
                      <a:pt x="3000" y="1506"/>
                    </a:lnTo>
                    <a:lnTo>
                      <a:pt x="3016" y="1500"/>
                    </a:lnTo>
                    <a:lnTo>
                      <a:pt x="3062" y="1486"/>
                    </a:lnTo>
                    <a:lnTo>
                      <a:pt x="3062" y="1486"/>
                    </a:lnTo>
                    <a:lnTo>
                      <a:pt x="3066" y="1486"/>
                    </a:lnTo>
                    <a:lnTo>
                      <a:pt x="3068" y="1488"/>
                    </a:lnTo>
                    <a:lnTo>
                      <a:pt x="3072" y="1490"/>
                    </a:lnTo>
                    <a:lnTo>
                      <a:pt x="3072" y="1492"/>
                    </a:lnTo>
                    <a:lnTo>
                      <a:pt x="3074" y="1496"/>
                    </a:lnTo>
                    <a:lnTo>
                      <a:pt x="3074" y="1496"/>
                    </a:lnTo>
                    <a:lnTo>
                      <a:pt x="3076" y="1498"/>
                    </a:lnTo>
                    <a:lnTo>
                      <a:pt x="3078" y="1500"/>
                    </a:lnTo>
                    <a:lnTo>
                      <a:pt x="3080" y="1502"/>
                    </a:lnTo>
                    <a:lnTo>
                      <a:pt x="3084" y="1500"/>
                    </a:lnTo>
                    <a:lnTo>
                      <a:pt x="3118" y="1490"/>
                    </a:lnTo>
                    <a:lnTo>
                      <a:pt x="3118" y="1490"/>
                    </a:lnTo>
                    <a:lnTo>
                      <a:pt x="3122" y="1488"/>
                    </a:lnTo>
                    <a:lnTo>
                      <a:pt x="3120" y="1486"/>
                    </a:lnTo>
                    <a:lnTo>
                      <a:pt x="3102" y="1480"/>
                    </a:lnTo>
                    <a:lnTo>
                      <a:pt x="3102" y="1480"/>
                    </a:lnTo>
                    <a:lnTo>
                      <a:pt x="3100" y="1478"/>
                    </a:lnTo>
                    <a:lnTo>
                      <a:pt x="3102" y="1474"/>
                    </a:lnTo>
                    <a:lnTo>
                      <a:pt x="3134" y="1464"/>
                    </a:lnTo>
                    <a:lnTo>
                      <a:pt x="3134" y="1464"/>
                    </a:lnTo>
                    <a:lnTo>
                      <a:pt x="3142" y="1460"/>
                    </a:lnTo>
                    <a:lnTo>
                      <a:pt x="3146" y="1454"/>
                    </a:lnTo>
                    <a:lnTo>
                      <a:pt x="3190" y="1362"/>
                    </a:lnTo>
                    <a:lnTo>
                      <a:pt x="3190" y="1362"/>
                    </a:lnTo>
                    <a:lnTo>
                      <a:pt x="3194" y="1360"/>
                    </a:lnTo>
                    <a:lnTo>
                      <a:pt x="3196" y="1362"/>
                    </a:lnTo>
                    <a:lnTo>
                      <a:pt x="3216" y="1452"/>
                    </a:lnTo>
                    <a:lnTo>
                      <a:pt x="3216" y="1452"/>
                    </a:lnTo>
                    <a:lnTo>
                      <a:pt x="3220" y="1458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6" y="1472"/>
                    </a:lnTo>
                    <a:lnTo>
                      <a:pt x="3226" y="1480"/>
                    </a:lnTo>
                    <a:lnTo>
                      <a:pt x="3200" y="1532"/>
                    </a:lnTo>
                    <a:lnTo>
                      <a:pt x="3200" y="1532"/>
                    </a:lnTo>
                    <a:lnTo>
                      <a:pt x="3200" y="1534"/>
                    </a:lnTo>
                    <a:lnTo>
                      <a:pt x="3200" y="1536"/>
                    </a:lnTo>
                    <a:lnTo>
                      <a:pt x="3202" y="1536"/>
                    </a:lnTo>
                    <a:lnTo>
                      <a:pt x="3204" y="1536"/>
                    </a:lnTo>
                    <a:lnTo>
                      <a:pt x="3222" y="1530"/>
                    </a:lnTo>
                    <a:lnTo>
                      <a:pt x="3222" y="1530"/>
                    </a:lnTo>
                    <a:lnTo>
                      <a:pt x="3226" y="1530"/>
                    </a:lnTo>
                    <a:lnTo>
                      <a:pt x="3228" y="1532"/>
                    </a:lnTo>
                    <a:lnTo>
                      <a:pt x="3228" y="1534"/>
                    </a:lnTo>
                    <a:lnTo>
                      <a:pt x="3228" y="1536"/>
                    </a:lnTo>
                    <a:lnTo>
                      <a:pt x="3218" y="1574"/>
                    </a:lnTo>
                    <a:lnTo>
                      <a:pt x="3218" y="1574"/>
                    </a:lnTo>
                    <a:lnTo>
                      <a:pt x="3218" y="1576"/>
                    </a:lnTo>
                    <a:lnTo>
                      <a:pt x="3220" y="1578"/>
                    </a:lnTo>
                    <a:lnTo>
                      <a:pt x="3220" y="1580"/>
                    </a:lnTo>
                    <a:lnTo>
                      <a:pt x="3224" y="1578"/>
                    </a:lnTo>
                    <a:lnTo>
                      <a:pt x="3320" y="1542"/>
                    </a:lnTo>
                    <a:lnTo>
                      <a:pt x="3320" y="1542"/>
                    </a:lnTo>
                    <a:lnTo>
                      <a:pt x="3326" y="1540"/>
                    </a:lnTo>
                    <a:lnTo>
                      <a:pt x="3332" y="1534"/>
                    </a:lnTo>
                    <a:lnTo>
                      <a:pt x="3360" y="1508"/>
                    </a:lnTo>
                    <a:lnTo>
                      <a:pt x="3360" y="1508"/>
                    </a:lnTo>
                    <a:lnTo>
                      <a:pt x="3362" y="1506"/>
                    </a:lnTo>
                    <a:lnTo>
                      <a:pt x="3362" y="1508"/>
                    </a:lnTo>
                    <a:lnTo>
                      <a:pt x="3338" y="1548"/>
                    </a:lnTo>
                    <a:lnTo>
                      <a:pt x="3338" y="1548"/>
                    </a:lnTo>
                    <a:lnTo>
                      <a:pt x="3336" y="1554"/>
                    </a:lnTo>
                    <a:lnTo>
                      <a:pt x="3336" y="1562"/>
                    </a:lnTo>
                    <a:lnTo>
                      <a:pt x="3340" y="1588"/>
                    </a:lnTo>
                    <a:lnTo>
                      <a:pt x="3340" y="1588"/>
                    </a:lnTo>
                    <a:lnTo>
                      <a:pt x="3342" y="1592"/>
                    </a:lnTo>
                    <a:lnTo>
                      <a:pt x="3344" y="1592"/>
                    </a:lnTo>
                    <a:lnTo>
                      <a:pt x="3346" y="1592"/>
                    </a:lnTo>
                    <a:lnTo>
                      <a:pt x="3348" y="1592"/>
                    </a:lnTo>
                    <a:lnTo>
                      <a:pt x="3364" y="1578"/>
                    </a:lnTo>
                    <a:lnTo>
                      <a:pt x="3364" y="1578"/>
                    </a:lnTo>
                    <a:lnTo>
                      <a:pt x="3374" y="1568"/>
                    </a:lnTo>
                    <a:lnTo>
                      <a:pt x="3382" y="1554"/>
                    </a:lnTo>
                    <a:lnTo>
                      <a:pt x="3382" y="1554"/>
                    </a:lnTo>
                    <a:lnTo>
                      <a:pt x="3386" y="1546"/>
                    </a:lnTo>
                    <a:lnTo>
                      <a:pt x="3388" y="1540"/>
                    </a:lnTo>
                    <a:lnTo>
                      <a:pt x="3390" y="1526"/>
                    </a:lnTo>
                    <a:lnTo>
                      <a:pt x="3390" y="1526"/>
                    </a:lnTo>
                    <a:lnTo>
                      <a:pt x="3390" y="1522"/>
                    </a:lnTo>
                    <a:lnTo>
                      <a:pt x="3392" y="1520"/>
                    </a:lnTo>
                    <a:lnTo>
                      <a:pt x="3396" y="1520"/>
                    </a:lnTo>
                    <a:lnTo>
                      <a:pt x="3398" y="1518"/>
                    </a:lnTo>
                    <a:lnTo>
                      <a:pt x="3416" y="1520"/>
                    </a:lnTo>
                    <a:lnTo>
                      <a:pt x="3416" y="1520"/>
                    </a:lnTo>
                    <a:lnTo>
                      <a:pt x="3432" y="1520"/>
                    </a:lnTo>
                    <a:lnTo>
                      <a:pt x="3466" y="1516"/>
                    </a:lnTo>
                    <a:lnTo>
                      <a:pt x="3466" y="1516"/>
                    </a:lnTo>
                    <a:lnTo>
                      <a:pt x="3470" y="1514"/>
                    </a:lnTo>
                    <a:lnTo>
                      <a:pt x="3472" y="1512"/>
                    </a:lnTo>
                    <a:lnTo>
                      <a:pt x="3472" y="1510"/>
                    </a:lnTo>
                    <a:lnTo>
                      <a:pt x="3474" y="1506"/>
                    </a:lnTo>
                    <a:lnTo>
                      <a:pt x="3468" y="1466"/>
                    </a:lnTo>
                    <a:close/>
                    <a:moveTo>
                      <a:pt x="1246" y="678"/>
                    </a:moveTo>
                    <a:lnTo>
                      <a:pt x="1246" y="678"/>
                    </a:lnTo>
                    <a:lnTo>
                      <a:pt x="1246" y="674"/>
                    </a:lnTo>
                    <a:lnTo>
                      <a:pt x="1246" y="672"/>
                    </a:lnTo>
                    <a:lnTo>
                      <a:pt x="1248" y="672"/>
                    </a:lnTo>
                    <a:lnTo>
                      <a:pt x="1252" y="672"/>
                    </a:lnTo>
                    <a:lnTo>
                      <a:pt x="1274" y="674"/>
                    </a:lnTo>
                    <a:lnTo>
                      <a:pt x="1274" y="674"/>
                    </a:lnTo>
                    <a:lnTo>
                      <a:pt x="1288" y="678"/>
                    </a:lnTo>
                    <a:lnTo>
                      <a:pt x="1306" y="686"/>
                    </a:lnTo>
                    <a:lnTo>
                      <a:pt x="1306" y="686"/>
                    </a:lnTo>
                    <a:lnTo>
                      <a:pt x="1308" y="686"/>
                    </a:lnTo>
                    <a:lnTo>
                      <a:pt x="1310" y="688"/>
                    </a:lnTo>
                    <a:lnTo>
                      <a:pt x="1308" y="690"/>
                    </a:lnTo>
                    <a:lnTo>
                      <a:pt x="1306" y="692"/>
                    </a:lnTo>
                    <a:lnTo>
                      <a:pt x="1292" y="704"/>
                    </a:lnTo>
                    <a:lnTo>
                      <a:pt x="1292" y="704"/>
                    </a:lnTo>
                    <a:lnTo>
                      <a:pt x="1286" y="706"/>
                    </a:lnTo>
                    <a:lnTo>
                      <a:pt x="1278" y="704"/>
                    </a:lnTo>
                    <a:lnTo>
                      <a:pt x="1260" y="698"/>
                    </a:lnTo>
                    <a:lnTo>
                      <a:pt x="1260" y="698"/>
                    </a:lnTo>
                    <a:lnTo>
                      <a:pt x="1254" y="692"/>
                    </a:lnTo>
                    <a:lnTo>
                      <a:pt x="1250" y="686"/>
                    </a:lnTo>
                    <a:lnTo>
                      <a:pt x="1246" y="678"/>
                    </a:lnTo>
                    <a:close/>
                    <a:moveTo>
                      <a:pt x="1284" y="768"/>
                    </a:moveTo>
                    <a:lnTo>
                      <a:pt x="1252" y="764"/>
                    </a:lnTo>
                    <a:lnTo>
                      <a:pt x="1252" y="764"/>
                    </a:lnTo>
                    <a:lnTo>
                      <a:pt x="1250" y="762"/>
                    </a:lnTo>
                    <a:lnTo>
                      <a:pt x="1248" y="762"/>
                    </a:lnTo>
                    <a:lnTo>
                      <a:pt x="1250" y="760"/>
                    </a:lnTo>
                    <a:lnTo>
                      <a:pt x="1250" y="758"/>
                    </a:lnTo>
                    <a:lnTo>
                      <a:pt x="1274" y="742"/>
                    </a:lnTo>
                    <a:lnTo>
                      <a:pt x="1274" y="742"/>
                    </a:lnTo>
                    <a:lnTo>
                      <a:pt x="1282" y="738"/>
                    </a:lnTo>
                    <a:lnTo>
                      <a:pt x="1290" y="738"/>
                    </a:lnTo>
                    <a:lnTo>
                      <a:pt x="1290" y="738"/>
                    </a:lnTo>
                    <a:lnTo>
                      <a:pt x="1290" y="738"/>
                    </a:lnTo>
                    <a:lnTo>
                      <a:pt x="1298" y="738"/>
                    </a:lnTo>
                    <a:lnTo>
                      <a:pt x="1304" y="736"/>
                    </a:lnTo>
                    <a:lnTo>
                      <a:pt x="1326" y="730"/>
                    </a:lnTo>
                    <a:lnTo>
                      <a:pt x="1326" y="730"/>
                    </a:lnTo>
                    <a:lnTo>
                      <a:pt x="1334" y="730"/>
                    </a:lnTo>
                    <a:lnTo>
                      <a:pt x="1342" y="730"/>
                    </a:lnTo>
                    <a:lnTo>
                      <a:pt x="1346" y="730"/>
                    </a:lnTo>
                    <a:lnTo>
                      <a:pt x="1346" y="730"/>
                    </a:lnTo>
                    <a:lnTo>
                      <a:pt x="1354" y="732"/>
                    </a:lnTo>
                    <a:lnTo>
                      <a:pt x="1354" y="732"/>
                    </a:lnTo>
                    <a:lnTo>
                      <a:pt x="1360" y="732"/>
                    </a:lnTo>
                    <a:lnTo>
                      <a:pt x="1360" y="732"/>
                    </a:lnTo>
                    <a:lnTo>
                      <a:pt x="1368" y="732"/>
                    </a:lnTo>
                    <a:lnTo>
                      <a:pt x="1368" y="732"/>
                    </a:lnTo>
                    <a:lnTo>
                      <a:pt x="1374" y="732"/>
                    </a:lnTo>
                    <a:lnTo>
                      <a:pt x="1374" y="732"/>
                    </a:lnTo>
                    <a:lnTo>
                      <a:pt x="1382" y="730"/>
                    </a:lnTo>
                    <a:lnTo>
                      <a:pt x="1400" y="726"/>
                    </a:lnTo>
                    <a:lnTo>
                      <a:pt x="1400" y="726"/>
                    </a:lnTo>
                    <a:lnTo>
                      <a:pt x="1404" y="728"/>
                    </a:lnTo>
                    <a:lnTo>
                      <a:pt x="1402" y="730"/>
                    </a:lnTo>
                    <a:lnTo>
                      <a:pt x="1372" y="756"/>
                    </a:lnTo>
                    <a:lnTo>
                      <a:pt x="1372" y="756"/>
                    </a:lnTo>
                    <a:lnTo>
                      <a:pt x="1366" y="760"/>
                    </a:lnTo>
                    <a:lnTo>
                      <a:pt x="1360" y="762"/>
                    </a:lnTo>
                    <a:lnTo>
                      <a:pt x="1336" y="758"/>
                    </a:lnTo>
                    <a:lnTo>
                      <a:pt x="1336" y="758"/>
                    </a:lnTo>
                    <a:lnTo>
                      <a:pt x="1328" y="758"/>
                    </a:lnTo>
                    <a:lnTo>
                      <a:pt x="1320" y="760"/>
                    </a:lnTo>
                    <a:lnTo>
                      <a:pt x="1300" y="766"/>
                    </a:lnTo>
                    <a:lnTo>
                      <a:pt x="1300" y="766"/>
                    </a:lnTo>
                    <a:lnTo>
                      <a:pt x="1292" y="768"/>
                    </a:lnTo>
                    <a:lnTo>
                      <a:pt x="1284" y="768"/>
                    </a:lnTo>
                    <a:lnTo>
                      <a:pt x="1284" y="768"/>
                    </a:lnTo>
                    <a:close/>
                    <a:moveTo>
                      <a:pt x="1464" y="1000"/>
                    </a:moveTo>
                    <a:lnTo>
                      <a:pt x="1450" y="1016"/>
                    </a:lnTo>
                    <a:lnTo>
                      <a:pt x="1450" y="1016"/>
                    </a:lnTo>
                    <a:lnTo>
                      <a:pt x="1444" y="1020"/>
                    </a:lnTo>
                    <a:lnTo>
                      <a:pt x="1436" y="1020"/>
                    </a:lnTo>
                    <a:lnTo>
                      <a:pt x="1414" y="1018"/>
                    </a:lnTo>
                    <a:lnTo>
                      <a:pt x="1414" y="1018"/>
                    </a:lnTo>
                    <a:lnTo>
                      <a:pt x="1410" y="1018"/>
                    </a:lnTo>
                    <a:lnTo>
                      <a:pt x="1408" y="1020"/>
                    </a:lnTo>
                    <a:lnTo>
                      <a:pt x="1404" y="1022"/>
                    </a:lnTo>
                    <a:lnTo>
                      <a:pt x="1404" y="1024"/>
                    </a:lnTo>
                    <a:lnTo>
                      <a:pt x="1404" y="1026"/>
                    </a:lnTo>
                    <a:lnTo>
                      <a:pt x="1404" y="1026"/>
                    </a:lnTo>
                    <a:lnTo>
                      <a:pt x="1400" y="1032"/>
                    </a:lnTo>
                    <a:lnTo>
                      <a:pt x="1394" y="1036"/>
                    </a:lnTo>
                    <a:lnTo>
                      <a:pt x="1340" y="1046"/>
                    </a:lnTo>
                    <a:lnTo>
                      <a:pt x="1340" y="1046"/>
                    </a:lnTo>
                    <a:lnTo>
                      <a:pt x="1334" y="1046"/>
                    </a:lnTo>
                    <a:lnTo>
                      <a:pt x="1328" y="1042"/>
                    </a:lnTo>
                    <a:lnTo>
                      <a:pt x="1312" y="1026"/>
                    </a:lnTo>
                    <a:lnTo>
                      <a:pt x="1312" y="1026"/>
                    </a:lnTo>
                    <a:lnTo>
                      <a:pt x="1312" y="1024"/>
                    </a:lnTo>
                    <a:lnTo>
                      <a:pt x="1312" y="1022"/>
                    </a:lnTo>
                    <a:lnTo>
                      <a:pt x="1312" y="1020"/>
                    </a:lnTo>
                    <a:lnTo>
                      <a:pt x="1316" y="1018"/>
                    </a:lnTo>
                    <a:lnTo>
                      <a:pt x="1324" y="1016"/>
                    </a:lnTo>
                    <a:lnTo>
                      <a:pt x="1324" y="1016"/>
                    </a:lnTo>
                    <a:lnTo>
                      <a:pt x="1332" y="1014"/>
                    </a:lnTo>
                    <a:lnTo>
                      <a:pt x="1336" y="1016"/>
                    </a:lnTo>
                    <a:lnTo>
                      <a:pt x="1336" y="1016"/>
                    </a:lnTo>
                    <a:lnTo>
                      <a:pt x="1340" y="1018"/>
                    </a:lnTo>
                    <a:lnTo>
                      <a:pt x="1346" y="1018"/>
                    </a:lnTo>
                    <a:lnTo>
                      <a:pt x="1398" y="1006"/>
                    </a:lnTo>
                    <a:lnTo>
                      <a:pt x="1398" y="1006"/>
                    </a:lnTo>
                    <a:lnTo>
                      <a:pt x="1404" y="1002"/>
                    </a:lnTo>
                    <a:lnTo>
                      <a:pt x="1408" y="996"/>
                    </a:lnTo>
                    <a:lnTo>
                      <a:pt x="1408" y="996"/>
                    </a:lnTo>
                    <a:lnTo>
                      <a:pt x="1408" y="996"/>
                    </a:lnTo>
                    <a:lnTo>
                      <a:pt x="1412" y="990"/>
                    </a:lnTo>
                    <a:lnTo>
                      <a:pt x="1416" y="988"/>
                    </a:lnTo>
                    <a:lnTo>
                      <a:pt x="1416" y="988"/>
                    </a:lnTo>
                    <a:lnTo>
                      <a:pt x="1422" y="990"/>
                    </a:lnTo>
                    <a:lnTo>
                      <a:pt x="1422" y="990"/>
                    </a:lnTo>
                    <a:lnTo>
                      <a:pt x="1430" y="990"/>
                    </a:lnTo>
                    <a:lnTo>
                      <a:pt x="1462" y="994"/>
                    </a:lnTo>
                    <a:lnTo>
                      <a:pt x="1462" y="994"/>
                    </a:lnTo>
                    <a:lnTo>
                      <a:pt x="1464" y="994"/>
                    </a:lnTo>
                    <a:lnTo>
                      <a:pt x="1466" y="996"/>
                    </a:lnTo>
                    <a:lnTo>
                      <a:pt x="1466" y="998"/>
                    </a:lnTo>
                    <a:lnTo>
                      <a:pt x="1464" y="1000"/>
                    </a:lnTo>
                    <a:lnTo>
                      <a:pt x="1464" y="1000"/>
                    </a:lnTo>
                    <a:close/>
                    <a:moveTo>
                      <a:pt x="1822" y="1574"/>
                    </a:moveTo>
                    <a:lnTo>
                      <a:pt x="1798" y="1588"/>
                    </a:lnTo>
                    <a:lnTo>
                      <a:pt x="1798" y="1588"/>
                    </a:lnTo>
                    <a:lnTo>
                      <a:pt x="1796" y="1590"/>
                    </a:lnTo>
                    <a:lnTo>
                      <a:pt x="1792" y="1588"/>
                    </a:lnTo>
                    <a:lnTo>
                      <a:pt x="1790" y="1588"/>
                    </a:lnTo>
                    <a:lnTo>
                      <a:pt x="1788" y="1584"/>
                    </a:lnTo>
                    <a:lnTo>
                      <a:pt x="1776" y="1554"/>
                    </a:lnTo>
                    <a:lnTo>
                      <a:pt x="1776" y="1554"/>
                    </a:lnTo>
                    <a:lnTo>
                      <a:pt x="1774" y="1548"/>
                    </a:lnTo>
                    <a:lnTo>
                      <a:pt x="1774" y="1542"/>
                    </a:lnTo>
                    <a:lnTo>
                      <a:pt x="1774" y="1542"/>
                    </a:lnTo>
                    <a:lnTo>
                      <a:pt x="1772" y="1536"/>
                    </a:lnTo>
                    <a:lnTo>
                      <a:pt x="1768" y="1534"/>
                    </a:lnTo>
                    <a:lnTo>
                      <a:pt x="1768" y="1534"/>
                    </a:lnTo>
                    <a:lnTo>
                      <a:pt x="1766" y="1534"/>
                    </a:lnTo>
                    <a:lnTo>
                      <a:pt x="1764" y="1532"/>
                    </a:lnTo>
                    <a:lnTo>
                      <a:pt x="1762" y="1526"/>
                    </a:lnTo>
                    <a:lnTo>
                      <a:pt x="1768" y="1486"/>
                    </a:lnTo>
                    <a:lnTo>
                      <a:pt x="1768" y="1486"/>
                    </a:lnTo>
                    <a:lnTo>
                      <a:pt x="1768" y="1478"/>
                    </a:lnTo>
                    <a:lnTo>
                      <a:pt x="1768" y="1478"/>
                    </a:lnTo>
                    <a:lnTo>
                      <a:pt x="1768" y="1486"/>
                    </a:lnTo>
                    <a:lnTo>
                      <a:pt x="1768" y="1496"/>
                    </a:lnTo>
                    <a:lnTo>
                      <a:pt x="1768" y="1496"/>
                    </a:lnTo>
                    <a:lnTo>
                      <a:pt x="1768" y="1502"/>
                    </a:lnTo>
                    <a:lnTo>
                      <a:pt x="1770" y="1504"/>
                    </a:lnTo>
                    <a:lnTo>
                      <a:pt x="1772" y="1506"/>
                    </a:lnTo>
                    <a:lnTo>
                      <a:pt x="1772" y="1506"/>
                    </a:lnTo>
                    <a:lnTo>
                      <a:pt x="1776" y="1508"/>
                    </a:lnTo>
                    <a:lnTo>
                      <a:pt x="1778" y="1512"/>
                    </a:lnTo>
                    <a:lnTo>
                      <a:pt x="1778" y="1512"/>
                    </a:lnTo>
                    <a:lnTo>
                      <a:pt x="1778" y="1518"/>
                    </a:lnTo>
                    <a:lnTo>
                      <a:pt x="1780" y="1524"/>
                    </a:lnTo>
                    <a:lnTo>
                      <a:pt x="1794" y="1556"/>
                    </a:lnTo>
                    <a:lnTo>
                      <a:pt x="1794" y="1556"/>
                    </a:lnTo>
                    <a:lnTo>
                      <a:pt x="1794" y="1558"/>
                    </a:lnTo>
                    <a:lnTo>
                      <a:pt x="1798" y="1560"/>
                    </a:lnTo>
                    <a:lnTo>
                      <a:pt x="1800" y="1560"/>
                    </a:lnTo>
                    <a:lnTo>
                      <a:pt x="1802" y="1558"/>
                    </a:lnTo>
                    <a:lnTo>
                      <a:pt x="1812" y="1552"/>
                    </a:lnTo>
                    <a:lnTo>
                      <a:pt x="1812" y="1552"/>
                    </a:lnTo>
                    <a:lnTo>
                      <a:pt x="1816" y="1552"/>
                    </a:lnTo>
                    <a:lnTo>
                      <a:pt x="1818" y="1552"/>
                    </a:lnTo>
                    <a:lnTo>
                      <a:pt x="1820" y="1554"/>
                    </a:lnTo>
                    <a:lnTo>
                      <a:pt x="1822" y="1556"/>
                    </a:lnTo>
                    <a:lnTo>
                      <a:pt x="1826" y="1562"/>
                    </a:lnTo>
                    <a:lnTo>
                      <a:pt x="1826" y="1562"/>
                    </a:lnTo>
                    <a:lnTo>
                      <a:pt x="1826" y="1564"/>
                    </a:lnTo>
                    <a:lnTo>
                      <a:pt x="1826" y="1568"/>
                    </a:lnTo>
                    <a:lnTo>
                      <a:pt x="1824" y="1570"/>
                    </a:lnTo>
                    <a:lnTo>
                      <a:pt x="1822" y="1574"/>
                    </a:lnTo>
                    <a:lnTo>
                      <a:pt x="1822" y="1574"/>
                    </a:lnTo>
                    <a:close/>
                    <a:moveTo>
                      <a:pt x="2266" y="1642"/>
                    </a:move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4" y="1640"/>
                    </a:lnTo>
                    <a:lnTo>
                      <a:pt x="2260" y="1642"/>
                    </a:lnTo>
                    <a:lnTo>
                      <a:pt x="2256" y="1642"/>
                    </a:lnTo>
                    <a:lnTo>
                      <a:pt x="2254" y="1644"/>
                    </a:lnTo>
                    <a:lnTo>
                      <a:pt x="2250" y="1650"/>
                    </a:lnTo>
                    <a:lnTo>
                      <a:pt x="2250" y="1650"/>
                    </a:lnTo>
                    <a:lnTo>
                      <a:pt x="2240" y="1664"/>
                    </a:lnTo>
                    <a:lnTo>
                      <a:pt x="2236" y="1666"/>
                    </a:lnTo>
                    <a:lnTo>
                      <a:pt x="2236" y="1666"/>
                    </a:lnTo>
                    <a:lnTo>
                      <a:pt x="2230" y="1670"/>
                    </a:lnTo>
                    <a:lnTo>
                      <a:pt x="2224" y="1672"/>
                    </a:lnTo>
                    <a:lnTo>
                      <a:pt x="2222" y="1672"/>
                    </a:lnTo>
                    <a:lnTo>
                      <a:pt x="2222" y="1672"/>
                    </a:lnTo>
                    <a:lnTo>
                      <a:pt x="2206" y="1676"/>
                    </a:lnTo>
                    <a:lnTo>
                      <a:pt x="2150" y="1684"/>
                    </a:lnTo>
                    <a:lnTo>
                      <a:pt x="2150" y="1684"/>
                    </a:lnTo>
                    <a:lnTo>
                      <a:pt x="2136" y="1686"/>
                    </a:lnTo>
                    <a:lnTo>
                      <a:pt x="2136" y="1686"/>
                    </a:lnTo>
                    <a:lnTo>
                      <a:pt x="2132" y="1684"/>
                    </a:lnTo>
                    <a:lnTo>
                      <a:pt x="2130" y="1678"/>
                    </a:lnTo>
                    <a:lnTo>
                      <a:pt x="2128" y="1666"/>
                    </a:lnTo>
                    <a:lnTo>
                      <a:pt x="2128" y="1666"/>
                    </a:lnTo>
                    <a:lnTo>
                      <a:pt x="2130" y="1658"/>
                    </a:lnTo>
                    <a:lnTo>
                      <a:pt x="2134" y="1654"/>
                    </a:lnTo>
                    <a:lnTo>
                      <a:pt x="2174" y="1628"/>
                    </a:lnTo>
                    <a:lnTo>
                      <a:pt x="2174" y="1628"/>
                    </a:lnTo>
                    <a:lnTo>
                      <a:pt x="2188" y="1620"/>
                    </a:lnTo>
                    <a:lnTo>
                      <a:pt x="2200" y="1612"/>
                    </a:lnTo>
                    <a:lnTo>
                      <a:pt x="2200" y="1612"/>
                    </a:lnTo>
                    <a:lnTo>
                      <a:pt x="2214" y="1604"/>
                    </a:lnTo>
                    <a:lnTo>
                      <a:pt x="2238" y="1588"/>
                    </a:lnTo>
                    <a:lnTo>
                      <a:pt x="2238" y="1588"/>
                    </a:lnTo>
                    <a:lnTo>
                      <a:pt x="2252" y="1580"/>
                    </a:lnTo>
                    <a:lnTo>
                      <a:pt x="2264" y="1572"/>
                    </a:lnTo>
                    <a:lnTo>
                      <a:pt x="2264" y="1572"/>
                    </a:lnTo>
                    <a:lnTo>
                      <a:pt x="2278" y="1564"/>
                    </a:lnTo>
                    <a:lnTo>
                      <a:pt x="2278" y="1564"/>
                    </a:lnTo>
                    <a:lnTo>
                      <a:pt x="2286" y="1560"/>
                    </a:lnTo>
                    <a:lnTo>
                      <a:pt x="2298" y="1556"/>
                    </a:lnTo>
                    <a:lnTo>
                      <a:pt x="2312" y="1554"/>
                    </a:lnTo>
                    <a:lnTo>
                      <a:pt x="2312" y="1554"/>
                    </a:lnTo>
                    <a:lnTo>
                      <a:pt x="2326" y="1554"/>
                    </a:lnTo>
                    <a:lnTo>
                      <a:pt x="2336" y="1556"/>
                    </a:lnTo>
                    <a:lnTo>
                      <a:pt x="2342" y="1558"/>
                    </a:lnTo>
                    <a:lnTo>
                      <a:pt x="2342" y="1560"/>
                    </a:lnTo>
                    <a:lnTo>
                      <a:pt x="2342" y="1560"/>
                    </a:lnTo>
                    <a:lnTo>
                      <a:pt x="2350" y="1564"/>
                    </a:lnTo>
                    <a:lnTo>
                      <a:pt x="2356" y="1568"/>
                    </a:lnTo>
                    <a:lnTo>
                      <a:pt x="2356" y="1568"/>
                    </a:lnTo>
                    <a:lnTo>
                      <a:pt x="2362" y="1576"/>
                    </a:lnTo>
                    <a:lnTo>
                      <a:pt x="2362" y="1576"/>
                    </a:lnTo>
                    <a:lnTo>
                      <a:pt x="2370" y="1584"/>
                    </a:lnTo>
                    <a:lnTo>
                      <a:pt x="2378" y="1592"/>
                    </a:lnTo>
                    <a:lnTo>
                      <a:pt x="2398" y="1610"/>
                    </a:lnTo>
                    <a:lnTo>
                      <a:pt x="2398" y="1610"/>
                    </a:lnTo>
                    <a:lnTo>
                      <a:pt x="2406" y="1618"/>
                    </a:lnTo>
                    <a:lnTo>
                      <a:pt x="2410" y="1628"/>
                    </a:lnTo>
                    <a:lnTo>
                      <a:pt x="2418" y="1646"/>
                    </a:lnTo>
                    <a:lnTo>
                      <a:pt x="2418" y="1646"/>
                    </a:lnTo>
                    <a:lnTo>
                      <a:pt x="2418" y="1648"/>
                    </a:lnTo>
                    <a:lnTo>
                      <a:pt x="2418" y="1650"/>
                    </a:lnTo>
                    <a:lnTo>
                      <a:pt x="2414" y="1656"/>
                    </a:lnTo>
                    <a:lnTo>
                      <a:pt x="2398" y="1664"/>
                    </a:lnTo>
                    <a:lnTo>
                      <a:pt x="2374" y="1672"/>
                    </a:lnTo>
                    <a:lnTo>
                      <a:pt x="2374" y="1672"/>
                    </a:lnTo>
                    <a:lnTo>
                      <a:pt x="2358" y="1674"/>
                    </a:lnTo>
                    <a:lnTo>
                      <a:pt x="2292" y="1670"/>
                    </a:lnTo>
                    <a:lnTo>
                      <a:pt x="2292" y="1670"/>
                    </a:lnTo>
                    <a:lnTo>
                      <a:pt x="2286" y="1666"/>
                    </a:lnTo>
                    <a:lnTo>
                      <a:pt x="2280" y="1662"/>
                    </a:lnTo>
                    <a:lnTo>
                      <a:pt x="2276" y="1654"/>
                    </a:lnTo>
                    <a:lnTo>
                      <a:pt x="2276" y="1654"/>
                    </a:lnTo>
                    <a:lnTo>
                      <a:pt x="2272" y="1648"/>
                    </a:lnTo>
                    <a:lnTo>
                      <a:pt x="2266" y="1642"/>
                    </a:lnTo>
                    <a:lnTo>
                      <a:pt x="2266" y="1642"/>
                    </a:lnTo>
                    <a:close/>
                    <a:moveTo>
                      <a:pt x="2504" y="1860"/>
                    </a:moveTo>
                    <a:lnTo>
                      <a:pt x="2480" y="1838"/>
                    </a:lnTo>
                    <a:lnTo>
                      <a:pt x="2480" y="1838"/>
                    </a:lnTo>
                    <a:lnTo>
                      <a:pt x="2476" y="1832"/>
                    </a:lnTo>
                    <a:lnTo>
                      <a:pt x="2476" y="1826"/>
                    </a:lnTo>
                    <a:lnTo>
                      <a:pt x="2476" y="1816"/>
                    </a:lnTo>
                    <a:lnTo>
                      <a:pt x="2476" y="1816"/>
                    </a:lnTo>
                    <a:lnTo>
                      <a:pt x="2478" y="1800"/>
                    </a:lnTo>
                    <a:lnTo>
                      <a:pt x="2478" y="1794"/>
                    </a:lnTo>
                    <a:lnTo>
                      <a:pt x="2478" y="1794"/>
                    </a:lnTo>
                    <a:lnTo>
                      <a:pt x="2478" y="1790"/>
                    </a:lnTo>
                    <a:lnTo>
                      <a:pt x="2478" y="1788"/>
                    </a:lnTo>
                    <a:lnTo>
                      <a:pt x="2476" y="1786"/>
                    </a:lnTo>
                    <a:lnTo>
                      <a:pt x="2472" y="1784"/>
                    </a:lnTo>
                    <a:lnTo>
                      <a:pt x="2458" y="1782"/>
                    </a:lnTo>
                    <a:lnTo>
                      <a:pt x="2458" y="1782"/>
                    </a:lnTo>
                    <a:lnTo>
                      <a:pt x="2442" y="1778"/>
                    </a:lnTo>
                    <a:lnTo>
                      <a:pt x="2416" y="1772"/>
                    </a:lnTo>
                    <a:lnTo>
                      <a:pt x="2416" y="1772"/>
                    </a:lnTo>
                    <a:lnTo>
                      <a:pt x="2410" y="1768"/>
                    </a:lnTo>
                    <a:lnTo>
                      <a:pt x="2406" y="1762"/>
                    </a:lnTo>
                    <a:lnTo>
                      <a:pt x="2406" y="1762"/>
                    </a:lnTo>
                    <a:lnTo>
                      <a:pt x="2406" y="1760"/>
                    </a:lnTo>
                    <a:lnTo>
                      <a:pt x="2404" y="1760"/>
                    </a:lnTo>
                    <a:lnTo>
                      <a:pt x="2400" y="1762"/>
                    </a:lnTo>
                    <a:lnTo>
                      <a:pt x="2378" y="1794"/>
                    </a:lnTo>
                    <a:lnTo>
                      <a:pt x="2378" y="1794"/>
                    </a:lnTo>
                    <a:lnTo>
                      <a:pt x="2376" y="1800"/>
                    </a:lnTo>
                    <a:lnTo>
                      <a:pt x="2374" y="1808"/>
                    </a:lnTo>
                    <a:lnTo>
                      <a:pt x="2372" y="1848"/>
                    </a:lnTo>
                    <a:lnTo>
                      <a:pt x="2372" y="1848"/>
                    </a:lnTo>
                    <a:lnTo>
                      <a:pt x="2370" y="1864"/>
                    </a:lnTo>
                    <a:lnTo>
                      <a:pt x="2362" y="1916"/>
                    </a:lnTo>
                    <a:lnTo>
                      <a:pt x="2362" y="1916"/>
                    </a:lnTo>
                    <a:lnTo>
                      <a:pt x="2358" y="1922"/>
                    </a:lnTo>
                    <a:lnTo>
                      <a:pt x="2354" y="1928"/>
                    </a:lnTo>
                    <a:lnTo>
                      <a:pt x="2324" y="1952"/>
                    </a:lnTo>
                    <a:lnTo>
                      <a:pt x="2324" y="1952"/>
                    </a:lnTo>
                    <a:lnTo>
                      <a:pt x="2322" y="1952"/>
                    </a:lnTo>
                    <a:lnTo>
                      <a:pt x="2318" y="1954"/>
                    </a:lnTo>
                    <a:lnTo>
                      <a:pt x="2316" y="1952"/>
                    </a:lnTo>
                    <a:lnTo>
                      <a:pt x="2314" y="1950"/>
                    </a:lnTo>
                    <a:lnTo>
                      <a:pt x="2284" y="1908"/>
                    </a:lnTo>
                    <a:lnTo>
                      <a:pt x="2284" y="1908"/>
                    </a:lnTo>
                    <a:lnTo>
                      <a:pt x="2280" y="1900"/>
                    </a:lnTo>
                    <a:lnTo>
                      <a:pt x="2280" y="1892"/>
                    </a:lnTo>
                    <a:lnTo>
                      <a:pt x="2300" y="1808"/>
                    </a:lnTo>
                    <a:lnTo>
                      <a:pt x="2300" y="1808"/>
                    </a:lnTo>
                    <a:lnTo>
                      <a:pt x="2306" y="1794"/>
                    </a:lnTo>
                    <a:lnTo>
                      <a:pt x="2342" y="1734"/>
                    </a:lnTo>
                    <a:lnTo>
                      <a:pt x="2342" y="1734"/>
                    </a:lnTo>
                    <a:lnTo>
                      <a:pt x="2346" y="1728"/>
                    </a:lnTo>
                    <a:lnTo>
                      <a:pt x="2354" y="1726"/>
                    </a:lnTo>
                    <a:lnTo>
                      <a:pt x="2416" y="1712"/>
                    </a:lnTo>
                    <a:lnTo>
                      <a:pt x="2416" y="1712"/>
                    </a:lnTo>
                    <a:lnTo>
                      <a:pt x="2432" y="1710"/>
                    </a:lnTo>
                    <a:lnTo>
                      <a:pt x="2470" y="1704"/>
                    </a:lnTo>
                    <a:lnTo>
                      <a:pt x="2470" y="1704"/>
                    </a:lnTo>
                    <a:lnTo>
                      <a:pt x="2486" y="1702"/>
                    </a:lnTo>
                    <a:lnTo>
                      <a:pt x="2502" y="1702"/>
                    </a:lnTo>
                    <a:lnTo>
                      <a:pt x="2502" y="1702"/>
                    </a:lnTo>
                    <a:lnTo>
                      <a:pt x="2518" y="1704"/>
                    </a:lnTo>
                    <a:lnTo>
                      <a:pt x="2576" y="1714"/>
                    </a:lnTo>
                    <a:lnTo>
                      <a:pt x="2576" y="1714"/>
                    </a:lnTo>
                    <a:lnTo>
                      <a:pt x="2590" y="1720"/>
                    </a:lnTo>
                    <a:lnTo>
                      <a:pt x="2648" y="1748"/>
                    </a:lnTo>
                    <a:lnTo>
                      <a:pt x="2648" y="1748"/>
                    </a:lnTo>
                    <a:lnTo>
                      <a:pt x="2652" y="1750"/>
                    </a:lnTo>
                    <a:lnTo>
                      <a:pt x="2652" y="1754"/>
                    </a:lnTo>
                    <a:lnTo>
                      <a:pt x="2654" y="1756"/>
                    </a:lnTo>
                    <a:lnTo>
                      <a:pt x="2652" y="1760"/>
                    </a:lnTo>
                    <a:lnTo>
                      <a:pt x="2650" y="1764"/>
                    </a:lnTo>
                    <a:lnTo>
                      <a:pt x="2650" y="1764"/>
                    </a:lnTo>
                    <a:lnTo>
                      <a:pt x="2646" y="1770"/>
                    </a:lnTo>
                    <a:lnTo>
                      <a:pt x="2640" y="1772"/>
                    </a:lnTo>
                    <a:lnTo>
                      <a:pt x="2594" y="1774"/>
                    </a:lnTo>
                    <a:lnTo>
                      <a:pt x="2594" y="1774"/>
                    </a:lnTo>
                    <a:lnTo>
                      <a:pt x="2588" y="1776"/>
                    </a:lnTo>
                    <a:lnTo>
                      <a:pt x="2582" y="1782"/>
                    </a:lnTo>
                    <a:lnTo>
                      <a:pt x="2574" y="1794"/>
                    </a:lnTo>
                    <a:lnTo>
                      <a:pt x="2574" y="1794"/>
                    </a:lnTo>
                    <a:lnTo>
                      <a:pt x="2568" y="1808"/>
                    </a:lnTo>
                    <a:lnTo>
                      <a:pt x="2568" y="1808"/>
                    </a:lnTo>
                    <a:lnTo>
                      <a:pt x="2564" y="1820"/>
                    </a:lnTo>
                    <a:lnTo>
                      <a:pt x="2562" y="1830"/>
                    </a:lnTo>
                    <a:lnTo>
                      <a:pt x="2562" y="1840"/>
                    </a:lnTo>
                    <a:lnTo>
                      <a:pt x="2562" y="1840"/>
                    </a:lnTo>
                    <a:lnTo>
                      <a:pt x="2560" y="1848"/>
                    </a:lnTo>
                    <a:lnTo>
                      <a:pt x="2558" y="1860"/>
                    </a:lnTo>
                    <a:lnTo>
                      <a:pt x="2554" y="1870"/>
                    </a:lnTo>
                    <a:lnTo>
                      <a:pt x="2554" y="1870"/>
                    </a:lnTo>
                    <a:lnTo>
                      <a:pt x="2554" y="1874"/>
                    </a:lnTo>
                    <a:lnTo>
                      <a:pt x="2552" y="1876"/>
                    </a:lnTo>
                    <a:lnTo>
                      <a:pt x="2548" y="1876"/>
                    </a:lnTo>
                    <a:lnTo>
                      <a:pt x="2546" y="1876"/>
                    </a:lnTo>
                    <a:lnTo>
                      <a:pt x="2518" y="1866"/>
                    </a:lnTo>
                    <a:lnTo>
                      <a:pt x="2518" y="1866"/>
                    </a:lnTo>
                    <a:lnTo>
                      <a:pt x="2512" y="1864"/>
                    </a:lnTo>
                    <a:lnTo>
                      <a:pt x="2504" y="1860"/>
                    </a:lnTo>
                    <a:lnTo>
                      <a:pt x="2504" y="1860"/>
                    </a:lnTo>
                    <a:close/>
                    <a:moveTo>
                      <a:pt x="2668" y="1914"/>
                    </a:moveTo>
                    <a:lnTo>
                      <a:pt x="2624" y="1926"/>
                    </a:lnTo>
                    <a:lnTo>
                      <a:pt x="2624" y="1926"/>
                    </a:lnTo>
                    <a:lnTo>
                      <a:pt x="2610" y="1932"/>
                    </a:lnTo>
                    <a:lnTo>
                      <a:pt x="2568" y="1958"/>
                    </a:lnTo>
                    <a:lnTo>
                      <a:pt x="2568" y="1958"/>
                    </a:lnTo>
                    <a:lnTo>
                      <a:pt x="2560" y="1960"/>
                    </a:lnTo>
                    <a:lnTo>
                      <a:pt x="2554" y="1962"/>
                    </a:lnTo>
                    <a:lnTo>
                      <a:pt x="2524" y="1960"/>
                    </a:lnTo>
                    <a:lnTo>
                      <a:pt x="2524" y="1960"/>
                    </a:lnTo>
                    <a:lnTo>
                      <a:pt x="2522" y="1960"/>
                    </a:lnTo>
                    <a:lnTo>
                      <a:pt x="2520" y="1958"/>
                    </a:lnTo>
                    <a:lnTo>
                      <a:pt x="2518" y="1954"/>
                    </a:lnTo>
                    <a:lnTo>
                      <a:pt x="2520" y="1952"/>
                    </a:lnTo>
                    <a:lnTo>
                      <a:pt x="2530" y="1924"/>
                    </a:lnTo>
                    <a:lnTo>
                      <a:pt x="2530" y="1924"/>
                    </a:lnTo>
                    <a:lnTo>
                      <a:pt x="2534" y="1918"/>
                    </a:lnTo>
                    <a:lnTo>
                      <a:pt x="2540" y="1916"/>
                    </a:lnTo>
                    <a:lnTo>
                      <a:pt x="2584" y="1902"/>
                    </a:lnTo>
                    <a:lnTo>
                      <a:pt x="2584" y="1902"/>
                    </a:lnTo>
                    <a:lnTo>
                      <a:pt x="2600" y="1898"/>
                    </a:lnTo>
                    <a:lnTo>
                      <a:pt x="2638" y="1892"/>
                    </a:lnTo>
                    <a:lnTo>
                      <a:pt x="2638" y="1892"/>
                    </a:lnTo>
                    <a:lnTo>
                      <a:pt x="2644" y="1892"/>
                    </a:lnTo>
                    <a:lnTo>
                      <a:pt x="2652" y="1894"/>
                    </a:lnTo>
                    <a:lnTo>
                      <a:pt x="2670" y="1908"/>
                    </a:lnTo>
                    <a:lnTo>
                      <a:pt x="2670" y="1908"/>
                    </a:lnTo>
                    <a:lnTo>
                      <a:pt x="2672" y="1910"/>
                    </a:lnTo>
                    <a:lnTo>
                      <a:pt x="2672" y="1912"/>
                    </a:lnTo>
                    <a:lnTo>
                      <a:pt x="2670" y="1912"/>
                    </a:lnTo>
                    <a:lnTo>
                      <a:pt x="2668" y="1914"/>
                    </a:lnTo>
                    <a:lnTo>
                      <a:pt x="2668" y="1914"/>
                    </a:lnTo>
                    <a:close/>
                    <a:moveTo>
                      <a:pt x="2806" y="1832"/>
                    </a:moveTo>
                    <a:lnTo>
                      <a:pt x="2802" y="1842"/>
                    </a:lnTo>
                    <a:lnTo>
                      <a:pt x="2802" y="1842"/>
                    </a:lnTo>
                    <a:lnTo>
                      <a:pt x="2798" y="1850"/>
                    </a:lnTo>
                    <a:lnTo>
                      <a:pt x="2792" y="1854"/>
                    </a:lnTo>
                    <a:lnTo>
                      <a:pt x="2764" y="1872"/>
                    </a:lnTo>
                    <a:lnTo>
                      <a:pt x="2764" y="1872"/>
                    </a:lnTo>
                    <a:lnTo>
                      <a:pt x="2756" y="1874"/>
                    </a:lnTo>
                    <a:lnTo>
                      <a:pt x="2748" y="1876"/>
                    </a:lnTo>
                    <a:lnTo>
                      <a:pt x="2708" y="1878"/>
                    </a:lnTo>
                    <a:lnTo>
                      <a:pt x="2708" y="1878"/>
                    </a:lnTo>
                    <a:lnTo>
                      <a:pt x="2692" y="1878"/>
                    </a:lnTo>
                    <a:lnTo>
                      <a:pt x="2684" y="1878"/>
                    </a:lnTo>
                    <a:lnTo>
                      <a:pt x="2684" y="1878"/>
                    </a:lnTo>
                    <a:lnTo>
                      <a:pt x="2676" y="1876"/>
                    </a:lnTo>
                    <a:lnTo>
                      <a:pt x="2670" y="1872"/>
                    </a:lnTo>
                    <a:lnTo>
                      <a:pt x="2670" y="1872"/>
                    </a:lnTo>
                    <a:lnTo>
                      <a:pt x="2660" y="1860"/>
                    </a:lnTo>
                    <a:lnTo>
                      <a:pt x="2660" y="1860"/>
                    </a:lnTo>
                    <a:lnTo>
                      <a:pt x="2660" y="1858"/>
                    </a:lnTo>
                    <a:lnTo>
                      <a:pt x="2662" y="1854"/>
                    </a:lnTo>
                    <a:lnTo>
                      <a:pt x="2664" y="1852"/>
                    </a:lnTo>
                    <a:lnTo>
                      <a:pt x="2668" y="1850"/>
                    </a:lnTo>
                    <a:lnTo>
                      <a:pt x="2676" y="1850"/>
                    </a:lnTo>
                    <a:lnTo>
                      <a:pt x="2686" y="1850"/>
                    </a:lnTo>
                    <a:lnTo>
                      <a:pt x="2686" y="1850"/>
                    </a:lnTo>
                    <a:lnTo>
                      <a:pt x="2738" y="1852"/>
                    </a:lnTo>
                    <a:lnTo>
                      <a:pt x="2766" y="1854"/>
                    </a:lnTo>
                    <a:lnTo>
                      <a:pt x="2766" y="1854"/>
                    </a:lnTo>
                    <a:lnTo>
                      <a:pt x="2772" y="1852"/>
                    </a:lnTo>
                    <a:lnTo>
                      <a:pt x="2780" y="1848"/>
                    </a:lnTo>
                    <a:lnTo>
                      <a:pt x="2804" y="1830"/>
                    </a:lnTo>
                    <a:lnTo>
                      <a:pt x="2804" y="1830"/>
                    </a:lnTo>
                    <a:lnTo>
                      <a:pt x="2806" y="1828"/>
                    </a:lnTo>
                    <a:lnTo>
                      <a:pt x="2806" y="1832"/>
                    </a:lnTo>
                    <a:lnTo>
                      <a:pt x="2806" y="18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4" name="Gruppe 112"/>
              <p:cNvGrpSpPr/>
              <p:nvPr/>
            </p:nvGrpSpPr>
            <p:grpSpPr>
              <a:xfrm>
                <a:off x="371475" y="1323975"/>
                <a:ext cx="1581150" cy="939800"/>
                <a:chOff x="371475" y="1323975"/>
                <a:chExt cx="1581150" cy="939800"/>
              </a:xfrm>
              <a:grpFill/>
            </p:grpSpPr>
            <p:sp>
              <p:nvSpPr>
                <p:cNvPr id="29" name="Freeform 109"/>
                <p:cNvSpPr>
                  <a:spLocks/>
                </p:cNvSpPr>
                <p:nvPr/>
              </p:nvSpPr>
              <p:spPr bwMode="auto">
                <a:xfrm>
                  <a:off x="371475" y="1758950"/>
                  <a:ext cx="15875" cy="635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10" y="0"/>
                    </a:cxn>
                    <a:cxn ang="0">
                      <a:pos x="10" y="2"/>
                    </a:cxn>
                    <a:cxn ang="0">
                      <a:pos x="8" y="4"/>
                    </a:cxn>
                    <a:cxn ang="0">
                      <a:pos x="8" y="4"/>
                    </a:cxn>
                    <a:cxn ang="0">
                      <a:pos x="4" y="4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6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0" h="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30" name="Freeform 110"/>
                <p:cNvSpPr>
                  <a:spLocks/>
                </p:cNvSpPr>
                <p:nvPr/>
              </p:nvSpPr>
              <p:spPr bwMode="auto">
                <a:xfrm>
                  <a:off x="422275" y="2197100"/>
                  <a:ext cx="1588" cy="19050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0" y="12"/>
                    </a:cxn>
                    <a:cxn ang="0">
                      <a:pos x="0" y="1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31" name="Freeform 116"/>
                <p:cNvSpPr>
                  <a:spLocks/>
                </p:cNvSpPr>
                <p:nvPr/>
              </p:nvSpPr>
              <p:spPr bwMode="auto">
                <a:xfrm>
                  <a:off x="1133475" y="1323975"/>
                  <a:ext cx="238125" cy="381000"/>
                </a:xfrm>
                <a:custGeom>
                  <a:avLst/>
                  <a:gdLst/>
                  <a:ahLst/>
                  <a:cxnLst>
                    <a:cxn ang="0">
                      <a:pos x="92" y="100"/>
                    </a:cxn>
                    <a:cxn ang="0">
                      <a:pos x="122" y="104"/>
                    </a:cxn>
                    <a:cxn ang="0">
                      <a:pos x="122" y="104"/>
                    </a:cxn>
                    <a:cxn ang="0">
                      <a:pos x="126" y="104"/>
                    </a:cxn>
                    <a:cxn ang="0">
                      <a:pos x="128" y="102"/>
                    </a:cxn>
                    <a:cxn ang="0">
                      <a:pos x="130" y="100"/>
                    </a:cxn>
                    <a:cxn ang="0">
                      <a:pos x="132" y="96"/>
                    </a:cxn>
                    <a:cxn ang="0">
                      <a:pos x="140" y="28"/>
                    </a:cxn>
                    <a:cxn ang="0">
                      <a:pos x="140" y="28"/>
                    </a:cxn>
                    <a:cxn ang="0">
                      <a:pos x="140" y="26"/>
                    </a:cxn>
                    <a:cxn ang="0">
                      <a:pos x="138" y="22"/>
                    </a:cxn>
                    <a:cxn ang="0">
                      <a:pos x="136" y="20"/>
                    </a:cxn>
                    <a:cxn ang="0">
                      <a:pos x="132" y="18"/>
                    </a:cxn>
                    <a:cxn ang="0">
                      <a:pos x="58" y="0"/>
                    </a:cxn>
                    <a:cxn ang="0">
                      <a:pos x="58" y="0"/>
                    </a:cxn>
                    <a:cxn ang="0">
                      <a:pos x="42" y="0"/>
                    </a:cxn>
                    <a:cxn ang="0">
                      <a:pos x="8" y="2"/>
                    </a:cxn>
                    <a:cxn ang="0">
                      <a:pos x="8" y="2"/>
                    </a:cxn>
                    <a:cxn ang="0">
                      <a:pos x="6" y="4"/>
                    </a:cxn>
                    <a:cxn ang="0">
                      <a:pos x="2" y="6"/>
                    </a:cxn>
                    <a:cxn ang="0">
                      <a:pos x="0" y="8"/>
                    </a:cxn>
                    <a:cxn ang="0">
                      <a:pos x="0" y="12"/>
                    </a:cxn>
                    <a:cxn ang="0">
                      <a:pos x="8" y="220"/>
                    </a:cxn>
                    <a:cxn ang="0">
                      <a:pos x="8" y="220"/>
                    </a:cxn>
                    <a:cxn ang="0">
                      <a:pos x="10" y="226"/>
                    </a:cxn>
                    <a:cxn ang="0">
                      <a:pos x="16" y="230"/>
                    </a:cxn>
                    <a:cxn ang="0">
                      <a:pos x="106" y="240"/>
                    </a:cxn>
                    <a:cxn ang="0">
                      <a:pos x="106" y="240"/>
                    </a:cxn>
                    <a:cxn ang="0">
                      <a:pos x="114" y="240"/>
                    </a:cxn>
                    <a:cxn ang="0">
                      <a:pos x="122" y="238"/>
                    </a:cxn>
                    <a:cxn ang="0">
                      <a:pos x="148" y="220"/>
                    </a:cxn>
                    <a:cxn ang="0">
                      <a:pos x="148" y="220"/>
                    </a:cxn>
                    <a:cxn ang="0">
                      <a:pos x="150" y="218"/>
                    </a:cxn>
                    <a:cxn ang="0">
                      <a:pos x="150" y="216"/>
                    </a:cxn>
                    <a:cxn ang="0">
                      <a:pos x="150" y="212"/>
                    </a:cxn>
                    <a:cxn ang="0">
                      <a:pos x="150" y="208"/>
                    </a:cxn>
                    <a:cxn ang="0">
                      <a:pos x="88" y="106"/>
                    </a:cxn>
                    <a:cxn ang="0">
                      <a:pos x="88" y="106"/>
                    </a:cxn>
                    <a:cxn ang="0">
                      <a:pos x="88" y="104"/>
                    </a:cxn>
                    <a:cxn ang="0">
                      <a:pos x="88" y="102"/>
                    </a:cxn>
                    <a:cxn ang="0">
                      <a:pos x="90" y="100"/>
                    </a:cxn>
                    <a:cxn ang="0">
                      <a:pos x="92" y="100"/>
                    </a:cxn>
                    <a:cxn ang="0">
                      <a:pos x="92" y="100"/>
                    </a:cxn>
                  </a:cxnLst>
                  <a:rect l="0" t="0" r="r" b="b"/>
                  <a:pathLst>
                    <a:path w="150" h="240">
                      <a:moveTo>
                        <a:pt x="92" y="100"/>
                      </a:moveTo>
                      <a:lnTo>
                        <a:pt x="122" y="104"/>
                      </a:lnTo>
                      <a:lnTo>
                        <a:pt x="122" y="104"/>
                      </a:lnTo>
                      <a:lnTo>
                        <a:pt x="126" y="104"/>
                      </a:lnTo>
                      <a:lnTo>
                        <a:pt x="128" y="102"/>
                      </a:lnTo>
                      <a:lnTo>
                        <a:pt x="130" y="100"/>
                      </a:lnTo>
                      <a:lnTo>
                        <a:pt x="132" y="96"/>
                      </a:lnTo>
                      <a:lnTo>
                        <a:pt x="140" y="28"/>
                      </a:lnTo>
                      <a:lnTo>
                        <a:pt x="140" y="28"/>
                      </a:lnTo>
                      <a:lnTo>
                        <a:pt x="140" y="26"/>
                      </a:lnTo>
                      <a:lnTo>
                        <a:pt x="138" y="22"/>
                      </a:lnTo>
                      <a:lnTo>
                        <a:pt x="136" y="20"/>
                      </a:lnTo>
                      <a:lnTo>
                        <a:pt x="132" y="18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42" y="0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8" y="220"/>
                      </a:lnTo>
                      <a:lnTo>
                        <a:pt x="8" y="220"/>
                      </a:lnTo>
                      <a:lnTo>
                        <a:pt x="10" y="226"/>
                      </a:lnTo>
                      <a:lnTo>
                        <a:pt x="16" y="230"/>
                      </a:lnTo>
                      <a:lnTo>
                        <a:pt x="106" y="240"/>
                      </a:lnTo>
                      <a:lnTo>
                        <a:pt x="106" y="240"/>
                      </a:lnTo>
                      <a:lnTo>
                        <a:pt x="114" y="240"/>
                      </a:lnTo>
                      <a:lnTo>
                        <a:pt x="122" y="238"/>
                      </a:lnTo>
                      <a:lnTo>
                        <a:pt x="148" y="220"/>
                      </a:lnTo>
                      <a:lnTo>
                        <a:pt x="148" y="220"/>
                      </a:lnTo>
                      <a:lnTo>
                        <a:pt x="150" y="218"/>
                      </a:lnTo>
                      <a:lnTo>
                        <a:pt x="150" y="216"/>
                      </a:lnTo>
                      <a:lnTo>
                        <a:pt x="150" y="212"/>
                      </a:lnTo>
                      <a:lnTo>
                        <a:pt x="150" y="208"/>
                      </a:lnTo>
                      <a:lnTo>
                        <a:pt x="88" y="106"/>
                      </a:lnTo>
                      <a:lnTo>
                        <a:pt x="88" y="106"/>
                      </a:lnTo>
                      <a:lnTo>
                        <a:pt x="88" y="104"/>
                      </a:lnTo>
                      <a:lnTo>
                        <a:pt x="88" y="102"/>
                      </a:lnTo>
                      <a:lnTo>
                        <a:pt x="90" y="100"/>
                      </a:lnTo>
                      <a:lnTo>
                        <a:pt x="92" y="100"/>
                      </a:lnTo>
                      <a:lnTo>
                        <a:pt x="92" y="10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32" name="Freeform 124"/>
                <p:cNvSpPr>
                  <a:spLocks/>
                </p:cNvSpPr>
                <p:nvPr/>
              </p:nvSpPr>
              <p:spPr bwMode="auto">
                <a:xfrm>
                  <a:off x="1774825" y="2206625"/>
                  <a:ext cx="88900" cy="57150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2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6" y="30"/>
                    </a:cxn>
                    <a:cxn ang="0">
                      <a:pos x="6" y="30"/>
                    </a:cxn>
                    <a:cxn ang="0">
                      <a:pos x="8" y="32"/>
                    </a:cxn>
                    <a:cxn ang="0">
                      <a:pos x="10" y="34"/>
                    </a:cxn>
                    <a:cxn ang="0">
                      <a:pos x="14" y="36"/>
                    </a:cxn>
                    <a:cxn ang="0">
                      <a:pos x="16" y="34"/>
                    </a:cxn>
                    <a:cxn ang="0">
                      <a:pos x="54" y="24"/>
                    </a:cxn>
                    <a:cxn ang="0">
                      <a:pos x="54" y="24"/>
                    </a:cxn>
                    <a:cxn ang="0">
                      <a:pos x="56" y="20"/>
                    </a:cxn>
                    <a:cxn ang="0">
                      <a:pos x="54" y="18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56" h="36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6" y="30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6" y="3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6" y="20"/>
                      </a:lnTo>
                      <a:lnTo>
                        <a:pt x="54" y="18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33" name="Freeform 125"/>
                <p:cNvSpPr>
                  <a:spLocks/>
                </p:cNvSpPr>
                <p:nvPr/>
              </p:nvSpPr>
              <p:spPr bwMode="auto">
                <a:xfrm>
                  <a:off x="1866900" y="1727200"/>
                  <a:ext cx="85725" cy="60325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2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6" y="32"/>
                    </a:cxn>
                    <a:cxn ang="0">
                      <a:pos x="6" y="32"/>
                    </a:cxn>
                    <a:cxn ang="0">
                      <a:pos x="8" y="34"/>
                    </a:cxn>
                    <a:cxn ang="0">
                      <a:pos x="10" y="36"/>
                    </a:cxn>
                    <a:cxn ang="0">
                      <a:pos x="12" y="38"/>
                    </a:cxn>
                    <a:cxn ang="0">
                      <a:pos x="16" y="36"/>
                    </a:cxn>
                    <a:cxn ang="0">
                      <a:pos x="52" y="26"/>
                    </a:cxn>
                    <a:cxn ang="0">
                      <a:pos x="52" y="26"/>
                    </a:cxn>
                    <a:cxn ang="0">
                      <a:pos x="54" y="24"/>
                    </a:cxn>
                    <a:cxn ang="0">
                      <a:pos x="52" y="22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54" h="38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6" y="32"/>
                      </a:lnTo>
                      <a:lnTo>
                        <a:pt x="6" y="32"/>
                      </a:lnTo>
                      <a:lnTo>
                        <a:pt x="8" y="34"/>
                      </a:lnTo>
                      <a:lnTo>
                        <a:pt x="10" y="36"/>
                      </a:lnTo>
                      <a:lnTo>
                        <a:pt x="12" y="38"/>
                      </a:lnTo>
                      <a:lnTo>
                        <a:pt x="16" y="36"/>
                      </a:lnTo>
                      <a:lnTo>
                        <a:pt x="52" y="26"/>
                      </a:lnTo>
                      <a:lnTo>
                        <a:pt x="52" y="26"/>
                      </a:lnTo>
                      <a:lnTo>
                        <a:pt x="54" y="24"/>
                      </a:lnTo>
                      <a:lnTo>
                        <a:pt x="52" y="2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</p:grpSp>
        </p:grpSp>
        <p:grpSp>
          <p:nvGrpSpPr>
            <p:cNvPr id="5" name="Gruppe 42"/>
            <p:cNvGrpSpPr/>
            <p:nvPr/>
          </p:nvGrpSpPr>
          <p:grpSpPr>
            <a:xfrm>
              <a:off x="1820021" y="792478"/>
              <a:ext cx="5774459" cy="5452015"/>
              <a:chOff x="3054350" y="346075"/>
              <a:chExt cx="6089650" cy="5749925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</p:grpSpPr>
          <p:sp>
            <p:nvSpPr>
              <p:cNvPr id="11" name="Freeform 80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" name="Freeform 81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6" name="Freeform 82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7" name="Freeform 85"/>
              <p:cNvSpPr>
                <a:spLocks noEditPoints="1"/>
              </p:cNvSpPr>
              <p:nvPr/>
            </p:nvSpPr>
            <p:spPr bwMode="auto">
              <a:xfrm>
                <a:off x="4654550" y="2800350"/>
                <a:ext cx="4054475" cy="2324100"/>
              </a:xfrm>
              <a:custGeom>
                <a:avLst/>
                <a:gdLst/>
                <a:ahLst/>
                <a:cxnLst>
                  <a:cxn ang="0">
                    <a:pos x="2008" y="232"/>
                  </a:cxn>
                  <a:cxn ang="0">
                    <a:pos x="1942" y="252"/>
                  </a:cxn>
                  <a:cxn ang="0">
                    <a:pos x="1916" y="316"/>
                  </a:cxn>
                  <a:cxn ang="0">
                    <a:pos x="1902" y="352"/>
                  </a:cxn>
                  <a:cxn ang="0">
                    <a:pos x="1830" y="308"/>
                  </a:cxn>
                  <a:cxn ang="0">
                    <a:pos x="1832" y="264"/>
                  </a:cxn>
                  <a:cxn ang="0">
                    <a:pos x="1764" y="244"/>
                  </a:cxn>
                  <a:cxn ang="0">
                    <a:pos x="1730" y="276"/>
                  </a:cxn>
                  <a:cxn ang="0">
                    <a:pos x="1708" y="404"/>
                  </a:cxn>
                  <a:cxn ang="0">
                    <a:pos x="1638" y="384"/>
                  </a:cxn>
                  <a:cxn ang="0">
                    <a:pos x="1700" y="204"/>
                  </a:cxn>
                  <a:cxn ang="0">
                    <a:pos x="1490" y="162"/>
                  </a:cxn>
                  <a:cxn ang="0">
                    <a:pos x="1500" y="108"/>
                  </a:cxn>
                  <a:cxn ang="0">
                    <a:pos x="1152" y="64"/>
                  </a:cxn>
                  <a:cxn ang="0">
                    <a:pos x="156" y="58"/>
                  </a:cxn>
                  <a:cxn ang="0">
                    <a:pos x="56" y="382"/>
                  </a:cxn>
                  <a:cxn ang="0">
                    <a:pos x="16" y="582"/>
                  </a:cxn>
                  <a:cxn ang="0">
                    <a:pos x="58" y="806"/>
                  </a:cxn>
                  <a:cxn ang="0">
                    <a:pos x="154" y="890"/>
                  </a:cxn>
                  <a:cxn ang="0">
                    <a:pos x="394" y="968"/>
                  </a:cxn>
                  <a:cxn ang="0">
                    <a:pos x="780" y="1042"/>
                  </a:cxn>
                  <a:cxn ang="0">
                    <a:pos x="1082" y="1294"/>
                  </a:cxn>
                  <a:cxn ang="0">
                    <a:pos x="1302" y="1252"/>
                  </a:cxn>
                  <a:cxn ang="0">
                    <a:pos x="1406" y="1260"/>
                  </a:cxn>
                  <a:cxn ang="0">
                    <a:pos x="1512" y="1272"/>
                  </a:cxn>
                  <a:cxn ang="0">
                    <a:pos x="1564" y="1286"/>
                  </a:cxn>
                  <a:cxn ang="0">
                    <a:pos x="1540" y="1232"/>
                  </a:cxn>
                  <a:cxn ang="0">
                    <a:pos x="1600" y="1222"/>
                  </a:cxn>
                  <a:cxn ang="0">
                    <a:pos x="1724" y="1210"/>
                  </a:cxn>
                  <a:cxn ang="0">
                    <a:pos x="1732" y="1238"/>
                  </a:cxn>
                  <a:cxn ang="0">
                    <a:pos x="1838" y="1248"/>
                  </a:cxn>
                  <a:cxn ang="0">
                    <a:pos x="1882" y="1328"/>
                  </a:cxn>
                  <a:cxn ang="0">
                    <a:pos x="1980" y="1452"/>
                  </a:cxn>
                  <a:cxn ang="0">
                    <a:pos x="2032" y="1446"/>
                  </a:cxn>
                  <a:cxn ang="0">
                    <a:pos x="1994" y="1280"/>
                  </a:cxn>
                  <a:cxn ang="0">
                    <a:pos x="1932" y="1120"/>
                  </a:cxn>
                  <a:cxn ang="0">
                    <a:pos x="2028" y="992"/>
                  </a:cxn>
                  <a:cxn ang="0">
                    <a:pos x="2068" y="954"/>
                  </a:cxn>
                  <a:cxn ang="0">
                    <a:pos x="2114" y="922"/>
                  </a:cxn>
                  <a:cxn ang="0">
                    <a:pos x="2156" y="864"/>
                  </a:cxn>
                  <a:cxn ang="0">
                    <a:pos x="2144" y="710"/>
                  </a:cxn>
                  <a:cxn ang="0">
                    <a:pos x="2166" y="642"/>
                  </a:cxn>
                  <a:cxn ang="0">
                    <a:pos x="2210" y="570"/>
                  </a:cxn>
                  <a:cxn ang="0">
                    <a:pos x="2280" y="516"/>
                  </a:cxn>
                  <a:cxn ang="0">
                    <a:pos x="2318" y="528"/>
                  </a:cxn>
                  <a:cxn ang="0">
                    <a:pos x="2308" y="478"/>
                  </a:cxn>
                  <a:cxn ang="0">
                    <a:pos x="2292" y="484"/>
                  </a:cxn>
                  <a:cxn ang="0">
                    <a:pos x="2270" y="400"/>
                  </a:cxn>
                  <a:cxn ang="0">
                    <a:pos x="2362" y="284"/>
                  </a:cxn>
                  <a:cxn ang="0">
                    <a:pos x="2396" y="302"/>
                  </a:cxn>
                  <a:cxn ang="0">
                    <a:pos x="2446" y="350"/>
                  </a:cxn>
                  <a:cxn ang="0">
                    <a:pos x="2488" y="282"/>
                  </a:cxn>
                  <a:cxn ang="0">
                    <a:pos x="2022" y="390"/>
                  </a:cxn>
                  <a:cxn ang="0">
                    <a:pos x="1878" y="436"/>
                  </a:cxn>
                  <a:cxn ang="0">
                    <a:pos x="1888" y="394"/>
                  </a:cxn>
                  <a:cxn ang="0">
                    <a:pos x="2006" y="370"/>
                  </a:cxn>
                  <a:cxn ang="0">
                    <a:pos x="2160" y="308"/>
                  </a:cxn>
                  <a:cxn ang="0">
                    <a:pos x="2102" y="352"/>
                  </a:cxn>
                  <a:cxn ang="0">
                    <a:pos x="2024" y="348"/>
                  </a:cxn>
                  <a:cxn ang="0">
                    <a:pos x="2040" y="326"/>
                  </a:cxn>
                  <a:cxn ang="0">
                    <a:pos x="2158" y="306"/>
                  </a:cxn>
                </a:cxnLst>
                <a:rect l="0" t="0" r="r" b="b"/>
                <a:pathLst>
                  <a:path w="2554" h="1464">
                    <a:moveTo>
                      <a:pt x="2554" y="214"/>
                    </a:moveTo>
                    <a:lnTo>
                      <a:pt x="2092" y="202"/>
                    </a:lnTo>
                    <a:lnTo>
                      <a:pt x="1956" y="202"/>
                    </a:lnTo>
                    <a:lnTo>
                      <a:pt x="2002" y="224"/>
                    </a:lnTo>
                    <a:lnTo>
                      <a:pt x="2002" y="224"/>
                    </a:lnTo>
                    <a:lnTo>
                      <a:pt x="2006" y="226"/>
                    </a:lnTo>
                    <a:lnTo>
                      <a:pt x="2006" y="230"/>
                    </a:lnTo>
                    <a:lnTo>
                      <a:pt x="2008" y="232"/>
                    </a:lnTo>
                    <a:lnTo>
                      <a:pt x="2006" y="236"/>
                    </a:lnTo>
                    <a:lnTo>
                      <a:pt x="2004" y="240"/>
                    </a:lnTo>
                    <a:lnTo>
                      <a:pt x="2004" y="240"/>
                    </a:lnTo>
                    <a:lnTo>
                      <a:pt x="2000" y="246"/>
                    </a:lnTo>
                    <a:lnTo>
                      <a:pt x="1994" y="248"/>
                    </a:lnTo>
                    <a:lnTo>
                      <a:pt x="1948" y="250"/>
                    </a:lnTo>
                    <a:lnTo>
                      <a:pt x="1948" y="250"/>
                    </a:lnTo>
                    <a:lnTo>
                      <a:pt x="1942" y="252"/>
                    </a:lnTo>
                    <a:lnTo>
                      <a:pt x="1936" y="258"/>
                    </a:lnTo>
                    <a:lnTo>
                      <a:pt x="1928" y="270"/>
                    </a:lnTo>
                    <a:lnTo>
                      <a:pt x="1928" y="270"/>
                    </a:lnTo>
                    <a:lnTo>
                      <a:pt x="1922" y="284"/>
                    </a:lnTo>
                    <a:lnTo>
                      <a:pt x="1922" y="284"/>
                    </a:lnTo>
                    <a:lnTo>
                      <a:pt x="1918" y="296"/>
                    </a:lnTo>
                    <a:lnTo>
                      <a:pt x="1916" y="306"/>
                    </a:lnTo>
                    <a:lnTo>
                      <a:pt x="1916" y="316"/>
                    </a:lnTo>
                    <a:lnTo>
                      <a:pt x="1916" y="316"/>
                    </a:lnTo>
                    <a:lnTo>
                      <a:pt x="1914" y="324"/>
                    </a:lnTo>
                    <a:lnTo>
                      <a:pt x="1912" y="336"/>
                    </a:lnTo>
                    <a:lnTo>
                      <a:pt x="1908" y="346"/>
                    </a:lnTo>
                    <a:lnTo>
                      <a:pt x="1908" y="346"/>
                    </a:lnTo>
                    <a:lnTo>
                      <a:pt x="1908" y="350"/>
                    </a:lnTo>
                    <a:lnTo>
                      <a:pt x="1906" y="352"/>
                    </a:lnTo>
                    <a:lnTo>
                      <a:pt x="1902" y="352"/>
                    </a:lnTo>
                    <a:lnTo>
                      <a:pt x="1900" y="352"/>
                    </a:lnTo>
                    <a:lnTo>
                      <a:pt x="1872" y="342"/>
                    </a:lnTo>
                    <a:lnTo>
                      <a:pt x="1872" y="342"/>
                    </a:lnTo>
                    <a:lnTo>
                      <a:pt x="1866" y="340"/>
                    </a:lnTo>
                    <a:lnTo>
                      <a:pt x="1858" y="336"/>
                    </a:lnTo>
                    <a:lnTo>
                      <a:pt x="1834" y="314"/>
                    </a:lnTo>
                    <a:lnTo>
                      <a:pt x="1834" y="314"/>
                    </a:lnTo>
                    <a:lnTo>
                      <a:pt x="1830" y="308"/>
                    </a:lnTo>
                    <a:lnTo>
                      <a:pt x="1830" y="302"/>
                    </a:lnTo>
                    <a:lnTo>
                      <a:pt x="1830" y="292"/>
                    </a:lnTo>
                    <a:lnTo>
                      <a:pt x="1830" y="292"/>
                    </a:lnTo>
                    <a:lnTo>
                      <a:pt x="1832" y="276"/>
                    </a:lnTo>
                    <a:lnTo>
                      <a:pt x="1832" y="270"/>
                    </a:lnTo>
                    <a:lnTo>
                      <a:pt x="1832" y="270"/>
                    </a:lnTo>
                    <a:lnTo>
                      <a:pt x="1832" y="266"/>
                    </a:lnTo>
                    <a:lnTo>
                      <a:pt x="1832" y="264"/>
                    </a:lnTo>
                    <a:lnTo>
                      <a:pt x="1830" y="262"/>
                    </a:lnTo>
                    <a:lnTo>
                      <a:pt x="1826" y="260"/>
                    </a:lnTo>
                    <a:lnTo>
                      <a:pt x="1812" y="258"/>
                    </a:lnTo>
                    <a:lnTo>
                      <a:pt x="1812" y="258"/>
                    </a:lnTo>
                    <a:lnTo>
                      <a:pt x="1796" y="254"/>
                    </a:lnTo>
                    <a:lnTo>
                      <a:pt x="1770" y="248"/>
                    </a:lnTo>
                    <a:lnTo>
                      <a:pt x="1770" y="248"/>
                    </a:lnTo>
                    <a:lnTo>
                      <a:pt x="1764" y="244"/>
                    </a:lnTo>
                    <a:lnTo>
                      <a:pt x="1760" y="238"/>
                    </a:lnTo>
                    <a:lnTo>
                      <a:pt x="1760" y="238"/>
                    </a:lnTo>
                    <a:lnTo>
                      <a:pt x="1760" y="236"/>
                    </a:lnTo>
                    <a:lnTo>
                      <a:pt x="1758" y="236"/>
                    </a:lnTo>
                    <a:lnTo>
                      <a:pt x="1754" y="238"/>
                    </a:lnTo>
                    <a:lnTo>
                      <a:pt x="1732" y="270"/>
                    </a:lnTo>
                    <a:lnTo>
                      <a:pt x="1732" y="270"/>
                    </a:lnTo>
                    <a:lnTo>
                      <a:pt x="1730" y="276"/>
                    </a:lnTo>
                    <a:lnTo>
                      <a:pt x="1728" y="284"/>
                    </a:lnTo>
                    <a:lnTo>
                      <a:pt x="1726" y="324"/>
                    </a:lnTo>
                    <a:lnTo>
                      <a:pt x="1726" y="324"/>
                    </a:lnTo>
                    <a:lnTo>
                      <a:pt x="1724" y="340"/>
                    </a:lnTo>
                    <a:lnTo>
                      <a:pt x="1716" y="392"/>
                    </a:lnTo>
                    <a:lnTo>
                      <a:pt x="1716" y="392"/>
                    </a:lnTo>
                    <a:lnTo>
                      <a:pt x="1712" y="398"/>
                    </a:lnTo>
                    <a:lnTo>
                      <a:pt x="1708" y="404"/>
                    </a:lnTo>
                    <a:lnTo>
                      <a:pt x="1678" y="428"/>
                    </a:lnTo>
                    <a:lnTo>
                      <a:pt x="1678" y="428"/>
                    </a:lnTo>
                    <a:lnTo>
                      <a:pt x="1676" y="428"/>
                    </a:lnTo>
                    <a:lnTo>
                      <a:pt x="1672" y="430"/>
                    </a:lnTo>
                    <a:lnTo>
                      <a:pt x="1670" y="428"/>
                    </a:lnTo>
                    <a:lnTo>
                      <a:pt x="1668" y="426"/>
                    </a:lnTo>
                    <a:lnTo>
                      <a:pt x="1638" y="384"/>
                    </a:lnTo>
                    <a:lnTo>
                      <a:pt x="1638" y="384"/>
                    </a:lnTo>
                    <a:lnTo>
                      <a:pt x="1634" y="376"/>
                    </a:lnTo>
                    <a:lnTo>
                      <a:pt x="1634" y="368"/>
                    </a:lnTo>
                    <a:lnTo>
                      <a:pt x="1654" y="284"/>
                    </a:lnTo>
                    <a:lnTo>
                      <a:pt x="1654" y="284"/>
                    </a:lnTo>
                    <a:lnTo>
                      <a:pt x="1660" y="270"/>
                    </a:lnTo>
                    <a:lnTo>
                      <a:pt x="1696" y="210"/>
                    </a:lnTo>
                    <a:lnTo>
                      <a:pt x="1696" y="210"/>
                    </a:lnTo>
                    <a:lnTo>
                      <a:pt x="1700" y="204"/>
                    </a:lnTo>
                    <a:lnTo>
                      <a:pt x="1708" y="202"/>
                    </a:lnTo>
                    <a:lnTo>
                      <a:pt x="1710" y="202"/>
                    </a:lnTo>
                    <a:lnTo>
                      <a:pt x="1576" y="202"/>
                    </a:lnTo>
                    <a:lnTo>
                      <a:pt x="1538" y="154"/>
                    </a:lnTo>
                    <a:lnTo>
                      <a:pt x="1504" y="160"/>
                    </a:lnTo>
                    <a:lnTo>
                      <a:pt x="1504" y="160"/>
                    </a:lnTo>
                    <a:lnTo>
                      <a:pt x="1490" y="162"/>
                    </a:lnTo>
                    <a:lnTo>
                      <a:pt x="1490" y="162"/>
                    </a:lnTo>
                    <a:lnTo>
                      <a:pt x="1486" y="160"/>
                    </a:lnTo>
                    <a:lnTo>
                      <a:pt x="1484" y="154"/>
                    </a:lnTo>
                    <a:lnTo>
                      <a:pt x="1482" y="142"/>
                    </a:lnTo>
                    <a:lnTo>
                      <a:pt x="1482" y="142"/>
                    </a:lnTo>
                    <a:lnTo>
                      <a:pt x="1484" y="134"/>
                    </a:lnTo>
                    <a:lnTo>
                      <a:pt x="1488" y="130"/>
                    </a:lnTo>
                    <a:lnTo>
                      <a:pt x="1508" y="118"/>
                    </a:lnTo>
                    <a:lnTo>
                      <a:pt x="1500" y="108"/>
                    </a:lnTo>
                    <a:lnTo>
                      <a:pt x="1460" y="70"/>
                    </a:lnTo>
                    <a:lnTo>
                      <a:pt x="1428" y="56"/>
                    </a:lnTo>
                    <a:lnTo>
                      <a:pt x="1404" y="46"/>
                    </a:lnTo>
                    <a:lnTo>
                      <a:pt x="1336" y="56"/>
                    </a:lnTo>
                    <a:lnTo>
                      <a:pt x="1176" y="48"/>
                    </a:lnTo>
                    <a:lnTo>
                      <a:pt x="1176" y="50"/>
                    </a:lnTo>
                    <a:lnTo>
                      <a:pt x="1152" y="64"/>
                    </a:lnTo>
                    <a:lnTo>
                      <a:pt x="1152" y="64"/>
                    </a:lnTo>
                    <a:lnTo>
                      <a:pt x="1150" y="66"/>
                    </a:lnTo>
                    <a:lnTo>
                      <a:pt x="1146" y="64"/>
                    </a:lnTo>
                    <a:lnTo>
                      <a:pt x="1144" y="64"/>
                    </a:lnTo>
                    <a:lnTo>
                      <a:pt x="1142" y="60"/>
                    </a:lnTo>
                    <a:lnTo>
                      <a:pt x="1136" y="46"/>
                    </a:lnTo>
                    <a:lnTo>
                      <a:pt x="196" y="0"/>
                    </a:lnTo>
                    <a:lnTo>
                      <a:pt x="140" y="10"/>
                    </a:lnTo>
                    <a:lnTo>
                      <a:pt x="156" y="58"/>
                    </a:lnTo>
                    <a:lnTo>
                      <a:pt x="156" y="58"/>
                    </a:lnTo>
                    <a:lnTo>
                      <a:pt x="158" y="66"/>
                    </a:lnTo>
                    <a:lnTo>
                      <a:pt x="158" y="74"/>
                    </a:lnTo>
                    <a:lnTo>
                      <a:pt x="146" y="182"/>
                    </a:lnTo>
                    <a:lnTo>
                      <a:pt x="146" y="182"/>
                    </a:lnTo>
                    <a:lnTo>
                      <a:pt x="142" y="196"/>
                    </a:lnTo>
                    <a:lnTo>
                      <a:pt x="56" y="382"/>
                    </a:lnTo>
                    <a:lnTo>
                      <a:pt x="56" y="382"/>
                    </a:lnTo>
                    <a:lnTo>
                      <a:pt x="52" y="388"/>
                    </a:lnTo>
                    <a:lnTo>
                      <a:pt x="46" y="394"/>
                    </a:lnTo>
                    <a:lnTo>
                      <a:pt x="6" y="430"/>
                    </a:lnTo>
                    <a:lnTo>
                      <a:pt x="6" y="430"/>
                    </a:lnTo>
                    <a:lnTo>
                      <a:pt x="2" y="436"/>
                    </a:lnTo>
                    <a:lnTo>
                      <a:pt x="0" y="444"/>
                    </a:lnTo>
                    <a:lnTo>
                      <a:pt x="16" y="582"/>
                    </a:lnTo>
                    <a:lnTo>
                      <a:pt x="16" y="582"/>
                    </a:lnTo>
                    <a:lnTo>
                      <a:pt x="20" y="598"/>
                    </a:lnTo>
                    <a:lnTo>
                      <a:pt x="42" y="658"/>
                    </a:lnTo>
                    <a:lnTo>
                      <a:pt x="42" y="658"/>
                    </a:lnTo>
                    <a:lnTo>
                      <a:pt x="44" y="674"/>
                    </a:lnTo>
                    <a:lnTo>
                      <a:pt x="50" y="796"/>
                    </a:lnTo>
                    <a:lnTo>
                      <a:pt x="50" y="796"/>
                    </a:lnTo>
                    <a:lnTo>
                      <a:pt x="52" y="802"/>
                    </a:lnTo>
                    <a:lnTo>
                      <a:pt x="58" y="806"/>
                    </a:lnTo>
                    <a:lnTo>
                      <a:pt x="134" y="840"/>
                    </a:lnTo>
                    <a:lnTo>
                      <a:pt x="134" y="840"/>
                    </a:lnTo>
                    <a:lnTo>
                      <a:pt x="138" y="844"/>
                    </a:lnTo>
                    <a:lnTo>
                      <a:pt x="142" y="850"/>
                    </a:lnTo>
                    <a:lnTo>
                      <a:pt x="146" y="878"/>
                    </a:lnTo>
                    <a:lnTo>
                      <a:pt x="146" y="878"/>
                    </a:lnTo>
                    <a:lnTo>
                      <a:pt x="150" y="884"/>
                    </a:lnTo>
                    <a:lnTo>
                      <a:pt x="154" y="890"/>
                    </a:lnTo>
                    <a:lnTo>
                      <a:pt x="172" y="910"/>
                    </a:lnTo>
                    <a:lnTo>
                      <a:pt x="172" y="910"/>
                    </a:lnTo>
                    <a:lnTo>
                      <a:pt x="176" y="916"/>
                    </a:lnTo>
                    <a:lnTo>
                      <a:pt x="178" y="924"/>
                    </a:lnTo>
                    <a:lnTo>
                      <a:pt x="190" y="972"/>
                    </a:lnTo>
                    <a:lnTo>
                      <a:pt x="268" y="962"/>
                    </a:lnTo>
                    <a:lnTo>
                      <a:pt x="340" y="968"/>
                    </a:lnTo>
                    <a:lnTo>
                      <a:pt x="394" y="968"/>
                    </a:lnTo>
                    <a:lnTo>
                      <a:pt x="472" y="1030"/>
                    </a:lnTo>
                    <a:lnTo>
                      <a:pt x="552" y="1054"/>
                    </a:lnTo>
                    <a:lnTo>
                      <a:pt x="636" y="1060"/>
                    </a:lnTo>
                    <a:lnTo>
                      <a:pt x="660" y="1042"/>
                    </a:lnTo>
                    <a:lnTo>
                      <a:pt x="696" y="1016"/>
                    </a:lnTo>
                    <a:lnTo>
                      <a:pt x="720" y="1016"/>
                    </a:lnTo>
                    <a:lnTo>
                      <a:pt x="756" y="1030"/>
                    </a:lnTo>
                    <a:lnTo>
                      <a:pt x="780" y="1042"/>
                    </a:lnTo>
                    <a:lnTo>
                      <a:pt x="818" y="1096"/>
                    </a:lnTo>
                    <a:lnTo>
                      <a:pt x="836" y="1144"/>
                    </a:lnTo>
                    <a:lnTo>
                      <a:pt x="860" y="1168"/>
                    </a:lnTo>
                    <a:lnTo>
                      <a:pt x="908" y="1168"/>
                    </a:lnTo>
                    <a:lnTo>
                      <a:pt x="932" y="1138"/>
                    </a:lnTo>
                    <a:lnTo>
                      <a:pt x="962" y="1138"/>
                    </a:lnTo>
                    <a:lnTo>
                      <a:pt x="1010" y="1174"/>
                    </a:lnTo>
                    <a:lnTo>
                      <a:pt x="1082" y="1294"/>
                    </a:lnTo>
                    <a:lnTo>
                      <a:pt x="1112" y="1356"/>
                    </a:lnTo>
                    <a:lnTo>
                      <a:pt x="1132" y="1364"/>
                    </a:lnTo>
                    <a:lnTo>
                      <a:pt x="1132" y="1364"/>
                    </a:lnTo>
                    <a:lnTo>
                      <a:pt x="1134" y="1360"/>
                    </a:lnTo>
                    <a:lnTo>
                      <a:pt x="1252" y="1286"/>
                    </a:lnTo>
                    <a:lnTo>
                      <a:pt x="1252" y="1286"/>
                    </a:lnTo>
                    <a:lnTo>
                      <a:pt x="1264" y="1278"/>
                    </a:lnTo>
                    <a:lnTo>
                      <a:pt x="1302" y="1252"/>
                    </a:lnTo>
                    <a:lnTo>
                      <a:pt x="1302" y="1252"/>
                    </a:lnTo>
                    <a:lnTo>
                      <a:pt x="1310" y="1248"/>
                    </a:lnTo>
                    <a:lnTo>
                      <a:pt x="1316" y="1250"/>
                    </a:lnTo>
                    <a:lnTo>
                      <a:pt x="1358" y="1266"/>
                    </a:lnTo>
                    <a:lnTo>
                      <a:pt x="1358" y="1266"/>
                    </a:lnTo>
                    <a:lnTo>
                      <a:pt x="1366" y="1266"/>
                    </a:lnTo>
                    <a:lnTo>
                      <a:pt x="1374" y="1266"/>
                    </a:lnTo>
                    <a:lnTo>
                      <a:pt x="1406" y="1260"/>
                    </a:lnTo>
                    <a:lnTo>
                      <a:pt x="1406" y="1260"/>
                    </a:lnTo>
                    <a:lnTo>
                      <a:pt x="1412" y="1260"/>
                    </a:lnTo>
                    <a:lnTo>
                      <a:pt x="1420" y="1262"/>
                    </a:lnTo>
                    <a:lnTo>
                      <a:pt x="1452" y="1276"/>
                    </a:lnTo>
                    <a:lnTo>
                      <a:pt x="1452" y="1276"/>
                    </a:lnTo>
                    <a:lnTo>
                      <a:pt x="1460" y="1278"/>
                    </a:lnTo>
                    <a:lnTo>
                      <a:pt x="1468" y="1278"/>
                    </a:lnTo>
                    <a:lnTo>
                      <a:pt x="1512" y="1272"/>
                    </a:lnTo>
                    <a:lnTo>
                      <a:pt x="1512" y="1272"/>
                    </a:lnTo>
                    <a:lnTo>
                      <a:pt x="1520" y="1272"/>
                    </a:lnTo>
                    <a:lnTo>
                      <a:pt x="1526" y="1274"/>
                    </a:lnTo>
                    <a:lnTo>
                      <a:pt x="1558" y="1288"/>
                    </a:lnTo>
                    <a:lnTo>
                      <a:pt x="1558" y="1288"/>
                    </a:lnTo>
                    <a:lnTo>
                      <a:pt x="1560" y="1290"/>
                    </a:lnTo>
                    <a:lnTo>
                      <a:pt x="1562" y="1288"/>
                    </a:lnTo>
                    <a:lnTo>
                      <a:pt x="1564" y="1286"/>
                    </a:lnTo>
                    <a:lnTo>
                      <a:pt x="1562" y="1284"/>
                    </a:lnTo>
                    <a:lnTo>
                      <a:pt x="1552" y="1254"/>
                    </a:lnTo>
                    <a:lnTo>
                      <a:pt x="1552" y="1254"/>
                    </a:lnTo>
                    <a:lnTo>
                      <a:pt x="1544" y="1240"/>
                    </a:lnTo>
                    <a:lnTo>
                      <a:pt x="1542" y="1238"/>
                    </a:lnTo>
                    <a:lnTo>
                      <a:pt x="1542" y="1238"/>
                    </a:lnTo>
                    <a:lnTo>
                      <a:pt x="1540" y="1236"/>
                    </a:lnTo>
                    <a:lnTo>
                      <a:pt x="1540" y="1232"/>
                    </a:lnTo>
                    <a:lnTo>
                      <a:pt x="1540" y="1230"/>
                    </a:lnTo>
                    <a:lnTo>
                      <a:pt x="1542" y="1228"/>
                    </a:lnTo>
                    <a:lnTo>
                      <a:pt x="1570" y="1210"/>
                    </a:lnTo>
                    <a:lnTo>
                      <a:pt x="1570" y="1210"/>
                    </a:lnTo>
                    <a:lnTo>
                      <a:pt x="1576" y="1208"/>
                    </a:lnTo>
                    <a:lnTo>
                      <a:pt x="1582" y="1210"/>
                    </a:lnTo>
                    <a:lnTo>
                      <a:pt x="1600" y="1222"/>
                    </a:lnTo>
                    <a:lnTo>
                      <a:pt x="1600" y="1222"/>
                    </a:lnTo>
                    <a:lnTo>
                      <a:pt x="1606" y="1224"/>
                    </a:lnTo>
                    <a:lnTo>
                      <a:pt x="1614" y="1224"/>
                    </a:lnTo>
                    <a:lnTo>
                      <a:pt x="1650" y="1206"/>
                    </a:lnTo>
                    <a:lnTo>
                      <a:pt x="1650" y="1206"/>
                    </a:lnTo>
                    <a:lnTo>
                      <a:pt x="1658" y="1204"/>
                    </a:lnTo>
                    <a:lnTo>
                      <a:pt x="1666" y="1204"/>
                    </a:lnTo>
                    <a:lnTo>
                      <a:pt x="1724" y="1210"/>
                    </a:lnTo>
                    <a:lnTo>
                      <a:pt x="1724" y="1210"/>
                    </a:lnTo>
                    <a:lnTo>
                      <a:pt x="1728" y="1212"/>
                    </a:lnTo>
                    <a:lnTo>
                      <a:pt x="1730" y="1214"/>
                    </a:lnTo>
                    <a:lnTo>
                      <a:pt x="1732" y="1216"/>
                    </a:lnTo>
                    <a:lnTo>
                      <a:pt x="1732" y="1220"/>
                    </a:lnTo>
                    <a:lnTo>
                      <a:pt x="1730" y="1234"/>
                    </a:lnTo>
                    <a:lnTo>
                      <a:pt x="1730" y="1234"/>
                    </a:lnTo>
                    <a:lnTo>
                      <a:pt x="1730" y="1236"/>
                    </a:lnTo>
                    <a:lnTo>
                      <a:pt x="1732" y="1238"/>
                    </a:lnTo>
                    <a:lnTo>
                      <a:pt x="1734" y="1238"/>
                    </a:lnTo>
                    <a:lnTo>
                      <a:pt x="1736" y="1238"/>
                    </a:lnTo>
                    <a:lnTo>
                      <a:pt x="1792" y="1210"/>
                    </a:lnTo>
                    <a:lnTo>
                      <a:pt x="1792" y="1210"/>
                    </a:lnTo>
                    <a:lnTo>
                      <a:pt x="1800" y="1210"/>
                    </a:lnTo>
                    <a:lnTo>
                      <a:pt x="1804" y="1212"/>
                    </a:lnTo>
                    <a:lnTo>
                      <a:pt x="1838" y="1248"/>
                    </a:lnTo>
                    <a:lnTo>
                      <a:pt x="1838" y="1248"/>
                    </a:lnTo>
                    <a:lnTo>
                      <a:pt x="1848" y="1260"/>
                    </a:lnTo>
                    <a:lnTo>
                      <a:pt x="1870" y="1280"/>
                    </a:lnTo>
                    <a:lnTo>
                      <a:pt x="1870" y="1280"/>
                    </a:lnTo>
                    <a:lnTo>
                      <a:pt x="1874" y="1286"/>
                    </a:lnTo>
                    <a:lnTo>
                      <a:pt x="1876" y="1292"/>
                    </a:lnTo>
                    <a:lnTo>
                      <a:pt x="1880" y="1322"/>
                    </a:lnTo>
                    <a:lnTo>
                      <a:pt x="1880" y="1322"/>
                    </a:lnTo>
                    <a:lnTo>
                      <a:pt x="1882" y="1328"/>
                    </a:lnTo>
                    <a:lnTo>
                      <a:pt x="1886" y="1334"/>
                    </a:lnTo>
                    <a:lnTo>
                      <a:pt x="1970" y="1430"/>
                    </a:lnTo>
                    <a:lnTo>
                      <a:pt x="1970" y="1430"/>
                    </a:lnTo>
                    <a:lnTo>
                      <a:pt x="1974" y="1436"/>
                    </a:lnTo>
                    <a:lnTo>
                      <a:pt x="1976" y="1442"/>
                    </a:lnTo>
                    <a:lnTo>
                      <a:pt x="1976" y="1442"/>
                    </a:lnTo>
                    <a:lnTo>
                      <a:pt x="1976" y="1448"/>
                    </a:lnTo>
                    <a:lnTo>
                      <a:pt x="1980" y="1452"/>
                    </a:lnTo>
                    <a:lnTo>
                      <a:pt x="1990" y="1462"/>
                    </a:lnTo>
                    <a:lnTo>
                      <a:pt x="1990" y="1462"/>
                    </a:lnTo>
                    <a:lnTo>
                      <a:pt x="1996" y="1464"/>
                    </a:lnTo>
                    <a:lnTo>
                      <a:pt x="2004" y="1464"/>
                    </a:lnTo>
                    <a:lnTo>
                      <a:pt x="2026" y="1456"/>
                    </a:lnTo>
                    <a:lnTo>
                      <a:pt x="2026" y="1456"/>
                    </a:lnTo>
                    <a:lnTo>
                      <a:pt x="2030" y="1452"/>
                    </a:lnTo>
                    <a:lnTo>
                      <a:pt x="2032" y="1446"/>
                    </a:lnTo>
                    <a:lnTo>
                      <a:pt x="2034" y="1340"/>
                    </a:lnTo>
                    <a:lnTo>
                      <a:pt x="2034" y="1340"/>
                    </a:lnTo>
                    <a:lnTo>
                      <a:pt x="2034" y="1332"/>
                    </a:lnTo>
                    <a:lnTo>
                      <a:pt x="2030" y="1326"/>
                    </a:lnTo>
                    <a:lnTo>
                      <a:pt x="1998" y="1292"/>
                    </a:lnTo>
                    <a:lnTo>
                      <a:pt x="1998" y="1292"/>
                    </a:lnTo>
                    <a:lnTo>
                      <a:pt x="1996" y="1286"/>
                    </a:lnTo>
                    <a:lnTo>
                      <a:pt x="1994" y="1280"/>
                    </a:lnTo>
                    <a:lnTo>
                      <a:pt x="1994" y="1280"/>
                    </a:lnTo>
                    <a:lnTo>
                      <a:pt x="1994" y="1272"/>
                    </a:lnTo>
                    <a:lnTo>
                      <a:pt x="1990" y="1266"/>
                    </a:lnTo>
                    <a:lnTo>
                      <a:pt x="1940" y="1188"/>
                    </a:lnTo>
                    <a:lnTo>
                      <a:pt x="1940" y="1188"/>
                    </a:lnTo>
                    <a:lnTo>
                      <a:pt x="1936" y="1180"/>
                    </a:lnTo>
                    <a:lnTo>
                      <a:pt x="1934" y="1172"/>
                    </a:lnTo>
                    <a:lnTo>
                      <a:pt x="1932" y="1120"/>
                    </a:lnTo>
                    <a:lnTo>
                      <a:pt x="1932" y="1120"/>
                    </a:lnTo>
                    <a:lnTo>
                      <a:pt x="1934" y="1114"/>
                    </a:lnTo>
                    <a:lnTo>
                      <a:pt x="1938" y="1108"/>
                    </a:lnTo>
                    <a:lnTo>
                      <a:pt x="2018" y="1030"/>
                    </a:lnTo>
                    <a:lnTo>
                      <a:pt x="2018" y="1030"/>
                    </a:lnTo>
                    <a:lnTo>
                      <a:pt x="2024" y="1022"/>
                    </a:lnTo>
                    <a:lnTo>
                      <a:pt x="2026" y="1016"/>
                    </a:lnTo>
                    <a:lnTo>
                      <a:pt x="2028" y="992"/>
                    </a:lnTo>
                    <a:lnTo>
                      <a:pt x="2028" y="992"/>
                    </a:lnTo>
                    <a:lnTo>
                      <a:pt x="2032" y="984"/>
                    </a:lnTo>
                    <a:lnTo>
                      <a:pt x="2038" y="982"/>
                    </a:lnTo>
                    <a:lnTo>
                      <a:pt x="2058" y="976"/>
                    </a:lnTo>
                    <a:lnTo>
                      <a:pt x="2058" y="976"/>
                    </a:lnTo>
                    <a:lnTo>
                      <a:pt x="2062" y="972"/>
                    </a:lnTo>
                    <a:lnTo>
                      <a:pt x="2066" y="966"/>
                    </a:lnTo>
                    <a:lnTo>
                      <a:pt x="2068" y="954"/>
                    </a:lnTo>
                    <a:lnTo>
                      <a:pt x="2068" y="954"/>
                    </a:lnTo>
                    <a:lnTo>
                      <a:pt x="2070" y="948"/>
                    </a:lnTo>
                    <a:lnTo>
                      <a:pt x="2074" y="942"/>
                    </a:lnTo>
                    <a:lnTo>
                      <a:pt x="2102" y="924"/>
                    </a:lnTo>
                    <a:lnTo>
                      <a:pt x="2102" y="924"/>
                    </a:lnTo>
                    <a:lnTo>
                      <a:pt x="2108" y="922"/>
                    </a:lnTo>
                    <a:lnTo>
                      <a:pt x="2114" y="922"/>
                    </a:lnTo>
                    <a:lnTo>
                      <a:pt x="2114" y="922"/>
                    </a:lnTo>
                    <a:lnTo>
                      <a:pt x="2120" y="920"/>
                    </a:lnTo>
                    <a:lnTo>
                      <a:pt x="2126" y="916"/>
                    </a:lnTo>
                    <a:lnTo>
                      <a:pt x="2158" y="878"/>
                    </a:lnTo>
                    <a:lnTo>
                      <a:pt x="2158" y="878"/>
                    </a:lnTo>
                    <a:lnTo>
                      <a:pt x="2160" y="872"/>
                    </a:lnTo>
                    <a:lnTo>
                      <a:pt x="2158" y="866"/>
                    </a:lnTo>
                    <a:lnTo>
                      <a:pt x="2156" y="864"/>
                    </a:lnTo>
                    <a:lnTo>
                      <a:pt x="2156" y="864"/>
                    </a:lnTo>
                    <a:lnTo>
                      <a:pt x="2148" y="850"/>
                    </a:lnTo>
                    <a:lnTo>
                      <a:pt x="2126" y="792"/>
                    </a:lnTo>
                    <a:lnTo>
                      <a:pt x="2126" y="792"/>
                    </a:lnTo>
                    <a:lnTo>
                      <a:pt x="2126" y="784"/>
                    </a:lnTo>
                    <a:lnTo>
                      <a:pt x="2126" y="778"/>
                    </a:lnTo>
                    <a:lnTo>
                      <a:pt x="2142" y="726"/>
                    </a:lnTo>
                    <a:lnTo>
                      <a:pt x="2142" y="726"/>
                    </a:lnTo>
                    <a:lnTo>
                      <a:pt x="2144" y="710"/>
                    </a:lnTo>
                    <a:lnTo>
                      <a:pt x="2150" y="672"/>
                    </a:lnTo>
                    <a:lnTo>
                      <a:pt x="2150" y="672"/>
                    </a:lnTo>
                    <a:lnTo>
                      <a:pt x="2152" y="664"/>
                    </a:lnTo>
                    <a:lnTo>
                      <a:pt x="2156" y="658"/>
                    </a:lnTo>
                    <a:lnTo>
                      <a:pt x="2160" y="656"/>
                    </a:lnTo>
                    <a:lnTo>
                      <a:pt x="2160" y="656"/>
                    </a:lnTo>
                    <a:lnTo>
                      <a:pt x="2164" y="650"/>
                    </a:lnTo>
                    <a:lnTo>
                      <a:pt x="2166" y="642"/>
                    </a:lnTo>
                    <a:lnTo>
                      <a:pt x="2160" y="588"/>
                    </a:lnTo>
                    <a:lnTo>
                      <a:pt x="2160" y="588"/>
                    </a:lnTo>
                    <a:lnTo>
                      <a:pt x="2162" y="586"/>
                    </a:lnTo>
                    <a:lnTo>
                      <a:pt x="2162" y="582"/>
                    </a:lnTo>
                    <a:lnTo>
                      <a:pt x="2166" y="580"/>
                    </a:lnTo>
                    <a:lnTo>
                      <a:pt x="2168" y="578"/>
                    </a:lnTo>
                    <a:lnTo>
                      <a:pt x="2210" y="570"/>
                    </a:lnTo>
                    <a:lnTo>
                      <a:pt x="2210" y="570"/>
                    </a:lnTo>
                    <a:lnTo>
                      <a:pt x="2216" y="566"/>
                    </a:lnTo>
                    <a:lnTo>
                      <a:pt x="2222" y="562"/>
                    </a:lnTo>
                    <a:lnTo>
                      <a:pt x="2270" y="514"/>
                    </a:lnTo>
                    <a:lnTo>
                      <a:pt x="2270" y="514"/>
                    </a:lnTo>
                    <a:lnTo>
                      <a:pt x="2274" y="514"/>
                    </a:lnTo>
                    <a:lnTo>
                      <a:pt x="2276" y="512"/>
                    </a:lnTo>
                    <a:lnTo>
                      <a:pt x="2278" y="514"/>
                    </a:lnTo>
                    <a:lnTo>
                      <a:pt x="2280" y="516"/>
                    </a:lnTo>
                    <a:lnTo>
                      <a:pt x="2282" y="520"/>
                    </a:lnTo>
                    <a:lnTo>
                      <a:pt x="2282" y="520"/>
                    </a:lnTo>
                    <a:lnTo>
                      <a:pt x="2288" y="526"/>
                    </a:lnTo>
                    <a:lnTo>
                      <a:pt x="2294" y="528"/>
                    </a:lnTo>
                    <a:lnTo>
                      <a:pt x="2312" y="530"/>
                    </a:lnTo>
                    <a:lnTo>
                      <a:pt x="2312" y="530"/>
                    </a:lnTo>
                    <a:lnTo>
                      <a:pt x="2316" y="530"/>
                    </a:lnTo>
                    <a:lnTo>
                      <a:pt x="2318" y="528"/>
                    </a:lnTo>
                    <a:lnTo>
                      <a:pt x="2320" y="526"/>
                    </a:lnTo>
                    <a:lnTo>
                      <a:pt x="2322" y="524"/>
                    </a:lnTo>
                    <a:lnTo>
                      <a:pt x="2324" y="510"/>
                    </a:lnTo>
                    <a:lnTo>
                      <a:pt x="2324" y="510"/>
                    </a:lnTo>
                    <a:lnTo>
                      <a:pt x="2322" y="502"/>
                    </a:lnTo>
                    <a:lnTo>
                      <a:pt x="2320" y="494"/>
                    </a:lnTo>
                    <a:lnTo>
                      <a:pt x="2308" y="478"/>
                    </a:lnTo>
                    <a:lnTo>
                      <a:pt x="2308" y="478"/>
                    </a:lnTo>
                    <a:lnTo>
                      <a:pt x="2306" y="476"/>
                    </a:lnTo>
                    <a:lnTo>
                      <a:pt x="2304" y="476"/>
                    </a:lnTo>
                    <a:lnTo>
                      <a:pt x="2300" y="476"/>
                    </a:lnTo>
                    <a:lnTo>
                      <a:pt x="2298" y="478"/>
                    </a:lnTo>
                    <a:lnTo>
                      <a:pt x="2296" y="482"/>
                    </a:lnTo>
                    <a:lnTo>
                      <a:pt x="2296" y="482"/>
                    </a:lnTo>
                    <a:lnTo>
                      <a:pt x="2294" y="484"/>
                    </a:lnTo>
                    <a:lnTo>
                      <a:pt x="2292" y="484"/>
                    </a:lnTo>
                    <a:lnTo>
                      <a:pt x="2290" y="484"/>
                    </a:lnTo>
                    <a:lnTo>
                      <a:pt x="2288" y="480"/>
                    </a:lnTo>
                    <a:lnTo>
                      <a:pt x="2276" y="448"/>
                    </a:lnTo>
                    <a:lnTo>
                      <a:pt x="2276" y="448"/>
                    </a:lnTo>
                    <a:lnTo>
                      <a:pt x="2272" y="432"/>
                    </a:lnTo>
                    <a:lnTo>
                      <a:pt x="2268" y="408"/>
                    </a:lnTo>
                    <a:lnTo>
                      <a:pt x="2268" y="408"/>
                    </a:lnTo>
                    <a:lnTo>
                      <a:pt x="2270" y="400"/>
                    </a:lnTo>
                    <a:lnTo>
                      <a:pt x="2274" y="394"/>
                    </a:lnTo>
                    <a:lnTo>
                      <a:pt x="2336" y="356"/>
                    </a:lnTo>
                    <a:lnTo>
                      <a:pt x="2336" y="356"/>
                    </a:lnTo>
                    <a:lnTo>
                      <a:pt x="2340" y="350"/>
                    </a:lnTo>
                    <a:lnTo>
                      <a:pt x="2344" y="344"/>
                    </a:lnTo>
                    <a:lnTo>
                      <a:pt x="2358" y="292"/>
                    </a:lnTo>
                    <a:lnTo>
                      <a:pt x="2358" y="292"/>
                    </a:lnTo>
                    <a:lnTo>
                      <a:pt x="2362" y="284"/>
                    </a:lnTo>
                    <a:lnTo>
                      <a:pt x="2366" y="278"/>
                    </a:lnTo>
                    <a:lnTo>
                      <a:pt x="2410" y="242"/>
                    </a:lnTo>
                    <a:lnTo>
                      <a:pt x="2410" y="242"/>
                    </a:lnTo>
                    <a:lnTo>
                      <a:pt x="2414" y="240"/>
                    </a:lnTo>
                    <a:lnTo>
                      <a:pt x="2414" y="244"/>
                    </a:lnTo>
                    <a:lnTo>
                      <a:pt x="2396" y="296"/>
                    </a:lnTo>
                    <a:lnTo>
                      <a:pt x="2396" y="296"/>
                    </a:lnTo>
                    <a:lnTo>
                      <a:pt x="2396" y="302"/>
                    </a:lnTo>
                    <a:lnTo>
                      <a:pt x="2400" y="310"/>
                    </a:lnTo>
                    <a:lnTo>
                      <a:pt x="2412" y="328"/>
                    </a:lnTo>
                    <a:lnTo>
                      <a:pt x="2412" y="328"/>
                    </a:lnTo>
                    <a:lnTo>
                      <a:pt x="2424" y="338"/>
                    </a:lnTo>
                    <a:lnTo>
                      <a:pt x="2440" y="348"/>
                    </a:lnTo>
                    <a:lnTo>
                      <a:pt x="2440" y="348"/>
                    </a:lnTo>
                    <a:lnTo>
                      <a:pt x="2444" y="350"/>
                    </a:lnTo>
                    <a:lnTo>
                      <a:pt x="2446" y="350"/>
                    </a:lnTo>
                    <a:lnTo>
                      <a:pt x="2450" y="348"/>
                    </a:lnTo>
                    <a:lnTo>
                      <a:pt x="2452" y="346"/>
                    </a:lnTo>
                    <a:lnTo>
                      <a:pt x="2490" y="292"/>
                    </a:lnTo>
                    <a:lnTo>
                      <a:pt x="2490" y="292"/>
                    </a:lnTo>
                    <a:lnTo>
                      <a:pt x="2492" y="290"/>
                    </a:lnTo>
                    <a:lnTo>
                      <a:pt x="2492" y="286"/>
                    </a:lnTo>
                    <a:lnTo>
                      <a:pt x="2490" y="284"/>
                    </a:lnTo>
                    <a:lnTo>
                      <a:pt x="2488" y="282"/>
                    </a:lnTo>
                    <a:lnTo>
                      <a:pt x="2478" y="274"/>
                    </a:lnTo>
                    <a:lnTo>
                      <a:pt x="2478" y="274"/>
                    </a:lnTo>
                    <a:lnTo>
                      <a:pt x="2476" y="272"/>
                    </a:lnTo>
                    <a:lnTo>
                      <a:pt x="2476" y="270"/>
                    </a:lnTo>
                    <a:lnTo>
                      <a:pt x="2476" y="268"/>
                    </a:lnTo>
                    <a:lnTo>
                      <a:pt x="2478" y="266"/>
                    </a:lnTo>
                    <a:lnTo>
                      <a:pt x="2554" y="214"/>
                    </a:lnTo>
                    <a:close/>
                    <a:moveTo>
                      <a:pt x="2022" y="390"/>
                    </a:moveTo>
                    <a:lnTo>
                      <a:pt x="1978" y="402"/>
                    </a:lnTo>
                    <a:lnTo>
                      <a:pt x="1978" y="402"/>
                    </a:lnTo>
                    <a:lnTo>
                      <a:pt x="1964" y="408"/>
                    </a:lnTo>
                    <a:lnTo>
                      <a:pt x="1922" y="434"/>
                    </a:lnTo>
                    <a:lnTo>
                      <a:pt x="1922" y="434"/>
                    </a:lnTo>
                    <a:lnTo>
                      <a:pt x="1914" y="436"/>
                    </a:lnTo>
                    <a:lnTo>
                      <a:pt x="1908" y="438"/>
                    </a:lnTo>
                    <a:lnTo>
                      <a:pt x="1878" y="436"/>
                    </a:lnTo>
                    <a:lnTo>
                      <a:pt x="1878" y="436"/>
                    </a:lnTo>
                    <a:lnTo>
                      <a:pt x="1876" y="436"/>
                    </a:lnTo>
                    <a:lnTo>
                      <a:pt x="1874" y="434"/>
                    </a:lnTo>
                    <a:lnTo>
                      <a:pt x="1872" y="430"/>
                    </a:lnTo>
                    <a:lnTo>
                      <a:pt x="1874" y="428"/>
                    </a:lnTo>
                    <a:lnTo>
                      <a:pt x="1884" y="400"/>
                    </a:lnTo>
                    <a:lnTo>
                      <a:pt x="1884" y="400"/>
                    </a:lnTo>
                    <a:lnTo>
                      <a:pt x="1888" y="394"/>
                    </a:lnTo>
                    <a:lnTo>
                      <a:pt x="1894" y="392"/>
                    </a:lnTo>
                    <a:lnTo>
                      <a:pt x="1938" y="378"/>
                    </a:lnTo>
                    <a:lnTo>
                      <a:pt x="1938" y="378"/>
                    </a:lnTo>
                    <a:lnTo>
                      <a:pt x="1954" y="374"/>
                    </a:lnTo>
                    <a:lnTo>
                      <a:pt x="1992" y="368"/>
                    </a:lnTo>
                    <a:lnTo>
                      <a:pt x="1992" y="368"/>
                    </a:lnTo>
                    <a:lnTo>
                      <a:pt x="1998" y="368"/>
                    </a:lnTo>
                    <a:lnTo>
                      <a:pt x="2006" y="370"/>
                    </a:lnTo>
                    <a:lnTo>
                      <a:pt x="2024" y="384"/>
                    </a:lnTo>
                    <a:lnTo>
                      <a:pt x="2024" y="384"/>
                    </a:lnTo>
                    <a:lnTo>
                      <a:pt x="2026" y="386"/>
                    </a:lnTo>
                    <a:lnTo>
                      <a:pt x="2026" y="388"/>
                    </a:lnTo>
                    <a:lnTo>
                      <a:pt x="2024" y="388"/>
                    </a:lnTo>
                    <a:lnTo>
                      <a:pt x="2022" y="390"/>
                    </a:lnTo>
                    <a:lnTo>
                      <a:pt x="2022" y="390"/>
                    </a:lnTo>
                    <a:close/>
                    <a:moveTo>
                      <a:pt x="2160" y="308"/>
                    </a:moveTo>
                    <a:lnTo>
                      <a:pt x="2156" y="318"/>
                    </a:lnTo>
                    <a:lnTo>
                      <a:pt x="2156" y="318"/>
                    </a:lnTo>
                    <a:lnTo>
                      <a:pt x="2152" y="326"/>
                    </a:lnTo>
                    <a:lnTo>
                      <a:pt x="2146" y="330"/>
                    </a:lnTo>
                    <a:lnTo>
                      <a:pt x="2118" y="348"/>
                    </a:lnTo>
                    <a:lnTo>
                      <a:pt x="2118" y="348"/>
                    </a:lnTo>
                    <a:lnTo>
                      <a:pt x="2110" y="350"/>
                    </a:lnTo>
                    <a:lnTo>
                      <a:pt x="2102" y="352"/>
                    </a:lnTo>
                    <a:lnTo>
                      <a:pt x="2062" y="354"/>
                    </a:lnTo>
                    <a:lnTo>
                      <a:pt x="2062" y="354"/>
                    </a:lnTo>
                    <a:lnTo>
                      <a:pt x="2046" y="354"/>
                    </a:lnTo>
                    <a:lnTo>
                      <a:pt x="2038" y="354"/>
                    </a:lnTo>
                    <a:lnTo>
                      <a:pt x="2038" y="354"/>
                    </a:lnTo>
                    <a:lnTo>
                      <a:pt x="2030" y="352"/>
                    </a:lnTo>
                    <a:lnTo>
                      <a:pt x="2024" y="348"/>
                    </a:lnTo>
                    <a:lnTo>
                      <a:pt x="2024" y="348"/>
                    </a:lnTo>
                    <a:lnTo>
                      <a:pt x="2014" y="336"/>
                    </a:lnTo>
                    <a:lnTo>
                      <a:pt x="2014" y="336"/>
                    </a:lnTo>
                    <a:lnTo>
                      <a:pt x="2014" y="334"/>
                    </a:lnTo>
                    <a:lnTo>
                      <a:pt x="2016" y="330"/>
                    </a:lnTo>
                    <a:lnTo>
                      <a:pt x="2018" y="328"/>
                    </a:lnTo>
                    <a:lnTo>
                      <a:pt x="2022" y="326"/>
                    </a:lnTo>
                    <a:lnTo>
                      <a:pt x="2030" y="326"/>
                    </a:lnTo>
                    <a:lnTo>
                      <a:pt x="2040" y="326"/>
                    </a:lnTo>
                    <a:lnTo>
                      <a:pt x="2040" y="326"/>
                    </a:lnTo>
                    <a:lnTo>
                      <a:pt x="2092" y="328"/>
                    </a:lnTo>
                    <a:lnTo>
                      <a:pt x="2120" y="330"/>
                    </a:lnTo>
                    <a:lnTo>
                      <a:pt x="2120" y="330"/>
                    </a:lnTo>
                    <a:lnTo>
                      <a:pt x="2126" y="328"/>
                    </a:lnTo>
                    <a:lnTo>
                      <a:pt x="2134" y="324"/>
                    </a:lnTo>
                    <a:lnTo>
                      <a:pt x="2158" y="306"/>
                    </a:lnTo>
                    <a:lnTo>
                      <a:pt x="2158" y="306"/>
                    </a:lnTo>
                    <a:lnTo>
                      <a:pt x="2160" y="304"/>
                    </a:lnTo>
                    <a:lnTo>
                      <a:pt x="2160" y="308"/>
                    </a:lnTo>
                    <a:lnTo>
                      <a:pt x="2160" y="30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8" name="Freeform 86"/>
              <p:cNvSpPr>
                <a:spLocks/>
              </p:cNvSpPr>
              <p:nvPr/>
            </p:nvSpPr>
            <p:spPr bwMode="auto">
              <a:xfrm>
                <a:off x="4956175" y="4295775"/>
                <a:ext cx="2403475" cy="1800225"/>
              </a:xfrm>
              <a:custGeom>
                <a:avLst/>
                <a:gdLst/>
                <a:ahLst/>
                <a:cxnLst>
                  <a:cxn ang="0">
                    <a:pos x="718" y="206"/>
                  </a:cxn>
                  <a:cxn ang="0">
                    <a:pos x="566" y="68"/>
                  </a:cxn>
                  <a:cxn ang="0">
                    <a:pos x="362" y="92"/>
                  </a:cxn>
                  <a:cxn ang="0">
                    <a:pos x="0" y="10"/>
                  </a:cxn>
                  <a:cxn ang="0">
                    <a:pos x="14" y="146"/>
                  </a:cxn>
                  <a:cxn ang="0">
                    <a:pos x="86" y="232"/>
                  </a:cxn>
                  <a:cxn ang="0">
                    <a:pos x="82" y="270"/>
                  </a:cxn>
                  <a:cxn ang="0">
                    <a:pos x="38" y="254"/>
                  </a:cxn>
                  <a:cxn ang="0">
                    <a:pos x="146" y="388"/>
                  </a:cxn>
                  <a:cxn ang="0">
                    <a:pos x="148" y="424"/>
                  </a:cxn>
                  <a:cxn ang="0">
                    <a:pos x="122" y="454"/>
                  </a:cxn>
                  <a:cxn ang="0">
                    <a:pos x="234" y="538"/>
                  </a:cxn>
                  <a:cxn ang="0">
                    <a:pos x="238" y="576"/>
                  </a:cxn>
                  <a:cxn ang="0">
                    <a:pos x="290" y="576"/>
                  </a:cxn>
                  <a:cxn ang="0">
                    <a:pos x="264" y="508"/>
                  </a:cxn>
                  <a:cxn ang="0">
                    <a:pos x="242" y="490"/>
                  </a:cxn>
                  <a:cxn ang="0">
                    <a:pos x="216" y="380"/>
                  </a:cxn>
                  <a:cxn ang="0">
                    <a:pos x="156" y="298"/>
                  </a:cxn>
                  <a:cxn ang="0">
                    <a:pos x="86" y="138"/>
                  </a:cxn>
                  <a:cxn ang="0">
                    <a:pos x="102" y="54"/>
                  </a:cxn>
                  <a:cxn ang="0">
                    <a:pos x="146" y="78"/>
                  </a:cxn>
                  <a:cxn ang="0">
                    <a:pos x="172" y="206"/>
                  </a:cxn>
                  <a:cxn ang="0">
                    <a:pos x="176" y="232"/>
                  </a:cxn>
                  <a:cxn ang="0">
                    <a:pos x="298" y="382"/>
                  </a:cxn>
                  <a:cxn ang="0">
                    <a:pos x="304" y="390"/>
                  </a:cxn>
                  <a:cxn ang="0">
                    <a:pos x="328" y="448"/>
                  </a:cxn>
                  <a:cxn ang="0">
                    <a:pos x="420" y="554"/>
                  </a:cxn>
                  <a:cxn ang="0">
                    <a:pos x="460" y="740"/>
                  </a:cxn>
                  <a:cxn ang="0">
                    <a:pos x="480" y="798"/>
                  </a:cxn>
                  <a:cxn ang="0">
                    <a:pos x="582" y="886"/>
                  </a:cxn>
                  <a:cxn ang="0">
                    <a:pos x="836" y="984"/>
                  </a:cxn>
                  <a:cxn ang="0">
                    <a:pos x="980" y="1058"/>
                  </a:cxn>
                  <a:cxn ang="0">
                    <a:pos x="1122" y="1026"/>
                  </a:cxn>
                  <a:cxn ang="0">
                    <a:pos x="1270" y="1134"/>
                  </a:cxn>
                  <a:cxn ang="0">
                    <a:pos x="1410" y="956"/>
                  </a:cxn>
                  <a:cxn ang="0">
                    <a:pos x="1466" y="914"/>
                  </a:cxn>
                  <a:cxn ang="0">
                    <a:pos x="1484" y="822"/>
                  </a:cxn>
                  <a:cxn ang="0">
                    <a:pos x="1468" y="798"/>
                  </a:cxn>
                  <a:cxn ang="0">
                    <a:pos x="1510" y="738"/>
                  </a:cxn>
                  <a:cxn ang="0">
                    <a:pos x="1510" y="714"/>
                  </a:cxn>
                  <a:cxn ang="0">
                    <a:pos x="1440" y="698"/>
                  </a:cxn>
                  <a:cxn ang="0">
                    <a:pos x="1316" y="748"/>
                  </a:cxn>
                  <a:cxn ang="0">
                    <a:pos x="1270" y="850"/>
                  </a:cxn>
                  <a:cxn ang="0">
                    <a:pos x="1272" y="866"/>
                  </a:cxn>
                  <a:cxn ang="0">
                    <a:pos x="1200" y="876"/>
                  </a:cxn>
                  <a:cxn ang="0">
                    <a:pos x="1082" y="892"/>
                  </a:cxn>
                  <a:cxn ang="0">
                    <a:pos x="1054" y="860"/>
                  </a:cxn>
                  <a:cxn ang="0">
                    <a:pos x="988" y="804"/>
                  </a:cxn>
                  <a:cxn ang="0">
                    <a:pos x="926" y="764"/>
                  </a:cxn>
                  <a:cxn ang="0">
                    <a:pos x="934" y="708"/>
                  </a:cxn>
                  <a:cxn ang="0">
                    <a:pos x="898" y="638"/>
                  </a:cxn>
                  <a:cxn ang="0">
                    <a:pos x="940" y="410"/>
                  </a:cxn>
                  <a:cxn ang="0">
                    <a:pos x="892" y="332"/>
                  </a:cxn>
                </a:cxnLst>
                <a:rect l="0" t="0" r="r" b="b"/>
                <a:pathLst>
                  <a:path w="1514" h="1134">
                    <a:moveTo>
                      <a:pt x="892" y="332"/>
                    </a:moveTo>
                    <a:lnTo>
                      <a:pt x="820" y="212"/>
                    </a:lnTo>
                    <a:lnTo>
                      <a:pt x="772" y="176"/>
                    </a:lnTo>
                    <a:lnTo>
                      <a:pt x="742" y="176"/>
                    </a:lnTo>
                    <a:lnTo>
                      <a:pt x="718" y="206"/>
                    </a:lnTo>
                    <a:lnTo>
                      <a:pt x="670" y="206"/>
                    </a:lnTo>
                    <a:lnTo>
                      <a:pt x="646" y="182"/>
                    </a:lnTo>
                    <a:lnTo>
                      <a:pt x="628" y="134"/>
                    </a:lnTo>
                    <a:lnTo>
                      <a:pt x="590" y="80"/>
                    </a:lnTo>
                    <a:lnTo>
                      <a:pt x="566" y="68"/>
                    </a:lnTo>
                    <a:lnTo>
                      <a:pt x="530" y="54"/>
                    </a:lnTo>
                    <a:lnTo>
                      <a:pt x="506" y="54"/>
                    </a:lnTo>
                    <a:lnTo>
                      <a:pt x="470" y="80"/>
                    </a:lnTo>
                    <a:lnTo>
                      <a:pt x="446" y="98"/>
                    </a:lnTo>
                    <a:lnTo>
                      <a:pt x="362" y="92"/>
                    </a:lnTo>
                    <a:lnTo>
                      <a:pt x="282" y="68"/>
                    </a:lnTo>
                    <a:lnTo>
                      <a:pt x="204" y="6"/>
                    </a:lnTo>
                    <a:lnTo>
                      <a:pt x="150" y="6"/>
                    </a:lnTo>
                    <a:lnTo>
                      <a:pt x="78" y="0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32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54"/>
                    </a:lnTo>
                    <a:lnTo>
                      <a:pt x="20" y="160"/>
                    </a:lnTo>
                    <a:lnTo>
                      <a:pt x="82" y="226"/>
                    </a:lnTo>
                    <a:lnTo>
                      <a:pt x="82" y="226"/>
                    </a:lnTo>
                    <a:lnTo>
                      <a:pt x="86" y="232"/>
                    </a:lnTo>
                    <a:lnTo>
                      <a:pt x="88" y="240"/>
                    </a:lnTo>
                    <a:lnTo>
                      <a:pt x="84" y="264"/>
                    </a:lnTo>
                    <a:lnTo>
                      <a:pt x="84" y="264"/>
                    </a:lnTo>
                    <a:lnTo>
                      <a:pt x="84" y="268"/>
                    </a:lnTo>
                    <a:lnTo>
                      <a:pt x="82" y="270"/>
                    </a:lnTo>
                    <a:lnTo>
                      <a:pt x="78" y="270"/>
                    </a:lnTo>
                    <a:lnTo>
                      <a:pt x="76" y="270"/>
                    </a:lnTo>
                    <a:lnTo>
                      <a:pt x="42" y="256"/>
                    </a:lnTo>
                    <a:lnTo>
                      <a:pt x="42" y="256"/>
                    </a:lnTo>
                    <a:lnTo>
                      <a:pt x="38" y="254"/>
                    </a:lnTo>
                    <a:lnTo>
                      <a:pt x="40" y="258"/>
                    </a:lnTo>
                    <a:lnTo>
                      <a:pt x="94" y="336"/>
                    </a:lnTo>
                    <a:lnTo>
                      <a:pt x="94" y="336"/>
                    </a:lnTo>
                    <a:lnTo>
                      <a:pt x="106" y="348"/>
                    </a:lnTo>
                    <a:lnTo>
                      <a:pt x="146" y="388"/>
                    </a:lnTo>
                    <a:lnTo>
                      <a:pt x="146" y="388"/>
                    </a:lnTo>
                    <a:lnTo>
                      <a:pt x="150" y="394"/>
                    </a:lnTo>
                    <a:lnTo>
                      <a:pt x="152" y="402"/>
                    </a:lnTo>
                    <a:lnTo>
                      <a:pt x="148" y="424"/>
                    </a:lnTo>
                    <a:lnTo>
                      <a:pt x="148" y="424"/>
                    </a:lnTo>
                    <a:lnTo>
                      <a:pt x="146" y="430"/>
                    </a:lnTo>
                    <a:lnTo>
                      <a:pt x="142" y="436"/>
                    </a:lnTo>
                    <a:lnTo>
                      <a:pt x="124" y="452"/>
                    </a:lnTo>
                    <a:lnTo>
                      <a:pt x="124" y="452"/>
                    </a:lnTo>
                    <a:lnTo>
                      <a:pt x="122" y="454"/>
                    </a:lnTo>
                    <a:lnTo>
                      <a:pt x="122" y="458"/>
                    </a:lnTo>
                    <a:lnTo>
                      <a:pt x="122" y="460"/>
                    </a:lnTo>
                    <a:lnTo>
                      <a:pt x="126" y="462"/>
                    </a:lnTo>
                    <a:lnTo>
                      <a:pt x="234" y="538"/>
                    </a:lnTo>
                    <a:lnTo>
                      <a:pt x="234" y="538"/>
                    </a:lnTo>
                    <a:lnTo>
                      <a:pt x="238" y="542"/>
                    </a:lnTo>
                    <a:lnTo>
                      <a:pt x="240" y="550"/>
                    </a:lnTo>
                    <a:lnTo>
                      <a:pt x="236" y="574"/>
                    </a:lnTo>
                    <a:lnTo>
                      <a:pt x="236" y="574"/>
                    </a:lnTo>
                    <a:lnTo>
                      <a:pt x="238" y="576"/>
                    </a:lnTo>
                    <a:lnTo>
                      <a:pt x="238" y="578"/>
                    </a:lnTo>
                    <a:lnTo>
                      <a:pt x="240" y="580"/>
                    </a:lnTo>
                    <a:lnTo>
                      <a:pt x="244" y="580"/>
                    </a:lnTo>
                    <a:lnTo>
                      <a:pt x="290" y="576"/>
                    </a:lnTo>
                    <a:lnTo>
                      <a:pt x="290" y="576"/>
                    </a:lnTo>
                    <a:lnTo>
                      <a:pt x="292" y="576"/>
                    </a:lnTo>
                    <a:lnTo>
                      <a:pt x="294" y="574"/>
                    </a:lnTo>
                    <a:lnTo>
                      <a:pt x="294" y="572"/>
                    </a:lnTo>
                    <a:lnTo>
                      <a:pt x="294" y="568"/>
                    </a:lnTo>
                    <a:lnTo>
                      <a:pt x="264" y="508"/>
                    </a:lnTo>
                    <a:lnTo>
                      <a:pt x="264" y="508"/>
                    </a:lnTo>
                    <a:lnTo>
                      <a:pt x="258" y="502"/>
                    </a:lnTo>
                    <a:lnTo>
                      <a:pt x="252" y="496"/>
                    </a:lnTo>
                    <a:lnTo>
                      <a:pt x="242" y="490"/>
                    </a:lnTo>
                    <a:lnTo>
                      <a:pt x="242" y="490"/>
                    </a:lnTo>
                    <a:lnTo>
                      <a:pt x="238" y="484"/>
                    </a:lnTo>
                    <a:lnTo>
                      <a:pt x="236" y="478"/>
                    </a:lnTo>
                    <a:lnTo>
                      <a:pt x="236" y="478"/>
                    </a:lnTo>
                    <a:lnTo>
                      <a:pt x="234" y="464"/>
                    </a:lnTo>
                    <a:lnTo>
                      <a:pt x="216" y="380"/>
                    </a:lnTo>
                    <a:lnTo>
                      <a:pt x="216" y="380"/>
                    </a:lnTo>
                    <a:lnTo>
                      <a:pt x="212" y="372"/>
                    </a:lnTo>
                    <a:lnTo>
                      <a:pt x="208" y="366"/>
                    </a:lnTo>
                    <a:lnTo>
                      <a:pt x="156" y="298"/>
                    </a:lnTo>
                    <a:lnTo>
                      <a:pt x="156" y="298"/>
                    </a:lnTo>
                    <a:lnTo>
                      <a:pt x="146" y="284"/>
                    </a:lnTo>
                    <a:lnTo>
                      <a:pt x="90" y="154"/>
                    </a:lnTo>
                    <a:lnTo>
                      <a:pt x="90" y="154"/>
                    </a:lnTo>
                    <a:lnTo>
                      <a:pt x="88" y="146"/>
                    </a:lnTo>
                    <a:lnTo>
                      <a:pt x="86" y="138"/>
                    </a:lnTo>
                    <a:lnTo>
                      <a:pt x="96" y="60"/>
                    </a:lnTo>
                    <a:lnTo>
                      <a:pt x="96" y="60"/>
                    </a:lnTo>
                    <a:lnTo>
                      <a:pt x="98" y="58"/>
                    </a:lnTo>
                    <a:lnTo>
                      <a:pt x="100" y="56"/>
                    </a:lnTo>
                    <a:lnTo>
                      <a:pt x="102" y="54"/>
                    </a:lnTo>
                    <a:lnTo>
                      <a:pt x="104" y="56"/>
                    </a:lnTo>
                    <a:lnTo>
                      <a:pt x="134" y="68"/>
                    </a:lnTo>
                    <a:lnTo>
                      <a:pt x="134" y="68"/>
                    </a:lnTo>
                    <a:lnTo>
                      <a:pt x="140" y="72"/>
                    </a:lnTo>
                    <a:lnTo>
                      <a:pt x="146" y="78"/>
                    </a:lnTo>
                    <a:lnTo>
                      <a:pt x="156" y="92"/>
                    </a:lnTo>
                    <a:lnTo>
                      <a:pt x="156" y="92"/>
                    </a:lnTo>
                    <a:lnTo>
                      <a:pt x="160" y="100"/>
                    </a:lnTo>
                    <a:lnTo>
                      <a:pt x="162" y="108"/>
                    </a:lnTo>
                    <a:lnTo>
                      <a:pt x="172" y="206"/>
                    </a:lnTo>
                    <a:lnTo>
                      <a:pt x="172" y="206"/>
                    </a:lnTo>
                    <a:lnTo>
                      <a:pt x="172" y="220"/>
                    </a:lnTo>
                    <a:lnTo>
                      <a:pt x="172" y="220"/>
                    </a:lnTo>
                    <a:lnTo>
                      <a:pt x="174" y="226"/>
                    </a:lnTo>
                    <a:lnTo>
                      <a:pt x="176" y="232"/>
                    </a:lnTo>
                    <a:lnTo>
                      <a:pt x="280" y="374"/>
                    </a:lnTo>
                    <a:lnTo>
                      <a:pt x="280" y="374"/>
                    </a:lnTo>
                    <a:lnTo>
                      <a:pt x="286" y="378"/>
                    </a:lnTo>
                    <a:lnTo>
                      <a:pt x="292" y="380"/>
                    </a:lnTo>
                    <a:lnTo>
                      <a:pt x="298" y="382"/>
                    </a:lnTo>
                    <a:lnTo>
                      <a:pt x="298" y="382"/>
                    </a:lnTo>
                    <a:lnTo>
                      <a:pt x="302" y="382"/>
                    </a:lnTo>
                    <a:lnTo>
                      <a:pt x="304" y="384"/>
                    </a:lnTo>
                    <a:lnTo>
                      <a:pt x="304" y="386"/>
                    </a:lnTo>
                    <a:lnTo>
                      <a:pt x="304" y="390"/>
                    </a:lnTo>
                    <a:lnTo>
                      <a:pt x="294" y="414"/>
                    </a:lnTo>
                    <a:lnTo>
                      <a:pt x="294" y="414"/>
                    </a:lnTo>
                    <a:lnTo>
                      <a:pt x="294" y="420"/>
                    </a:lnTo>
                    <a:lnTo>
                      <a:pt x="298" y="426"/>
                    </a:lnTo>
                    <a:lnTo>
                      <a:pt x="328" y="448"/>
                    </a:lnTo>
                    <a:lnTo>
                      <a:pt x="328" y="448"/>
                    </a:lnTo>
                    <a:lnTo>
                      <a:pt x="340" y="460"/>
                    </a:lnTo>
                    <a:lnTo>
                      <a:pt x="412" y="542"/>
                    </a:lnTo>
                    <a:lnTo>
                      <a:pt x="412" y="542"/>
                    </a:lnTo>
                    <a:lnTo>
                      <a:pt x="420" y="554"/>
                    </a:lnTo>
                    <a:lnTo>
                      <a:pt x="494" y="690"/>
                    </a:lnTo>
                    <a:lnTo>
                      <a:pt x="494" y="690"/>
                    </a:lnTo>
                    <a:lnTo>
                      <a:pt x="494" y="696"/>
                    </a:lnTo>
                    <a:lnTo>
                      <a:pt x="492" y="702"/>
                    </a:lnTo>
                    <a:lnTo>
                      <a:pt x="460" y="740"/>
                    </a:lnTo>
                    <a:lnTo>
                      <a:pt x="460" y="740"/>
                    </a:lnTo>
                    <a:lnTo>
                      <a:pt x="456" y="746"/>
                    </a:lnTo>
                    <a:lnTo>
                      <a:pt x="458" y="754"/>
                    </a:lnTo>
                    <a:lnTo>
                      <a:pt x="480" y="798"/>
                    </a:lnTo>
                    <a:lnTo>
                      <a:pt x="480" y="798"/>
                    </a:lnTo>
                    <a:lnTo>
                      <a:pt x="484" y="804"/>
                    </a:lnTo>
                    <a:lnTo>
                      <a:pt x="490" y="810"/>
                    </a:lnTo>
                    <a:lnTo>
                      <a:pt x="576" y="882"/>
                    </a:lnTo>
                    <a:lnTo>
                      <a:pt x="576" y="882"/>
                    </a:lnTo>
                    <a:lnTo>
                      <a:pt x="582" y="886"/>
                    </a:lnTo>
                    <a:lnTo>
                      <a:pt x="590" y="888"/>
                    </a:lnTo>
                    <a:lnTo>
                      <a:pt x="656" y="896"/>
                    </a:lnTo>
                    <a:lnTo>
                      <a:pt x="656" y="896"/>
                    </a:lnTo>
                    <a:lnTo>
                      <a:pt x="672" y="900"/>
                    </a:lnTo>
                    <a:lnTo>
                      <a:pt x="836" y="984"/>
                    </a:lnTo>
                    <a:lnTo>
                      <a:pt x="836" y="984"/>
                    </a:lnTo>
                    <a:lnTo>
                      <a:pt x="850" y="992"/>
                    </a:lnTo>
                    <a:lnTo>
                      <a:pt x="974" y="1056"/>
                    </a:lnTo>
                    <a:lnTo>
                      <a:pt x="974" y="1056"/>
                    </a:lnTo>
                    <a:lnTo>
                      <a:pt x="980" y="1058"/>
                    </a:lnTo>
                    <a:lnTo>
                      <a:pt x="988" y="1056"/>
                    </a:lnTo>
                    <a:lnTo>
                      <a:pt x="1108" y="1022"/>
                    </a:lnTo>
                    <a:lnTo>
                      <a:pt x="1108" y="1022"/>
                    </a:lnTo>
                    <a:lnTo>
                      <a:pt x="1114" y="1022"/>
                    </a:lnTo>
                    <a:lnTo>
                      <a:pt x="1122" y="1026"/>
                    </a:lnTo>
                    <a:lnTo>
                      <a:pt x="1252" y="1128"/>
                    </a:lnTo>
                    <a:lnTo>
                      <a:pt x="1252" y="1128"/>
                    </a:lnTo>
                    <a:lnTo>
                      <a:pt x="1258" y="1132"/>
                    </a:lnTo>
                    <a:lnTo>
                      <a:pt x="1266" y="1134"/>
                    </a:lnTo>
                    <a:lnTo>
                      <a:pt x="1270" y="1134"/>
                    </a:lnTo>
                    <a:lnTo>
                      <a:pt x="1280" y="1130"/>
                    </a:lnTo>
                    <a:lnTo>
                      <a:pt x="1352" y="1110"/>
                    </a:lnTo>
                    <a:lnTo>
                      <a:pt x="1314" y="1056"/>
                    </a:lnTo>
                    <a:lnTo>
                      <a:pt x="1326" y="976"/>
                    </a:lnTo>
                    <a:lnTo>
                      <a:pt x="1410" y="956"/>
                    </a:lnTo>
                    <a:lnTo>
                      <a:pt x="1460" y="942"/>
                    </a:lnTo>
                    <a:lnTo>
                      <a:pt x="1462" y="928"/>
                    </a:lnTo>
                    <a:lnTo>
                      <a:pt x="1462" y="928"/>
                    </a:lnTo>
                    <a:lnTo>
                      <a:pt x="1464" y="920"/>
                    </a:lnTo>
                    <a:lnTo>
                      <a:pt x="1466" y="914"/>
                    </a:lnTo>
                    <a:lnTo>
                      <a:pt x="1472" y="904"/>
                    </a:lnTo>
                    <a:lnTo>
                      <a:pt x="1472" y="904"/>
                    </a:lnTo>
                    <a:lnTo>
                      <a:pt x="1474" y="896"/>
                    </a:lnTo>
                    <a:lnTo>
                      <a:pt x="1476" y="890"/>
                    </a:lnTo>
                    <a:lnTo>
                      <a:pt x="1484" y="822"/>
                    </a:lnTo>
                    <a:lnTo>
                      <a:pt x="1484" y="822"/>
                    </a:lnTo>
                    <a:lnTo>
                      <a:pt x="1484" y="814"/>
                    </a:lnTo>
                    <a:lnTo>
                      <a:pt x="1480" y="808"/>
                    </a:lnTo>
                    <a:lnTo>
                      <a:pt x="1468" y="798"/>
                    </a:lnTo>
                    <a:lnTo>
                      <a:pt x="1468" y="798"/>
                    </a:lnTo>
                    <a:lnTo>
                      <a:pt x="1466" y="796"/>
                    </a:lnTo>
                    <a:lnTo>
                      <a:pt x="1464" y="794"/>
                    </a:lnTo>
                    <a:lnTo>
                      <a:pt x="1464" y="790"/>
                    </a:lnTo>
                    <a:lnTo>
                      <a:pt x="1466" y="788"/>
                    </a:lnTo>
                    <a:lnTo>
                      <a:pt x="1510" y="738"/>
                    </a:lnTo>
                    <a:lnTo>
                      <a:pt x="1510" y="738"/>
                    </a:lnTo>
                    <a:lnTo>
                      <a:pt x="1514" y="732"/>
                    </a:lnTo>
                    <a:lnTo>
                      <a:pt x="1514" y="724"/>
                    </a:lnTo>
                    <a:lnTo>
                      <a:pt x="1510" y="714"/>
                    </a:lnTo>
                    <a:lnTo>
                      <a:pt x="1510" y="714"/>
                    </a:lnTo>
                    <a:lnTo>
                      <a:pt x="1506" y="708"/>
                    </a:lnTo>
                    <a:lnTo>
                      <a:pt x="1500" y="704"/>
                    </a:lnTo>
                    <a:lnTo>
                      <a:pt x="1448" y="698"/>
                    </a:lnTo>
                    <a:lnTo>
                      <a:pt x="1448" y="698"/>
                    </a:lnTo>
                    <a:lnTo>
                      <a:pt x="1440" y="698"/>
                    </a:lnTo>
                    <a:lnTo>
                      <a:pt x="1432" y="700"/>
                    </a:lnTo>
                    <a:lnTo>
                      <a:pt x="1322" y="736"/>
                    </a:lnTo>
                    <a:lnTo>
                      <a:pt x="1322" y="736"/>
                    </a:lnTo>
                    <a:lnTo>
                      <a:pt x="1318" y="740"/>
                    </a:lnTo>
                    <a:lnTo>
                      <a:pt x="1316" y="748"/>
                    </a:lnTo>
                    <a:lnTo>
                      <a:pt x="1320" y="786"/>
                    </a:lnTo>
                    <a:lnTo>
                      <a:pt x="1320" y="786"/>
                    </a:lnTo>
                    <a:lnTo>
                      <a:pt x="1318" y="794"/>
                    </a:lnTo>
                    <a:lnTo>
                      <a:pt x="1316" y="800"/>
                    </a:lnTo>
                    <a:lnTo>
                      <a:pt x="1270" y="850"/>
                    </a:lnTo>
                    <a:lnTo>
                      <a:pt x="1270" y="850"/>
                    </a:lnTo>
                    <a:lnTo>
                      <a:pt x="1268" y="856"/>
                    </a:lnTo>
                    <a:lnTo>
                      <a:pt x="1268" y="862"/>
                    </a:lnTo>
                    <a:lnTo>
                      <a:pt x="1272" y="866"/>
                    </a:lnTo>
                    <a:lnTo>
                      <a:pt x="1272" y="866"/>
                    </a:lnTo>
                    <a:lnTo>
                      <a:pt x="1272" y="870"/>
                    </a:lnTo>
                    <a:lnTo>
                      <a:pt x="1272" y="872"/>
                    </a:lnTo>
                    <a:lnTo>
                      <a:pt x="1270" y="874"/>
                    </a:lnTo>
                    <a:lnTo>
                      <a:pt x="1266" y="874"/>
                    </a:lnTo>
                    <a:lnTo>
                      <a:pt x="1200" y="876"/>
                    </a:lnTo>
                    <a:lnTo>
                      <a:pt x="1200" y="876"/>
                    </a:lnTo>
                    <a:lnTo>
                      <a:pt x="1184" y="878"/>
                    </a:lnTo>
                    <a:lnTo>
                      <a:pt x="1090" y="892"/>
                    </a:lnTo>
                    <a:lnTo>
                      <a:pt x="1090" y="892"/>
                    </a:lnTo>
                    <a:lnTo>
                      <a:pt x="1082" y="892"/>
                    </a:lnTo>
                    <a:lnTo>
                      <a:pt x="1078" y="888"/>
                    </a:lnTo>
                    <a:lnTo>
                      <a:pt x="1066" y="868"/>
                    </a:lnTo>
                    <a:lnTo>
                      <a:pt x="1066" y="868"/>
                    </a:lnTo>
                    <a:lnTo>
                      <a:pt x="1062" y="864"/>
                    </a:lnTo>
                    <a:lnTo>
                      <a:pt x="1054" y="860"/>
                    </a:lnTo>
                    <a:lnTo>
                      <a:pt x="1012" y="856"/>
                    </a:lnTo>
                    <a:lnTo>
                      <a:pt x="1012" y="856"/>
                    </a:lnTo>
                    <a:lnTo>
                      <a:pt x="1006" y="852"/>
                    </a:lnTo>
                    <a:lnTo>
                      <a:pt x="1002" y="848"/>
                    </a:lnTo>
                    <a:lnTo>
                      <a:pt x="988" y="804"/>
                    </a:lnTo>
                    <a:lnTo>
                      <a:pt x="988" y="804"/>
                    </a:lnTo>
                    <a:lnTo>
                      <a:pt x="984" y="796"/>
                    </a:lnTo>
                    <a:lnTo>
                      <a:pt x="978" y="792"/>
                    </a:lnTo>
                    <a:lnTo>
                      <a:pt x="926" y="764"/>
                    </a:lnTo>
                    <a:lnTo>
                      <a:pt x="926" y="764"/>
                    </a:lnTo>
                    <a:lnTo>
                      <a:pt x="922" y="758"/>
                    </a:lnTo>
                    <a:lnTo>
                      <a:pt x="920" y="752"/>
                    </a:lnTo>
                    <a:lnTo>
                      <a:pt x="934" y="714"/>
                    </a:lnTo>
                    <a:lnTo>
                      <a:pt x="934" y="714"/>
                    </a:lnTo>
                    <a:lnTo>
                      <a:pt x="934" y="708"/>
                    </a:lnTo>
                    <a:lnTo>
                      <a:pt x="932" y="700"/>
                    </a:lnTo>
                    <a:lnTo>
                      <a:pt x="900" y="652"/>
                    </a:lnTo>
                    <a:lnTo>
                      <a:pt x="900" y="652"/>
                    </a:lnTo>
                    <a:lnTo>
                      <a:pt x="898" y="646"/>
                    </a:lnTo>
                    <a:lnTo>
                      <a:pt x="898" y="638"/>
                    </a:lnTo>
                    <a:lnTo>
                      <a:pt x="950" y="480"/>
                    </a:lnTo>
                    <a:lnTo>
                      <a:pt x="950" y="480"/>
                    </a:lnTo>
                    <a:lnTo>
                      <a:pt x="952" y="472"/>
                    </a:lnTo>
                    <a:lnTo>
                      <a:pt x="950" y="464"/>
                    </a:lnTo>
                    <a:lnTo>
                      <a:pt x="940" y="410"/>
                    </a:lnTo>
                    <a:lnTo>
                      <a:pt x="940" y="410"/>
                    </a:lnTo>
                    <a:lnTo>
                      <a:pt x="940" y="406"/>
                    </a:lnTo>
                    <a:lnTo>
                      <a:pt x="942" y="402"/>
                    </a:lnTo>
                    <a:lnTo>
                      <a:pt x="922" y="394"/>
                    </a:lnTo>
                    <a:lnTo>
                      <a:pt x="892" y="332"/>
                    </a:lnTo>
                    <a:close/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9" name="Freeform 88"/>
              <p:cNvSpPr>
                <a:spLocks/>
              </p:cNvSpPr>
              <p:nvPr/>
            </p:nvSpPr>
            <p:spPr bwMode="auto">
              <a:xfrm>
                <a:off x="3629025" y="404284"/>
                <a:ext cx="5514975" cy="2759075"/>
              </a:xfrm>
              <a:custGeom>
                <a:avLst/>
                <a:gdLst/>
                <a:ahLst/>
                <a:cxnLst>
                  <a:cxn ang="0">
                    <a:pos x="1768" y="1486"/>
                  </a:cxn>
                  <a:cxn ang="0">
                    <a:pos x="1802" y="1558"/>
                  </a:cxn>
                  <a:cxn ang="0">
                    <a:pos x="2174" y="1628"/>
                  </a:cxn>
                  <a:cxn ang="0">
                    <a:pos x="2326" y="1554"/>
                  </a:cxn>
                  <a:cxn ang="0">
                    <a:pos x="2418" y="1646"/>
                  </a:cxn>
                  <a:cxn ang="0">
                    <a:pos x="2266" y="1642"/>
                  </a:cxn>
                  <a:cxn ang="0">
                    <a:pos x="2356" y="1726"/>
                  </a:cxn>
                  <a:cxn ang="0">
                    <a:pos x="3216" y="1726"/>
                  </a:cxn>
                  <a:cxn ang="0">
                    <a:pos x="3226" y="1638"/>
                  </a:cxn>
                  <a:cxn ang="0">
                    <a:pos x="3136" y="1710"/>
                  </a:cxn>
                  <a:cxn ang="0">
                    <a:pos x="2948" y="1578"/>
                  </a:cxn>
                  <a:cxn ang="0">
                    <a:pos x="3062" y="1486"/>
                  </a:cxn>
                  <a:cxn ang="0">
                    <a:pos x="3102" y="1480"/>
                  </a:cxn>
                  <a:cxn ang="0">
                    <a:pos x="3226" y="1472"/>
                  </a:cxn>
                  <a:cxn ang="0">
                    <a:pos x="3220" y="1578"/>
                  </a:cxn>
                  <a:cxn ang="0">
                    <a:pos x="3342" y="1592"/>
                  </a:cxn>
                  <a:cxn ang="0">
                    <a:pos x="3416" y="1520"/>
                  </a:cxn>
                  <a:cxn ang="0">
                    <a:pos x="3408" y="1426"/>
                  </a:cxn>
                  <a:cxn ang="0">
                    <a:pos x="3342" y="1394"/>
                  </a:cxn>
                  <a:cxn ang="0">
                    <a:pos x="3260" y="1420"/>
                  </a:cxn>
                  <a:cxn ang="0">
                    <a:pos x="3068" y="1206"/>
                  </a:cxn>
                  <a:cxn ang="0">
                    <a:pos x="2742" y="1002"/>
                  </a:cxn>
                  <a:cxn ang="0">
                    <a:pos x="2720" y="1138"/>
                  </a:cxn>
                  <a:cxn ang="0">
                    <a:pos x="2592" y="1024"/>
                  </a:cxn>
                  <a:cxn ang="0">
                    <a:pos x="2350" y="1006"/>
                  </a:cxn>
                  <a:cxn ang="0">
                    <a:pos x="2394" y="1100"/>
                  </a:cxn>
                  <a:cxn ang="0">
                    <a:pos x="2450" y="1240"/>
                  </a:cxn>
                  <a:cxn ang="0">
                    <a:pos x="2418" y="1454"/>
                  </a:cxn>
                  <a:cxn ang="0">
                    <a:pos x="2380" y="1544"/>
                  </a:cxn>
                  <a:cxn ang="0">
                    <a:pos x="2354" y="1518"/>
                  </a:cxn>
                  <a:cxn ang="0">
                    <a:pos x="2242" y="1412"/>
                  </a:cxn>
                  <a:cxn ang="0">
                    <a:pos x="2032" y="1304"/>
                  </a:cxn>
                  <a:cxn ang="0">
                    <a:pos x="1908" y="1174"/>
                  </a:cxn>
                  <a:cxn ang="0">
                    <a:pos x="2044" y="962"/>
                  </a:cxn>
                  <a:cxn ang="0">
                    <a:pos x="2122" y="974"/>
                  </a:cxn>
                  <a:cxn ang="0">
                    <a:pos x="2200" y="958"/>
                  </a:cxn>
                  <a:cxn ang="0">
                    <a:pos x="2240" y="914"/>
                  </a:cxn>
                  <a:cxn ang="0">
                    <a:pos x="2190" y="874"/>
                  </a:cxn>
                  <a:cxn ang="0">
                    <a:pos x="2194" y="694"/>
                  </a:cxn>
                  <a:cxn ang="0">
                    <a:pos x="2096" y="776"/>
                  </a:cxn>
                  <a:cxn ang="0">
                    <a:pos x="2016" y="698"/>
                  </a:cxn>
                  <a:cxn ang="0">
                    <a:pos x="1846" y="744"/>
                  </a:cxn>
                  <a:cxn ang="0">
                    <a:pos x="1652" y="706"/>
                  </a:cxn>
                  <a:cxn ang="0">
                    <a:pos x="1470" y="668"/>
                  </a:cxn>
                  <a:cxn ang="0">
                    <a:pos x="1346" y="490"/>
                  </a:cxn>
                  <a:cxn ang="0">
                    <a:pos x="1188" y="454"/>
                  </a:cxn>
                  <a:cxn ang="0">
                    <a:pos x="1022" y="216"/>
                  </a:cxn>
                  <a:cxn ang="0">
                    <a:pos x="776" y="26"/>
                  </a:cxn>
                  <a:cxn ang="0">
                    <a:pos x="666" y="140"/>
                  </a:cxn>
                  <a:cxn ang="0">
                    <a:pos x="530" y="88"/>
                  </a:cxn>
                  <a:cxn ang="0">
                    <a:pos x="548" y="222"/>
                  </a:cxn>
                  <a:cxn ang="0">
                    <a:pos x="334" y="218"/>
                  </a:cxn>
                  <a:cxn ang="0">
                    <a:pos x="226" y="380"/>
                  </a:cxn>
                  <a:cxn ang="0">
                    <a:pos x="30" y="448"/>
                  </a:cxn>
                  <a:cxn ang="0">
                    <a:pos x="278" y="586"/>
                  </a:cxn>
                  <a:cxn ang="0">
                    <a:pos x="402" y="588"/>
                  </a:cxn>
                  <a:cxn ang="0">
                    <a:pos x="498" y="558"/>
                  </a:cxn>
                  <a:cxn ang="0">
                    <a:pos x="522" y="624"/>
                  </a:cxn>
                  <a:cxn ang="0">
                    <a:pos x="724" y="1086"/>
                  </a:cxn>
                  <a:cxn ang="0">
                    <a:pos x="678" y="1288"/>
                  </a:cxn>
                  <a:cxn ang="0">
                    <a:pos x="776" y="1236"/>
                  </a:cxn>
                  <a:cxn ang="0">
                    <a:pos x="786" y="1516"/>
                  </a:cxn>
                </a:cxnLst>
                <a:rect l="0" t="0" r="r" b="b"/>
                <a:pathLst>
                  <a:path w="3474" h="1738">
                    <a:moveTo>
                      <a:pt x="1782" y="1570"/>
                    </a:moveTo>
                    <a:lnTo>
                      <a:pt x="1776" y="1554"/>
                    </a:lnTo>
                    <a:lnTo>
                      <a:pt x="1776" y="1554"/>
                    </a:lnTo>
                    <a:lnTo>
                      <a:pt x="1774" y="1548"/>
                    </a:lnTo>
                    <a:lnTo>
                      <a:pt x="1774" y="1542"/>
                    </a:lnTo>
                    <a:lnTo>
                      <a:pt x="1774" y="1542"/>
                    </a:lnTo>
                    <a:lnTo>
                      <a:pt x="1772" y="1536"/>
                    </a:lnTo>
                    <a:lnTo>
                      <a:pt x="1768" y="1534"/>
                    </a:lnTo>
                    <a:lnTo>
                      <a:pt x="1768" y="1534"/>
                    </a:lnTo>
                    <a:lnTo>
                      <a:pt x="1766" y="1534"/>
                    </a:lnTo>
                    <a:lnTo>
                      <a:pt x="1764" y="1532"/>
                    </a:lnTo>
                    <a:lnTo>
                      <a:pt x="1762" y="1526"/>
                    </a:lnTo>
                    <a:lnTo>
                      <a:pt x="1768" y="1486"/>
                    </a:lnTo>
                    <a:lnTo>
                      <a:pt x="1768" y="1486"/>
                    </a:lnTo>
                    <a:lnTo>
                      <a:pt x="1768" y="1478"/>
                    </a:lnTo>
                    <a:lnTo>
                      <a:pt x="1768" y="1478"/>
                    </a:lnTo>
                    <a:lnTo>
                      <a:pt x="1768" y="1486"/>
                    </a:lnTo>
                    <a:lnTo>
                      <a:pt x="1768" y="1496"/>
                    </a:lnTo>
                    <a:lnTo>
                      <a:pt x="1768" y="1496"/>
                    </a:lnTo>
                    <a:lnTo>
                      <a:pt x="1768" y="1502"/>
                    </a:lnTo>
                    <a:lnTo>
                      <a:pt x="1770" y="1504"/>
                    </a:lnTo>
                    <a:lnTo>
                      <a:pt x="1772" y="1506"/>
                    </a:lnTo>
                    <a:lnTo>
                      <a:pt x="1772" y="1506"/>
                    </a:lnTo>
                    <a:lnTo>
                      <a:pt x="1776" y="1508"/>
                    </a:lnTo>
                    <a:lnTo>
                      <a:pt x="1778" y="1512"/>
                    </a:lnTo>
                    <a:lnTo>
                      <a:pt x="1778" y="1512"/>
                    </a:lnTo>
                    <a:lnTo>
                      <a:pt x="1778" y="1518"/>
                    </a:lnTo>
                    <a:lnTo>
                      <a:pt x="1780" y="1524"/>
                    </a:lnTo>
                    <a:lnTo>
                      <a:pt x="1794" y="1556"/>
                    </a:lnTo>
                    <a:lnTo>
                      <a:pt x="1794" y="1556"/>
                    </a:lnTo>
                    <a:lnTo>
                      <a:pt x="1794" y="1558"/>
                    </a:lnTo>
                    <a:lnTo>
                      <a:pt x="1798" y="1560"/>
                    </a:lnTo>
                    <a:lnTo>
                      <a:pt x="1800" y="1560"/>
                    </a:lnTo>
                    <a:lnTo>
                      <a:pt x="1802" y="1558"/>
                    </a:lnTo>
                    <a:lnTo>
                      <a:pt x="1812" y="1552"/>
                    </a:lnTo>
                    <a:lnTo>
                      <a:pt x="1812" y="1552"/>
                    </a:lnTo>
                    <a:lnTo>
                      <a:pt x="1816" y="1552"/>
                    </a:lnTo>
                    <a:lnTo>
                      <a:pt x="1818" y="1552"/>
                    </a:lnTo>
                    <a:lnTo>
                      <a:pt x="1820" y="1554"/>
                    </a:lnTo>
                    <a:lnTo>
                      <a:pt x="1822" y="1556"/>
                    </a:lnTo>
                    <a:lnTo>
                      <a:pt x="1826" y="1562"/>
                    </a:lnTo>
                    <a:lnTo>
                      <a:pt x="1826" y="1562"/>
                    </a:lnTo>
                    <a:lnTo>
                      <a:pt x="1826" y="1568"/>
                    </a:lnTo>
                    <a:lnTo>
                      <a:pt x="1822" y="1572"/>
                    </a:lnTo>
                    <a:lnTo>
                      <a:pt x="1982" y="1580"/>
                    </a:lnTo>
                    <a:lnTo>
                      <a:pt x="2050" y="1570"/>
                    </a:lnTo>
                    <a:lnTo>
                      <a:pt x="2074" y="1580"/>
                    </a:lnTo>
                    <a:lnTo>
                      <a:pt x="2106" y="1594"/>
                    </a:lnTo>
                    <a:lnTo>
                      <a:pt x="2146" y="1632"/>
                    </a:lnTo>
                    <a:lnTo>
                      <a:pt x="2154" y="1642"/>
                    </a:lnTo>
                    <a:lnTo>
                      <a:pt x="2174" y="1628"/>
                    </a:lnTo>
                    <a:lnTo>
                      <a:pt x="2174" y="1628"/>
                    </a:lnTo>
                    <a:lnTo>
                      <a:pt x="2188" y="1620"/>
                    </a:lnTo>
                    <a:lnTo>
                      <a:pt x="2200" y="1612"/>
                    </a:lnTo>
                    <a:lnTo>
                      <a:pt x="2200" y="1612"/>
                    </a:lnTo>
                    <a:lnTo>
                      <a:pt x="2214" y="1604"/>
                    </a:lnTo>
                    <a:lnTo>
                      <a:pt x="2238" y="1588"/>
                    </a:lnTo>
                    <a:lnTo>
                      <a:pt x="2238" y="1588"/>
                    </a:lnTo>
                    <a:lnTo>
                      <a:pt x="2252" y="1580"/>
                    </a:lnTo>
                    <a:lnTo>
                      <a:pt x="2264" y="1572"/>
                    </a:lnTo>
                    <a:lnTo>
                      <a:pt x="2264" y="1572"/>
                    </a:lnTo>
                    <a:lnTo>
                      <a:pt x="2278" y="1564"/>
                    </a:lnTo>
                    <a:lnTo>
                      <a:pt x="2278" y="1564"/>
                    </a:lnTo>
                    <a:lnTo>
                      <a:pt x="2286" y="1560"/>
                    </a:lnTo>
                    <a:lnTo>
                      <a:pt x="2298" y="1556"/>
                    </a:lnTo>
                    <a:lnTo>
                      <a:pt x="2312" y="1554"/>
                    </a:lnTo>
                    <a:lnTo>
                      <a:pt x="2312" y="1554"/>
                    </a:lnTo>
                    <a:lnTo>
                      <a:pt x="2326" y="1554"/>
                    </a:lnTo>
                    <a:lnTo>
                      <a:pt x="2336" y="1556"/>
                    </a:lnTo>
                    <a:lnTo>
                      <a:pt x="2342" y="1558"/>
                    </a:lnTo>
                    <a:lnTo>
                      <a:pt x="2342" y="1560"/>
                    </a:lnTo>
                    <a:lnTo>
                      <a:pt x="2342" y="1560"/>
                    </a:lnTo>
                    <a:lnTo>
                      <a:pt x="2350" y="1564"/>
                    </a:lnTo>
                    <a:lnTo>
                      <a:pt x="2356" y="1568"/>
                    </a:lnTo>
                    <a:lnTo>
                      <a:pt x="2356" y="1568"/>
                    </a:lnTo>
                    <a:lnTo>
                      <a:pt x="2362" y="1576"/>
                    </a:lnTo>
                    <a:lnTo>
                      <a:pt x="2362" y="1576"/>
                    </a:lnTo>
                    <a:lnTo>
                      <a:pt x="2370" y="1584"/>
                    </a:lnTo>
                    <a:lnTo>
                      <a:pt x="2378" y="1592"/>
                    </a:lnTo>
                    <a:lnTo>
                      <a:pt x="2398" y="1610"/>
                    </a:lnTo>
                    <a:lnTo>
                      <a:pt x="2398" y="1610"/>
                    </a:lnTo>
                    <a:lnTo>
                      <a:pt x="2406" y="1618"/>
                    </a:lnTo>
                    <a:lnTo>
                      <a:pt x="2410" y="1628"/>
                    </a:lnTo>
                    <a:lnTo>
                      <a:pt x="2418" y="1646"/>
                    </a:lnTo>
                    <a:lnTo>
                      <a:pt x="2418" y="1646"/>
                    </a:lnTo>
                    <a:lnTo>
                      <a:pt x="2418" y="1648"/>
                    </a:lnTo>
                    <a:lnTo>
                      <a:pt x="2418" y="1650"/>
                    </a:lnTo>
                    <a:lnTo>
                      <a:pt x="2414" y="1656"/>
                    </a:lnTo>
                    <a:lnTo>
                      <a:pt x="2398" y="1664"/>
                    </a:lnTo>
                    <a:lnTo>
                      <a:pt x="2374" y="1672"/>
                    </a:lnTo>
                    <a:lnTo>
                      <a:pt x="2374" y="1672"/>
                    </a:lnTo>
                    <a:lnTo>
                      <a:pt x="2358" y="1674"/>
                    </a:lnTo>
                    <a:lnTo>
                      <a:pt x="2292" y="1670"/>
                    </a:lnTo>
                    <a:lnTo>
                      <a:pt x="2292" y="1670"/>
                    </a:lnTo>
                    <a:lnTo>
                      <a:pt x="2286" y="1666"/>
                    </a:lnTo>
                    <a:lnTo>
                      <a:pt x="2280" y="1662"/>
                    </a:lnTo>
                    <a:lnTo>
                      <a:pt x="2276" y="1654"/>
                    </a:lnTo>
                    <a:lnTo>
                      <a:pt x="2276" y="1654"/>
                    </a:lnTo>
                    <a:lnTo>
                      <a:pt x="2272" y="1648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4" y="1640"/>
                    </a:lnTo>
                    <a:lnTo>
                      <a:pt x="2260" y="1642"/>
                    </a:lnTo>
                    <a:lnTo>
                      <a:pt x="2256" y="1642"/>
                    </a:lnTo>
                    <a:lnTo>
                      <a:pt x="2254" y="1644"/>
                    </a:lnTo>
                    <a:lnTo>
                      <a:pt x="2250" y="1650"/>
                    </a:lnTo>
                    <a:lnTo>
                      <a:pt x="2250" y="1650"/>
                    </a:lnTo>
                    <a:lnTo>
                      <a:pt x="2240" y="1664"/>
                    </a:lnTo>
                    <a:lnTo>
                      <a:pt x="2236" y="1666"/>
                    </a:lnTo>
                    <a:lnTo>
                      <a:pt x="2236" y="1666"/>
                    </a:lnTo>
                    <a:lnTo>
                      <a:pt x="2230" y="1670"/>
                    </a:lnTo>
                    <a:lnTo>
                      <a:pt x="2224" y="1672"/>
                    </a:lnTo>
                    <a:lnTo>
                      <a:pt x="2222" y="1672"/>
                    </a:lnTo>
                    <a:lnTo>
                      <a:pt x="2222" y="1672"/>
                    </a:lnTo>
                    <a:lnTo>
                      <a:pt x="2206" y="1676"/>
                    </a:lnTo>
                    <a:lnTo>
                      <a:pt x="2184" y="1678"/>
                    </a:lnTo>
                    <a:lnTo>
                      <a:pt x="2222" y="1726"/>
                    </a:lnTo>
                    <a:lnTo>
                      <a:pt x="2356" y="1726"/>
                    </a:lnTo>
                    <a:lnTo>
                      <a:pt x="2416" y="1712"/>
                    </a:lnTo>
                    <a:lnTo>
                      <a:pt x="2416" y="1712"/>
                    </a:lnTo>
                    <a:lnTo>
                      <a:pt x="2432" y="1710"/>
                    </a:lnTo>
                    <a:lnTo>
                      <a:pt x="2470" y="1704"/>
                    </a:lnTo>
                    <a:lnTo>
                      <a:pt x="2470" y="1704"/>
                    </a:lnTo>
                    <a:lnTo>
                      <a:pt x="2486" y="1702"/>
                    </a:lnTo>
                    <a:lnTo>
                      <a:pt x="2502" y="1702"/>
                    </a:lnTo>
                    <a:lnTo>
                      <a:pt x="2502" y="1702"/>
                    </a:lnTo>
                    <a:lnTo>
                      <a:pt x="2518" y="1704"/>
                    </a:lnTo>
                    <a:lnTo>
                      <a:pt x="2576" y="1714"/>
                    </a:lnTo>
                    <a:lnTo>
                      <a:pt x="2576" y="1714"/>
                    </a:lnTo>
                    <a:lnTo>
                      <a:pt x="2590" y="1720"/>
                    </a:lnTo>
                    <a:lnTo>
                      <a:pt x="2602" y="1726"/>
                    </a:lnTo>
                    <a:lnTo>
                      <a:pt x="2738" y="1726"/>
                    </a:lnTo>
                    <a:lnTo>
                      <a:pt x="3200" y="1738"/>
                    </a:lnTo>
                    <a:lnTo>
                      <a:pt x="3216" y="1726"/>
                    </a:lnTo>
                    <a:lnTo>
                      <a:pt x="3216" y="1726"/>
                    </a:lnTo>
                    <a:lnTo>
                      <a:pt x="3220" y="1722"/>
                    </a:lnTo>
                    <a:lnTo>
                      <a:pt x="3222" y="1716"/>
                    </a:lnTo>
                    <a:lnTo>
                      <a:pt x="3222" y="1716"/>
                    </a:lnTo>
                    <a:lnTo>
                      <a:pt x="3226" y="1710"/>
                    </a:lnTo>
                    <a:lnTo>
                      <a:pt x="3230" y="1704"/>
                    </a:lnTo>
                    <a:lnTo>
                      <a:pt x="3246" y="1690"/>
                    </a:lnTo>
                    <a:lnTo>
                      <a:pt x="3246" y="1690"/>
                    </a:lnTo>
                    <a:lnTo>
                      <a:pt x="3250" y="1684"/>
                    </a:lnTo>
                    <a:lnTo>
                      <a:pt x="3252" y="1676"/>
                    </a:lnTo>
                    <a:lnTo>
                      <a:pt x="3256" y="1650"/>
                    </a:lnTo>
                    <a:lnTo>
                      <a:pt x="3256" y="1650"/>
                    </a:lnTo>
                    <a:lnTo>
                      <a:pt x="3254" y="1646"/>
                    </a:lnTo>
                    <a:lnTo>
                      <a:pt x="3254" y="1644"/>
                    </a:lnTo>
                    <a:lnTo>
                      <a:pt x="3252" y="1642"/>
                    </a:lnTo>
                    <a:lnTo>
                      <a:pt x="3248" y="1640"/>
                    </a:lnTo>
                    <a:lnTo>
                      <a:pt x="3226" y="1638"/>
                    </a:lnTo>
                    <a:lnTo>
                      <a:pt x="3226" y="1638"/>
                    </a:lnTo>
                    <a:lnTo>
                      <a:pt x="3220" y="1634"/>
                    </a:lnTo>
                    <a:lnTo>
                      <a:pt x="3216" y="1628"/>
                    </a:lnTo>
                    <a:lnTo>
                      <a:pt x="3214" y="1618"/>
                    </a:lnTo>
                    <a:lnTo>
                      <a:pt x="3214" y="1618"/>
                    </a:lnTo>
                    <a:lnTo>
                      <a:pt x="3214" y="1614"/>
                    </a:lnTo>
                    <a:lnTo>
                      <a:pt x="3212" y="1614"/>
                    </a:lnTo>
                    <a:lnTo>
                      <a:pt x="3208" y="1612"/>
                    </a:lnTo>
                    <a:lnTo>
                      <a:pt x="3206" y="1614"/>
                    </a:lnTo>
                    <a:lnTo>
                      <a:pt x="3194" y="1618"/>
                    </a:lnTo>
                    <a:lnTo>
                      <a:pt x="3194" y="1618"/>
                    </a:lnTo>
                    <a:lnTo>
                      <a:pt x="3190" y="1624"/>
                    </a:lnTo>
                    <a:lnTo>
                      <a:pt x="3186" y="1630"/>
                    </a:lnTo>
                    <a:lnTo>
                      <a:pt x="3178" y="1696"/>
                    </a:lnTo>
                    <a:lnTo>
                      <a:pt x="3178" y="1696"/>
                    </a:lnTo>
                    <a:lnTo>
                      <a:pt x="3176" y="1702"/>
                    </a:lnTo>
                    <a:lnTo>
                      <a:pt x="3170" y="1704"/>
                    </a:lnTo>
                    <a:lnTo>
                      <a:pt x="3136" y="1710"/>
                    </a:lnTo>
                    <a:lnTo>
                      <a:pt x="3136" y="1710"/>
                    </a:lnTo>
                    <a:lnTo>
                      <a:pt x="3128" y="1710"/>
                    </a:lnTo>
                    <a:lnTo>
                      <a:pt x="3120" y="1708"/>
                    </a:lnTo>
                    <a:lnTo>
                      <a:pt x="3040" y="1688"/>
                    </a:lnTo>
                    <a:lnTo>
                      <a:pt x="3040" y="1688"/>
                    </a:lnTo>
                    <a:lnTo>
                      <a:pt x="3036" y="1684"/>
                    </a:lnTo>
                    <a:lnTo>
                      <a:pt x="3034" y="1678"/>
                    </a:lnTo>
                    <a:lnTo>
                      <a:pt x="3042" y="1612"/>
                    </a:lnTo>
                    <a:lnTo>
                      <a:pt x="3042" y="1612"/>
                    </a:lnTo>
                    <a:lnTo>
                      <a:pt x="3040" y="1606"/>
                    </a:lnTo>
                    <a:lnTo>
                      <a:pt x="3036" y="1600"/>
                    </a:lnTo>
                    <a:lnTo>
                      <a:pt x="3020" y="1590"/>
                    </a:lnTo>
                    <a:lnTo>
                      <a:pt x="3020" y="1590"/>
                    </a:lnTo>
                    <a:lnTo>
                      <a:pt x="3012" y="1588"/>
                    </a:lnTo>
                    <a:lnTo>
                      <a:pt x="3004" y="1586"/>
                    </a:lnTo>
                    <a:lnTo>
                      <a:pt x="2948" y="1578"/>
                    </a:lnTo>
                    <a:lnTo>
                      <a:pt x="2948" y="1578"/>
                    </a:lnTo>
                    <a:lnTo>
                      <a:pt x="2940" y="1580"/>
                    </a:lnTo>
                    <a:lnTo>
                      <a:pt x="2934" y="1584"/>
                    </a:lnTo>
                    <a:lnTo>
                      <a:pt x="2862" y="1672"/>
                    </a:lnTo>
                    <a:lnTo>
                      <a:pt x="2862" y="1672"/>
                    </a:lnTo>
                    <a:lnTo>
                      <a:pt x="2860" y="1676"/>
                    </a:lnTo>
                    <a:lnTo>
                      <a:pt x="2860" y="1672"/>
                    </a:lnTo>
                    <a:lnTo>
                      <a:pt x="2900" y="1596"/>
                    </a:lnTo>
                    <a:lnTo>
                      <a:pt x="2900" y="1596"/>
                    </a:lnTo>
                    <a:lnTo>
                      <a:pt x="2904" y="1580"/>
                    </a:lnTo>
                    <a:lnTo>
                      <a:pt x="2908" y="1554"/>
                    </a:lnTo>
                    <a:lnTo>
                      <a:pt x="2908" y="1554"/>
                    </a:lnTo>
                    <a:lnTo>
                      <a:pt x="2910" y="1546"/>
                    </a:lnTo>
                    <a:lnTo>
                      <a:pt x="2916" y="1542"/>
                    </a:lnTo>
                    <a:lnTo>
                      <a:pt x="3000" y="1506"/>
                    </a:lnTo>
                    <a:lnTo>
                      <a:pt x="3000" y="1506"/>
                    </a:lnTo>
                    <a:lnTo>
                      <a:pt x="3016" y="1500"/>
                    </a:lnTo>
                    <a:lnTo>
                      <a:pt x="3062" y="1486"/>
                    </a:lnTo>
                    <a:lnTo>
                      <a:pt x="3062" y="1486"/>
                    </a:lnTo>
                    <a:lnTo>
                      <a:pt x="3066" y="1486"/>
                    </a:lnTo>
                    <a:lnTo>
                      <a:pt x="3068" y="1488"/>
                    </a:lnTo>
                    <a:lnTo>
                      <a:pt x="3072" y="1490"/>
                    </a:lnTo>
                    <a:lnTo>
                      <a:pt x="3072" y="1492"/>
                    </a:lnTo>
                    <a:lnTo>
                      <a:pt x="3074" y="1496"/>
                    </a:lnTo>
                    <a:lnTo>
                      <a:pt x="3074" y="1496"/>
                    </a:lnTo>
                    <a:lnTo>
                      <a:pt x="3076" y="1498"/>
                    </a:lnTo>
                    <a:lnTo>
                      <a:pt x="3078" y="1500"/>
                    </a:lnTo>
                    <a:lnTo>
                      <a:pt x="3080" y="1502"/>
                    </a:lnTo>
                    <a:lnTo>
                      <a:pt x="3084" y="1500"/>
                    </a:lnTo>
                    <a:lnTo>
                      <a:pt x="3118" y="1490"/>
                    </a:lnTo>
                    <a:lnTo>
                      <a:pt x="3118" y="1490"/>
                    </a:lnTo>
                    <a:lnTo>
                      <a:pt x="3122" y="1488"/>
                    </a:lnTo>
                    <a:lnTo>
                      <a:pt x="3120" y="1486"/>
                    </a:lnTo>
                    <a:lnTo>
                      <a:pt x="3102" y="1480"/>
                    </a:lnTo>
                    <a:lnTo>
                      <a:pt x="3102" y="1480"/>
                    </a:lnTo>
                    <a:lnTo>
                      <a:pt x="3100" y="1478"/>
                    </a:lnTo>
                    <a:lnTo>
                      <a:pt x="3102" y="1474"/>
                    </a:lnTo>
                    <a:lnTo>
                      <a:pt x="3134" y="1464"/>
                    </a:lnTo>
                    <a:lnTo>
                      <a:pt x="3134" y="1464"/>
                    </a:lnTo>
                    <a:lnTo>
                      <a:pt x="3142" y="1460"/>
                    </a:lnTo>
                    <a:lnTo>
                      <a:pt x="3146" y="1454"/>
                    </a:lnTo>
                    <a:lnTo>
                      <a:pt x="3190" y="1362"/>
                    </a:lnTo>
                    <a:lnTo>
                      <a:pt x="3190" y="1362"/>
                    </a:lnTo>
                    <a:lnTo>
                      <a:pt x="3194" y="1360"/>
                    </a:lnTo>
                    <a:lnTo>
                      <a:pt x="3196" y="1362"/>
                    </a:lnTo>
                    <a:lnTo>
                      <a:pt x="3216" y="1452"/>
                    </a:lnTo>
                    <a:lnTo>
                      <a:pt x="3216" y="1452"/>
                    </a:lnTo>
                    <a:lnTo>
                      <a:pt x="3220" y="1458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6" y="1472"/>
                    </a:lnTo>
                    <a:lnTo>
                      <a:pt x="3226" y="1480"/>
                    </a:lnTo>
                    <a:lnTo>
                      <a:pt x="3200" y="1532"/>
                    </a:lnTo>
                    <a:lnTo>
                      <a:pt x="3200" y="1532"/>
                    </a:lnTo>
                    <a:lnTo>
                      <a:pt x="3200" y="1534"/>
                    </a:lnTo>
                    <a:lnTo>
                      <a:pt x="3200" y="1536"/>
                    </a:lnTo>
                    <a:lnTo>
                      <a:pt x="3202" y="1536"/>
                    </a:lnTo>
                    <a:lnTo>
                      <a:pt x="3204" y="1536"/>
                    </a:lnTo>
                    <a:lnTo>
                      <a:pt x="3222" y="1530"/>
                    </a:lnTo>
                    <a:lnTo>
                      <a:pt x="3222" y="1530"/>
                    </a:lnTo>
                    <a:lnTo>
                      <a:pt x="3226" y="1530"/>
                    </a:lnTo>
                    <a:lnTo>
                      <a:pt x="3228" y="1532"/>
                    </a:lnTo>
                    <a:lnTo>
                      <a:pt x="3228" y="1534"/>
                    </a:lnTo>
                    <a:lnTo>
                      <a:pt x="3228" y="1536"/>
                    </a:lnTo>
                    <a:lnTo>
                      <a:pt x="3218" y="1574"/>
                    </a:lnTo>
                    <a:lnTo>
                      <a:pt x="3218" y="1574"/>
                    </a:lnTo>
                    <a:lnTo>
                      <a:pt x="3218" y="1576"/>
                    </a:lnTo>
                    <a:lnTo>
                      <a:pt x="3220" y="1578"/>
                    </a:lnTo>
                    <a:lnTo>
                      <a:pt x="3220" y="1580"/>
                    </a:lnTo>
                    <a:lnTo>
                      <a:pt x="3224" y="1578"/>
                    </a:lnTo>
                    <a:lnTo>
                      <a:pt x="3320" y="1542"/>
                    </a:lnTo>
                    <a:lnTo>
                      <a:pt x="3320" y="1542"/>
                    </a:lnTo>
                    <a:lnTo>
                      <a:pt x="3326" y="1540"/>
                    </a:lnTo>
                    <a:lnTo>
                      <a:pt x="3332" y="1534"/>
                    </a:lnTo>
                    <a:lnTo>
                      <a:pt x="3360" y="1508"/>
                    </a:lnTo>
                    <a:lnTo>
                      <a:pt x="3360" y="1508"/>
                    </a:lnTo>
                    <a:lnTo>
                      <a:pt x="3362" y="1506"/>
                    </a:lnTo>
                    <a:lnTo>
                      <a:pt x="3362" y="1508"/>
                    </a:lnTo>
                    <a:lnTo>
                      <a:pt x="3338" y="1548"/>
                    </a:lnTo>
                    <a:lnTo>
                      <a:pt x="3338" y="1548"/>
                    </a:lnTo>
                    <a:lnTo>
                      <a:pt x="3336" y="1554"/>
                    </a:lnTo>
                    <a:lnTo>
                      <a:pt x="3336" y="1562"/>
                    </a:lnTo>
                    <a:lnTo>
                      <a:pt x="3340" y="1588"/>
                    </a:lnTo>
                    <a:lnTo>
                      <a:pt x="3340" y="1588"/>
                    </a:lnTo>
                    <a:lnTo>
                      <a:pt x="3342" y="1592"/>
                    </a:lnTo>
                    <a:lnTo>
                      <a:pt x="3344" y="1592"/>
                    </a:lnTo>
                    <a:lnTo>
                      <a:pt x="3346" y="1592"/>
                    </a:lnTo>
                    <a:lnTo>
                      <a:pt x="3348" y="1592"/>
                    </a:lnTo>
                    <a:lnTo>
                      <a:pt x="3364" y="1578"/>
                    </a:lnTo>
                    <a:lnTo>
                      <a:pt x="3364" y="1578"/>
                    </a:lnTo>
                    <a:lnTo>
                      <a:pt x="3374" y="1568"/>
                    </a:lnTo>
                    <a:lnTo>
                      <a:pt x="3382" y="1554"/>
                    </a:lnTo>
                    <a:lnTo>
                      <a:pt x="3382" y="1554"/>
                    </a:lnTo>
                    <a:lnTo>
                      <a:pt x="3386" y="1546"/>
                    </a:lnTo>
                    <a:lnTo>
                      <a:pt x="3388" y="1540"/>
                    </a:lnTo>
                    <a:lnTo>
                      <a:pt x="3390" y="1526"/>
                    </a:lnTo>
                    <a:lnTo>
                      <a:pt x="3390" y="1526"/>
                    </a:lnTo>
                    <a:lnTo>
                      <a:pt x="3390" y="1522"/>
                    </a:lnTo>
                    <a:lnTo>
                      <a:pt x="3392" y="1520"/>
                    </a:lnTo>
                    <a:lnTo>
                      <a:pt x="3396" y="1520"/>
                    </a:lnTo>
                    <a:lnTo>
                      <a:pt x="3398" y="1518"/>
                    </a:lnTo>
                    <a:lnTo>
                      <a:pt x="3416" y="1520"/>
                    </a:lnTo>
                    <a:lnTo>
                      <a:pt x="3416" y="1520"/>
                    </a:lnTo>
                    <a:lnTo>
                      <a:pt x="3432" y="1520"/>
                    </a:lnTo>
                    <a:lnTo>
                      <a:pt x="3466" y="1516"/>
                    </a:lnTo>
                    <a:lnTo>
                      <a:pt x="3466" y="1516"/>
                    </a:lnTo>
                    <a:lnTo>
                      <a:pt x="3470" y="1514"/>
                    </a:lnTo>
                    <a:lnTo>
                      <a:pt x="3472" y="1512"/>
                    </a:lnTo>
                    <a:lnTo>
                      <a:pt x="3472" y="1510"/>
                    </a:lnTo>
                    <a:lnTo>
                      <a:pt x="3474" y="1506"/>
                    </a:lnTo>
                    <a:lnTo>
                      <a:pt x="3468" y="1466"/>
                    </a:lnTo>
                    <a:lnTo>
                      <a:pt x="3468" y="1466"/>
                    </a:lnTo>
                    <a:lnTo>
                      <a:pt x="3466" y="1460"/>
                    </a:lnTo>
                    <a:lnTo>
                      <a:pt x="3460" y="1454"/>
                    </a:lnTo>
                    <a:lnTo>
                      <a:pt x="3452" y="1450"/>
                    </a:lnTo>
                    <a:lnTo>
                      <a:pt x="3452" y="1450"/>
                    </a:lnTo>
                    <a:lnTo>
                      <a:pt x="3438" y="1442"/>
                    </a:lnTo>
                    <a:lnTo>
                      <a:pt x="3408" y="1426"/>
                    </a:lnTo>
                    <a:lnTo>
                      <a:pt x="3408" y="1426"/>
                    </a:lnTo>
                    <a:lnTo>
                      <a:pt x="3394" y="1422"/>
                    </a:lnTo>
                    <a:lnTo>
                      <a:pt x="3394" y="1422"/>
                    </a:lnTo>
                    <a:lnTo>
                      <a:pt x="3388" y="1424"/>
                    </a:lnTo>
                    <a:lnTo>
                      <a:pt x="3382" y="1426"/>
                    </a:lnTo>
                    <a:lnTo>
                      <a:pt x="3378" y="1430"/>
                    </a:lnTo>
                    <a:lnTo>
                      <a:pt x="3378" y="1430"/>
                    </a:lnTo>
                    <a:lnTo>
                      <a:pt x="3376" y="1432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0"/>
                    </a:lnTo>
                    <a:lnTo>
                      <a:pt x="3370" y="1414"/>
                    </a:lnTo>
                    <a:lnTo>
                      <a:pt x="3350" y="1396"/>
                    </a:lnTo>
                    <a:lnTo>
                      <a:pt x="3350" y="1396"/>
                    </a:lnTo>
                    <a:lnTo>
                      <a:pt x="3348" y="1394"/>
                    </a:lnTo>
                    <a:lnTo>
                      <a:pt x="3344" y="1394"/>
                    </a:lnTo>
                    <a:lnTo>
                      <a:pt x="3342" y="1394"/>
                    </a:lnTo>
                    <a:lnTo>
                      <a:pt x="3340" y="1396"/>
                    </a:lnTo>
                    <a:lnTo>
                      <a:pt x="3310" y="1434"/>
                    </a:lnTo>
                    <a:lnTo>
                      <a:pt x="3310" y="1434"/>
                    </a:lnTo>
                    <a:lnTo>
                      <a:pt x="3308" y="1436"/>
                    </a:lnTo>
                    <a:lnTo>
                      <a:pt x="3306" y="1436"/>
                    </a:lnTo>
                    <a:lnTo>
                      <a:pt x="3304" y="1434"/>
                    </a:lnTo>
                    <a:lnTo>
                      <a:pt x="3302" y="1432"/>
                    </a:lnTo>
                    <a:lnTo>
                      <a:pt x="3298" y="1418"/>
                    </a:lnTo>
                    <a:lnTo>
                      <a:pt x="3298" y="1418"/>
                    </a:lnTo>
                    <a:lnTo>
                      <a:pt x="3296" y="1416"/>
                    </a:lnTo>
                    <a:lnTo>
                      <a:pt x="3294" y="1414"/>
                    </a:lnTo>
                    <a:lnTo>
                      <a:pt x="3292" y="1412"/>
                    </a:lnTo>
                    <a:lnTo>
                      <a:pt x="3288" y="1412"/>
                    </a:lnTo>
                    <a:lnTo>
                      <a:pt x="3266" y="1420"/>
                    </a:lnTo>
                    <a:lnTo>
                      <a:pt x="3266" y="1420"/>
                    </a:lnTo>
                    <a:lnTo>
                      <a:pt x="3262" y="1420"/>
                    </a:lnTo>
                    <a:lnTo>
                      <a:pt x="3260" y="1420"/>
                    </a:lnTo>
                    <a:lnTo>
                      <a:pt x="3258" y="1418"/>
                    </a:lnTo>
                    <a:lnTo>
                      <a:pt x="3256" y="1416"/>
                    </a:lnTo>
                    <a:lnTo>
                      <a:pt x="3248" y="1334"/>
                    </a:lnTo>
                    <a:lnTo>
                      <a:pt x="3248" y="1334"/>
                    </a:lnTo>
                    <a:lnTo>
                      <a:pt x="3244" y="1328"/>
                    </a:lnTo>
                    <a:lnTo>
                      <a:pt x="3238" y="1324"/>
                    </a:lnTo>
                    <a:lnTo>
                      <a:pt x="3230" y="1324"/>
                    </a:lnTo>
                    <a:lnTo>
                      <a:pt x="3230" y="1324"/>
                    </a:lnTo>
                    <a:lnTo>
                      <a:pt x="3224" y="1320"/>
                    </a:lnTo>
                    <a:lnTo>
                      <a:pt x="3218" y="1316"/>
                    </a:lnTo>
                    <a:lnTo>
                      <a:pt x="3186" y="1252"/>
                    </a:lnTo>
                    <a:lnTo>
                      <a:pt x="3186" y="1252"/>
                    </a:lnTo>
                    <a:lnTo>
                      <a:pt x="3182" y="1246"/>
                    </a:lnTo>
                    <a:lnTo>
                      <a:pt x="3174" y="1242"/>
                    </a:lnTo>
                    <a:lnTo>
                      <a:pt x="3074" y="1206"/>
                    </a:lnTo>
                    <a:lnTo>
                      <a:pt x="3074" y="1206"/>
                    </a:lnTo>
                    <a:lnTo>
                      <a:pt x="3068" y="1206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56" y="1214"/>
                    </a:lnTo>
                    <a:lnTo>
                      <a:pt x="3048" y="1214"/>
                    </a:lnTo>
                    <a:lnTo>
                      <a:pt x="2958" y="1192"/>
                    </a:lnTo>
                    <a:lnTo>
                      <a:pt x="2958" y="1192"/>
                    </a:lnTo>
                    <a:lnTo>
                      <a:pt x="2952" y="1190"/>
                    </a:lnTo>
                    <a:lnTo>
                      <a:pt x="2946" y="1184"/>
                    </a:lnTo>
                    <a:lnTo>
                      <a:pt x="2902" y="1136"/>
                    </a:lnTo>
                    <a:lnTo>
                      <a:pt x="2902" y="1136"/>
                    </a:lnTo>
                    <a:lnTo>
                      <a:pt x="2890" y="112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02" y="1070"/>
                    </a:lnTo>
                    <a:lnTo>
                      <a:pt x="2742" y="1002"/>
                    </a:lnTo>
                    <a:lnTo>
                      <a:pt x="2742" y="1002"/>
                    </a:lnTo>
                    <a:lnTo>
                      <a:pt x="2740" y="1000"/>
                    </a:lnTo>
                    <a:lnTo>
                      <a:pt x="2738" y="1000"/>
                    </a:lnTo>
                    <a:lnTo>
                      <a:pt x="2736" y="1000"/>
                    </a:lnTo>
                    <a:lnTo>
                      <a:pt x="2736" y="1004"/>
                    </a:lnTo>
                    <a:lnTo>
                      <a:pt x="2730" y="1046"/>
                    </a:lnTo>
                    <a:lnTo>
                      <a:pt x="2730" y="1046"/>
                    </a:lnTo>
                    <a:lnTo>
                      <a:pt x="2730" y="1054"/>
                    </a:lnTo>
                    <a:lnTo>
                      <a:pt x="2732" y="1060"/>
                    </a:lnTo>
                    <a:lnTo>
                      <a:pt x="2744" y="1090"/>
                    </a:lnTo>
                    <a:lnTo>
                      <a:pt x="2744" y="1090"/>
                    </a:lnTo>
                    <a:lnTo>
                      <a:pt x="2744" y="1094"/>
                    </a:lnTo>
                    <a:lnTo>
                      <a:pt x="2742" y="1096"/>
                    </a:lnTo>
                    <a:lnTo>
                      <a:pt x="2740" y="1096"/>
                    </a:lnTo>
                    <a:lnTo>
                      <a:pt x="2740" y="1096"/>
                    </a:lnTo>
                    <a:lnTo>
                      <a:pt x="2736" y="1098"/>
                    </a:lnTo>
                    <a:lnTo>
                      <a:pt x="2732" y="1102"/>
                    </a:lnTo>
                    <a:lnTo>
                      <a:pt x="2720" y="1138"/>
                    </a:lnTo>
                    <a:lnTo>
                      <a:pt x="2720" y="1138"/>
                    </a:lnTo>
                    <a:lnTo>
                      <a:pt x="2720" y="1142"/>
                    </a:lnTo>
                    <a:lnTo>
                      <a:pt x="2716" y="1144"/>
                    </a:lnTo>
                    <a:lnTo>
                      <a:pt x="2714" y="1144"/>
                    </a:lnTo>
                    <a:lnTo>
                      <a:pt x="2710" y="1144"/>
                    </a:lnTo>
                    <a:lnTo>
                      <a:pt x="2644" y="1116"/>
                    </a:lnTo>
                    <a:lnTo>
                      <a:pt x="2644" y="1116"/>
                    </a:lnTo>
                    <a:lnTo>
                      <a:pt x="2640" y="1110"/>
                    </a:lnTo>
                    <a:lnTo>
                      <a:pt x="2638" y="1104"/>
                    </a:lnTo>
                    <a:lnTo>
                      <a:pt x="2640" y="1092"/>
                    </a:lnTo>
                    <a:lnTo>
                      <a:pt x="2640" y="1092"/>
                    </a:lnTo>
                    <a:lnTo>
                      <a:pt x="2638" y="1084"/>
                    </a:lnTo>
                    <a:lnTo>
                      <a:pt x="2636" y="1078"/>
                    </a:lnTo>
                    <a:lnTo>
                      <a:pt x="2606" y="1030"/>
                    </a:lnTo>
                    <a:lnTo>
                      <a:pt x="2606" y="1030"/>
                    </a:lnTo>
                    <a:lnTo>
                      <a:pt x="2600" y="1026"/>
                    </a:lnTo>
                    <a:lnTo>
                      <a:pt x="2592" y="1024"/>
                    </a:lnTo>
                    <a:lnTo>
                      <a:pt x="2558" y="1030"/>
                    </a:lnTo>
                    <a:lnTo>
                      <a:pt x="2558" y="1030"/>
                    </a:lnTo>
                    <a:lnTo>
                      <a:pt x="2552" y="1030"/>
                    </a:lnTo>
                    <a:lnTo>
                      <a:pt x="2544" y="1028"/>
                    </a:lnTo>
                    <a:lnTo>
                      <a:pt x="2484" y="988"/>
                    </a:lnTo>
                    <a:lnTo>
                      <a:pt x="2484" y="988"/>
                    </a:lnTo>
                    <a:lnTo>
                      <a:pt x="2476" y="986"/>
                    </a:lnTo>
                    <a:lnTo>
                      <a:pt x="2470" y="988"/>
                    </a:lnTo>
                    <a:lnTo>
                      <a:pt x="2446" y="1000"/>
                    </a:lnTo>
                    <a:lnTo>
                      <a:pt x="2446" y="1000"/>
                    </a:lnTo>
                    <a:lnTo>
                      <a:pt x="2438" y="1002"/>
                    </a:lnTo>
                    <a:lnTo>
                      <a:pt x="2430" y="1002"/>
                    </a:lnTo>
                    <a:lnTo>
                      <a:pt x="2386" y="998"/>
                    </a:lnTo>
                    <a:lnTo>
                      <a:pt x="2386" y="998"/>
                    </a:lnTo>
                    <a:lnTo>
                      <a:pt x="2378" y="998"/>
                    </a:lnTo>
                    <a:lnTo>
                      <a:pt x="2370" y="998"/>
                    </a:lnTo>
                    <a:lnTo>
                      <a:pt x="2350" y="1006"/>
                    </a:lnTo>
                    <a:lnTo>
                      <a:pt x="2350" y="1006"/>
                    </a:lnTo>
                    <a:lnTo>
                      <a:pt x="2348" y="1006"/>
                    </a:lnTo>
                    <a:lnTo>
                      <a:pt x="2346" y="1010"/>
                    </a:lnTo>
                    <a:lnTo>
                      <a:pt x="2344" y="1012"/>
                    </a:lnTo>
                    <a:lnTo>
                      <a:pt x="2346" y="1016"/>
                    </a:lnTo>
                    <a:lnTo>
                      <a:pt x="2366" y="1060"/>
                    </a:lnTo>
                    <a:lnTo>
                      <a:pt x="2366" y="1060"/>
                    </a:lnTo>
                    <a:lnTo>
                      <a:pt x="2368" y="1068"/>
                    </a:lnTo>
                    <a:lnTo>
                      <a:pt x="2368" y="1076"/>
                    </a:lnTo>
                    <a:lnTo>
                      <a:pt x="2366" y="1096"/>
                    </a:lnTo>
                    <a:lnTo>
                      <a:pt x="2366" y="1096"/>
                    </a:lnTo>
                    <a:lnTo>
                      <a:pt x="2366" y="1100"/>
                    </a:lnTo>
                    <a:lnTo>
                      <a:pt x="2368" y="1102"/>
                    </a:lnTo>
                    <a:lnTo>
                      <a:pt x="2370" y="1104"/>
                    </a:lnTo>
                    <a:lnTo>
                      <a:pt x="2374" y="1104"/>
                    </a:lnTo>
                    <a:lnTo>
                      <a:pt x="2394" y="1100"/>
                    </a:lnTo>
                    <a:lnTo>
                      <a:pt x="2394" y="1100"/>
                    </a:lnTo>
                    <a:lnTo>
                      <a:pt x="2398" y="1100"/>
                    </a:lnTo>
                    <a:lnTo>
                      <a:pt x="2402" y="1100"/>
                    </a:lnTo>
                    <a:lnTo>
                      <a:pt x="2404" y="1102"/>
                    </a:lnTo>
                    <a:lnTo>
                      <a:pt x="2406" y="1106"/>
                    </a:lnTo>
                    <a:lnTo>
                      <a:pt x="2418" y="1146"/>
                    </a:lnTo>
                    <a:lnTo>
                      <a:pt x="2418" y="1146"/>
                    </a:lnTo>
                    <a:lnTo>
                      <a:pt x="2418" y="1154"/>
                    </a:lnTo>
                    <a:lnTo>
                      <a:pt x="2414" y="1160"/>
                    </a:lnTo>
                    <a:lnTo>
                      <a:pt x="2388" y="1186"/>
                    </a:lnTo>
                    <a:lnTo>
                      <a:pt x="2388" y="1186"/>
                    </a:lnTo>
                    <a:lnTo>
                      <a:pt x="2384" y="1192"/>
                    </a:lnTo>
                    <a:lnTo>
                      <a:pt x="2382" y="1198"/>
                    </a:lnTo>
                    <a:lnTo>
                      <a:pt x="2386" y="1216"/>
                    </a:lnTo>
                    <a:lnTo>
                      <a:pt x="2386" y="1216"/>
                    </a:lnTo>
                    <a:lnTo>
                      <a:pt x="2390" y="1222"/>
                    </a:lnTo>
                    <a:lnTo>
                      <a:pt x="2396" y="1226"/>
                    </a:lnTo>
                    <a:lnTo>
                      <a:pt x="2450" y="1240"/>
                    </a:lnTo>
                    <a:lnTo>
                      <a:pt x="2450" y="1240"/>
                    </a:lnTo>
                    <a:lnTo>
                      <a:pt x="2456" y="1244"/>
                    </a:lnTo>
                    <a:lnTo>
                      <a:pt x="2460" y="1248"/>
                    </a:lnTo>
                    <a:lnTo>
                      <a:pt x="2480" y="1296"/>
                    </a:lnTo>
                    <a:lnTo>
                      <a:pt x="2480" y="1296"/>
                    </a:lnTo>
                    <a:lnTo>
                      <a:pt x="2480" y="1302"/>
                    </a:lnTo>
                    <a:lnTo>
                      <a:pt x="2480" y="1310"/>
                    </a:lnTo>
                    <a:lnTo>
                      <a:pt x="2456" y="1372"/>
                    </a:lnTo>
                    <a:lnTo>
                      <a:pt x="2456" y="1372"/>
                    </a:lnTo>
                    <a:lnTo>
                      <a:pt x="2452" y="1380"/>
                    </a:lnTo>
                    <a:lnTo>
                      <a:pt x="2446" y="1384"/>
                    </a:lnTo>
                    <a:lnTo>
                      <a:pt x="2406" y="1412"/>
                    </a:lnTo>
                    <a:lnTo>
                      <a:pt x="2406" y="1412"/>
                    </a:lnTo>
                    <a:lnTo>
                      <a:pt x="2402" y="1418"/>
                    </a:lnTo>
                    <a:lnTo>
                      <a:pt x="2402" y="1424"/>
                    </a:lnTo>
                    <a:lnTo>
                      <a:pt x="2418" y="1454"/>
                    </a:lnTo>
                    <a:lnTo>
                      <a:pt x="2418" y="1454"/>
                    </a:lnTo>
                    <a:lnTo>
                      <a:pt x="2422" y="1460"/>
                    </a:lnTo>
                    <a:lnTo>
                      <a:pt x="2426" y="1462"/>
                    </a:lnTo>
                    <a:lnTo>
                      <a:pt x="2426" y="1462"/>
                    </a:lnTo>
                    <a:lnTo>
                      <a:pt x="2430" y="1464"/>
                    </a:lnTo>
                    <a:lnTo>
                      <a:pt x="2436" y="1468"/>
                    </a:lnTo>
                    <a:lnTo>
                      <a:pt x="2486" y="1534"/>
                    </a:lnTo>
                    <a:lnTo>
                      <a:pt x="2486" y="1534"/>
                    </a:lnTo>
                    <a:lnTo>
                      <a:pt x="2488" y="1540"/>
                    </a:lnTo>
                    <a:lnTo>
                      <a:pt x="2486" y="1546"/>
                    </a:lnTo>
                    <a:lnTo>
                      <a:pt x="2440" y="1610"/>
                    </a:lnTo>
                    <a:lnTo>
                      <a:pt x="2440" y="1610"/>
                    </a:lnTo>
                    <a:lnTo>
                      <a:pt x="2438" y="1612"/>
                    </a:lnTo>
                    <a:lnTo>
                      <a:pt x="2436" y="1612"/>
                    </a:lnTo>
                    <a:lnTo>
                      <a:pt x="2432" y="1612"/>
                    </a:lnTo>
                    <a:lnTo>
                      <a:pt x="2430" y="1610"/>
                    </a:lnTo>
                    <a:lnTo>
                      <a:pt x="2380" y="1544"/>
                    </a:lnTo>
                    <a:lnTo>
                      <a:pt x="2380" y="1544"/>
                    </a:lnTo>
                    <a:lnTo>
                      <a:pt x="2378" y="1540"/>
                    </a:lnTo>
                    <a:lnTo>
                      <a:pt x="2378" y="1540"/>
                    </a:lnTo>
                    <a:lnTo>
                      <a:pt x="2380" y="1538"/>
                    </a:lnTo>
                    <a:lnTo>
                      <a:pt x="2384" y="1538"/>
                    </a:lnTo>
                    <a:lnTo>
                      <a:pt x="2404" y="1540"/>
                    </a:lnTo>
                    <a:lnTo>
                      <a:pt x="2404" y="1540"/>
                    </a:lnTo>
                    <a:lnTo>
                      <a:pt x="2408" y="1540"/>
                    </a:lnTo>
                    <a:lnTo>
                      <a:pt x="2406" y="1536"/>
                    </a:lnTo>
                    <a:lnTo>
                      <a:pt x="2384" y="1516"/>
                    </a:lnTo>
                    <a:lnTo>
                      <a:pt x="2384" y="1516"/>
                    </a:lnTo>
                    <a:lnTo>
                      <a:pt x="2378" y="1514"/>
                    </a:lnTo>
                    <a:lnTo>
                      <a:pt x="2370" y="1514"/>
                    </a:lnTo>
                    <a:lnTo>
                      <a:pt x="2360" y="1520"/>
                    </a:lnTo>
                    <a:lnTo>
                      <a:pt x="2360" y="1520"/>
                    </a:lnTo>
                    <a:lnTo>
                      <a:pt x="2356" y="1520"/>
                    </a:lnTo>
                    <a:lnTo>
                      <a:pt x="2354" y="1520"/>
                    </a:lnTo>
                    <a:lnTo>
                      <a:pt x="2354" y="1518"/>
                    </a:lnTo>
                    <a:lnTo>
                      <a:pt x="2354" y="1516"/>
                    </a:lnTo>
                    <a:lnTo>
                      <a:pt x="2356" y="1488"/>
                    </a:lnTo>
                    <a:lnTo>
                      <a:pt x="2356" y="1488"/>
                    </a:lnTo>
                    <a:lnTo>
                      <a:pt x="2356" y="1482"/>
                    </a:lnTo>
                    <a:lnTo>
                      <a:pt x="2352" y="1476"/>
                    </a:lnTo>
                    <a:lnTo>
                      <a:pt x="2342" y="1468"/>
                    </a:lnTo>
                    <a:lnTo>
                      <a:pt x="2342" y="1468"/>
                    </a:lnTo>
                    <a:lnTo>
                      <a:pt x="2338" y="1462"/>
                    </a:lnTo>
                    <a:lnTo>
                      <a:pt x="2336" y="1454"/>
                    </a:lnTo>
                    <a:lnTo>
                      <a:pt x="2338" y="1432"/>
                    </a:lnTo>
                    <a:lnTo>
                      <a:pt x="2338" y="1432"/>
                    </a:lnTo>
                    <a:lnTo>
                      <a:pt x="2338" y="1428"/>
                    </a:lnTo>
                    <a:lnTo>
                      <a:pt x="2338" y="1426"/>
                    </a:lnTo>
                    <a:lnTo>
                      <a:pt x="2334" y="1424"/>
                    </a:lnTo>
                    <a:lnTo>
                      <a:pt x="2332" y="1422"/>
                    </a:lnTo>
                    <a:lnTo>
                      <a:pt x="2242" y="1412"/>
                    </a:lnTo>
                    <a:lnTo>
                      <a:pt x="2242" y="1412"/>
                    </a:lnTo>
                    <a:lnTo>
                      <a:pt x="2234" y="1410"/>
                    </a:lnTo>
                    <a:lnTo>
                      <a:pt x="2228" y="1404"/>
                    </a:lnTo>
                    <a:lnTo>
                      <a:pt x="2228" y="1402"/>
                    </a:lnTo>
                    <a:lnTo>
                      <a:pt x="2228" y="1402"/>
                    </a:lnTo>
                    <a:lnTo>
                      <a:pt x="2222" y="1398"/>
                    </a:lnTo>
                    <a:lnTo>
                      <a:pt x="2216" y="1396"/>
                    </a:lnTo>
                    <a:lnTo>
                      <a:pt x="2160" y="1390"/>
                    </a:lnTo>
                    <a:lnTo>
                      <a:pt x="2160" y="1390"/>
                    </a:lnTo>
                    <a:lnTo>
                      <a:pt x="2154" y="1386"/>
                    </a:lnTo>
                    <a:lnTo>
                      <a:pt x="2148" y="1382"/>
                    </a:lnTo>
                    <a:lnTo>
                      <a:pt x="2106" y="1334"/>
                    </a:lnTo>
                    <a:lnTo>
                      <a:pt x="2106" y="1334"/>
                    </a:lnTo>
                    <a:lnTo>
                      <a:pt x="2100" y="1328"/>
                    </a:lnTo>
                    <a:lnTo>
                      <a:pt x="2094" y="1324"/>
                    </a:lnTo>
                    <a:lnTo>
                      <a:pt x="2040" y="1306"/>
                    </a:lnTo>
                    <a:lnTo>
                      <a:pt x="2040" y="1306"/>
                    </a:lnTo>
                    <a:lnTo>
                      <a:pt x="2032" y="1304"/>
                    </a:lnTo>
                    <a:lnTo>
                      <a:pt x="2026" y="1306"/>
                    </a:lnTo>
                    <a:lnTo>
                      <a:pt x="1988" y="1322"/>
                    </a:lnTo>
                    <a:lnTo>
                      <a:pt x="1988" y="1322"/>
                    </a:lnTo>
                    <a:lnTo>
                      <a:pt x="1986" y="1322"/>
                    </a:lnTo>
                    <a:lnTo>
                      <a:pt x="1984" y="1322"/>
                    </a:lnTo>
                    <a:lnTo>
                      <a:pt x="1982" y="1320"/>
                    </a:lnTo>
                    <a:lnTo>
                      <a:pt x="1980" y="1316"/>
                    </a:lnTo>
                    <a:lnTo>
                      <a:pt x="1972" y="1236"/>
                    </a:lnTo>
                    <a:lnTo>
                      <a:pt x="1972" y="1236"/>
                    </a:lnTo>
                    <a:lnTo>
                      <a:pt x="1968" y="1230"/>
                    </a:lnTo>
                    <a:lnTo>
                      <a:pt x="1962" y="1226"/>
                    </a:lnTo>
                    <a:lnTo>
                      <a:pt x="1930" y="1222"/>
                    </a:lnTo>
                    <a:lnTo>
                      <a:pt x="1930" y="1222"/>
                    </a:lnTo>
                    <a:lnTo>
                      <a:pt x="1924" y="1220"/>
                    </a:lnTo>
                    <a:lnTo>
                      <a:pt x="1920" y="1214"/>
                    </a:lnTo>
                    <a:lnTo>
                      <a:pt x="1908" y="1174"/>
                    </a:lnTo>
                    <a:lnTo>
                      <a:pt x="1908" y="1174"/>
                    </a:lnTo>
                    <a:lnTo>
                      <a:pt x="1908" y="1168"/>
                    </a:lnTo>
                    <a:lnTo>
                      <a:pt x="1910" y="1160"/>
                    </a:lnTo>
                    <a:lnTo>
                      <a:pt x="1932" y="1118"/>
                    </a:lnTo>
                    <a:lnTo>
                      <a:pt x="1932" y="1118"/>
                    </a:lnTo>
                    <a:lnTo>
                      <a:pt x="1940" y="1104"/>
                    </a:lnTo>
                    <a:lnTo>
                      <a:pt x="1990" y="1030"/>
                    </a:lnTo>
                    <a:lnTo>
                      <a:pt x="1990" y="1030"/>
                    </a:lnTo>
                    <a:lnTo>
                      <a:pt x="2000" y="1018"/>
                    </a:lnTo>
                    <a:lnTo>
                      <a:pt x="2016" y="1000"/>
                    </a:lnTo>
                    <a:lnTo>
                      <a:pt x="2016" y="1000"/>
                    </a:lnTo>
                    <a:lnTo>
                      <a:pt x="2024" y="986"/>
                    </a:lnTo>
                    <a:lnTo>
                      <a:pt x="2034" y="964"/>
                    </a:lnTo>
                    <a:lnTo>
                      <a:pt x="2034" y="964"/>
                    </a:lnTo>
                    <a:lnTo>
                      <a:pt x="2036" y="962"/>
                    </a:lnTo>
                    <a:lnTo>
                      <a:pt x="2038" y="960"/>
                    </a:lnTo>
                    <a:lnTo>
                      <a:pt x="2040" y="960"/>
                    </a:lnTo>
                    <a:lnTo>
                      <a:pt x="2044" y="962"/>
                    </a:lnTo>
                    <a:lnTo>
                      <a:pt x="2054" y="970"/>
                    </a:lnTo>
                    <a:lnTo>
                      <a:pt x="2054" y="970"/>
                    </a:lnTo>
                    <a:lnTo>
                      <a:pt x="2056" y="970"/>
                    </a:lnTo>
                    <a:lnTo>
                      <a:pt x="2060" y="972"/>
                    </a:lnTo>
                    <a:lnTo>
                      <a:pt x="2062" y="970"/>
                    </a:lnTo>
                    <a:lnTo>
                      <a:pt x="2064" y="968"/>
                    </a:lnTo>
                    <a:lnTo>
                      <a:pt x="2124" y="906"/>
                    </a:lnTo>
                    <a:lnTo>
                      <a:pt x="2124" y="906"/>
                    </a:lnTo>
                    <a:lnTo>
                      <a:pt x="2126" y="904"/>
                    </a:lnTo>
                    <a:lnTo>
                      <a:pt x="2128" y="904"/>
                    </a:lnTo>
                    <a:lnTo>
                      <a:pt x="2130" y="904"/>
                    </a:lnTo>
                    <a:lnTo>
                      <a:pt x="2130" y="908"/>
                    </a:lnTo>
                    <a:lnTo>
                      <a:pt x="2134" y="936"/>
                    </a:lnTo>
                    <a:lnTo>
                      <a:pt x="2134" y="936"/>
                    </a:lnTo>
                    <a:lnTo>
                      <a:pt x="2134" y="944"/>
                    </a:lnTo>
                    <a:lnTo>
                      <a:pt x="2132" y="950"/>
                    </a:lnTo>
                    <a:lnTo>
                      <a:pt x="2122" y="974"/>
                    </a:lnTo>
                    <a:lnTo>
                      <a:pt x="2122" y="974"/>
                    </a:lnTo>
                    <a:lnTo>
                      <a:pt x="2122" y="976"/>
                    </a:lnTo>
                    <a:lnTo>
                      <a:pt x="2122" y="980"/>
                    </a:lnTo>
                    <a:lnTo>
                      <a:pt x="2124" y="982"/>
                    </a:lnTo>
                    <a:lnTo>
                      <a:pt x="2128" y="982"/>
                    </a:lnTo>
                    <a:lnTo>
                      <a:pt x="2146" y="984"/>
                    </a:lnTo>
                    <a:lnTo>
                      <a:pt x="2146" y="984"/>
                    </a:lnTo>
                    <a:lnTo>
                      <a:pt x="2148" y="986"/>
                    </a:lnTo>
                    <a:lnTo>
                      <a:pt x="2152" y="988"/>
                    </a:lnTo>
                    <a:lnTo>
                      <a:pt x="2152" y="990"/>
                    </a:lnTo>
                    <a:lnTo>
                      <a:pt x="2152" y="994"/>
                    </a:lnTo>
                    <a:lnTo>
                      <a:pt x="2152" y="1002"/>
                    </a:lnTo>
                    <a:lnTo>
                      <a:pt x="2152" y="1002"/>
                    </a:lnTo>
                    <a:lnTo>
                      <a:pt x="2152" y="1006"/>
                    </a:lnTo>
                    <a:lnTo>
                      <a:pt x="2156" y="1004"/>
                    </a:lnTo>
                    <a:lnTo>
                      <a:pt x="2200" y="958"/>
                    </a:lnTo>
                    <a:lnTo>
                      <a:pt x="2200" y="958"/>
                    </a:lnTo>
                    <a:lnTo>
                      <a:pt x="2206" y="954"/>
                    </a:lnTo>
                    <a:lnTo>
                      <a:pt x="2212" y="954"/>
                    </a:lnTo>
                    <a:lnTo>
                      <a:pt x="2256" y="968"/>
                    </a:lnTo>
                    <a:lnTo>
                      <a:pt x="2256" y="968"/>
                    </a:lnTo>
                    <a:lnTo>
                      <a:pt x="2264" y="968"/>
                    </a:lnTo>
                    <a:lnTo>
                      <a:pt x="2270" y="968"/>
                    </a:lnTo>
                    <a:lnTo>
                      <a:pt x="2280" y="964"/>
                    </a:lnTo>
                    <a:lnTo>
                      <a:pt x="2280" y="964"/>
                    </a:lnTo>
                    <a:lnTo>
                      <a:pt x="2282" y="962"/>
                    </a:lnTo>
                    <a:lnTo>
                      <a:pt x="2284" y="960"/>
                    </a:lnTo>
                    <a:lnTo>
                      <a:pt x="2284" y="956"/>
                    </a:lnTo>
                    <a:lnTo>
                      <a:pt x="2284" y="954"/>
                    </a:lnTo>
                    <a:lnTo>
                      <a:pt x="2280" y="938"/>
                    </a:lnTo>
                    <a:lnTo>
                      <a:pt x="2280" y="938"/>
                    </a:lnTo>
                    <a:lnTo>
                      <a:pt x="2276" y="932"/>
                    </a:lnTo>
                    <a:lnTo>
                      <a:pt x="2270" y="926"/>
                    </a:lnTo>
                    <a:lnTo>
                      <a:pt x="2240" y="914"/>
                    </a:lnTo>
                    <a:lnTo>
                      <a:pt x="2240" y="914"/>
                    </a:lnTo>
                    <a:lnTo>
                      <a:pt x="2226" y="908"/>
                    </a:lnTo>
                    <a:lnTo>
                      <a:pt x="2172" y="890"/>
                    </a:lnTo>
                    <a:lnTo>
                      <a:pt x="2172" y="890"/>
                    </a:lnTo>
                    <a:lnTo>
                      <a:pt x="2168" y="886"/>
                    </a:lnTo>
                    <a:lnTo>
                      <a:pt x="2166" y="878"/>
                    </a:lnTo>
                    <a:lnTo>
                      <a:pt x="2168" y="868"/>
                    </a:lnTo>
                    <a:lnTo>
                      <a:pt x="2168" y="868"/>
                    </a:lnTo>
                    <a:lnTo>
                      <a:pt x="2168" y="866"/>
                    </a:lnTo>
                    <a:lnTo>
                      <a:pt x="2170" y="864"/>
                    </a:lnTo>
                    <a:lnTo>
                      <a:pt x="2172" y="864"/>
                    </a:lnTo>
                    <a:lnTo>
                      <a:pt x="2174" y="866"/>
                    </a:lnTo>
                    <a:lnTo>
                      <a:pt x="2184" y="874"/>
                    </a:lnTo>
                    <a:lnTo>
                      <a:pt x="2184" y="874"/>
                    </a:lnTo>
                    <a:lnTo>
                      <a:pt x="2186" y="874"/>
                    </a:lnTo>
                    <a:lnTo>
                      <a:pt x="2188" y="874"/>
                    </a:lnTo>
                    <a:lnTo>
                      <a:pt x="2190" y="874"/>
                    </a:lnTo>
                    <a:lnTo>
                      <a:pt x="2190" y="870"/>
                    </a:lnTo>
                    <a:lnTo>
                      <a:pt x="2186" y="830"/>
                    </a:lnTo>
                    <a:lnTo>
                      <a:pt x="2186" y="830"/>
                    </a:lnTo>
                    <a:lnTo>
                      <a:pt x="2186" y="822"/>
                    </a:lnTo>
                    <a:lnTo>
                      <a:pt x="2188" y="814"/>
                    </a:lnTo>
                    <a:lnTo>
                      <a:pt x="2214" y="760"/>
                    </a:lnTo>
                    <a:lnTo>
                      <a:pt x="2214" y="760"/>
                    </a:lnTo>
                    <a:lnTo>
                      <a:pt x="2214" y="754"/>
                    </a:lnTo>
                    <a:lnTo>
                      <a:pt x="2212" y="748"/>
                    </a:lnTo>
                    <a:lnTo>
                      <a:pt x="2190" y="728"/>
                    </a:lnTo>
                    <a:lnTo>
                      <a:pt x="2190" y="728"/>
                    </a:lnTo>
                    <a:lnTo>
                      <a:pt x="2188" y="722"/>
                    </a:lnTo>
                    <a:lnTo>
                      <a:pt x="2188" y="716"/>
                    </a:lnTo>
                    <a:lnTo>
                      <a:pt x="2196" y="706"/>
                    </a:lnTo>
                    <a:lnTo>
                      <a:pt x="2196" y="706"/>
                    </a:lnTo>
                    <a:lnTo>
                      <a:pt x="2196" y="700"/>
                    </a:lnTo>
                    <a:lnTo>
                      <a:pt x="2194" y="694"/>
                    </a:lnTo>
                    <a:lnTo>
                      <a:pt x="2172" y="670"/>
                    </a:lnTo>
                    <a:lnTo>
                      <a:pt x="2172" y="670"/>
                    </a:lnTo>
                    <a:lnTo>
                      <a:pt x="2166" y="666"/>
                    </a:lnTo>
                    <a:lnTo>
                      <a:pt x="2160" y="664"/>
                    </a:lnTo>
                    <a:lnTo>
                      <a:pt x="2116" y="658"/>
                    </a:lnTo>
                    <a:lnTo>
                      <a:pt x="2116" y="658"/>
                    </a:lnTo>
                    <a:lnTo>
                      <a:pt x="2114" y="658"/>
                    </a:lnTo>
                    <a:lnTo>
                      <a:pt x="2112" y="660"/>
                    </a:lnTo>
                    <a:lnTo>
                      <a:pt x="2110" y="662"/>
                    </a:lnTo>
                    <a:lnTo>
                      <a:pt x="2110" y="666"/>
                    </a:lnTo>
                    <a:lnTo>
                      <a:pt x="2114" y="682"/>
                    </a:lnTo>
                    <a:lnTo>
                      <a:pt x="2114" y="682"/>
                    </a:lnTo>
                    <a:lnTo>
                      <a:pt x="2114" y="688"/>
                    </a:lnTo>
                    <a:lnTo>
                      <a:pt x="2114" y="696"/>
                    </a:lnTo>
                    <a:lnTo>
                      <a:pt x="2096" y="772"/>
                    </a:lnTo>
                    <a:lnTo>
                      <a:pt x="2096" y="772"/>
                    </a:lnTo>
                    <a:lnTo>
                      <a:pt x="2096" y="776"/>
                    </a:lnTo>
                    <a:lnTo>
                      <a:pt x="2094" y="776"/>
                    </a:lnTo>
                    <a:lnTo>
                      <a:pt x="2092" y="776"/>
                    </a:lnTo>
                    <a:lnTo>
                      <a:pt x="2090" y="774"/>
                    </a:lnTo>
                    <a:lnTo>
                      <a:pt x="2056" y="740"/>
                    </a:lnTo>
                    <a:lnTo>
                      <a:pt x="2056" y="740"/>
                    </a:lnTo>
                    <a:lnTo>
                      <a:pt x="2054" y="734"/>
                    </a:lnTo>
                    <a:lnTo>
                      <a:pt x="2052" y="726"/>
                    </a:lnTo>
                    <a:lnTo>
                      <a:pt x="2054" y="702"/>
                    </a:lnTo>
                    <a:lnTo>
                      <a:pt x="2054" y="702"/>
                    </a:lnTo>
                    <a:lnTo>
                      <a:pt x="2054" y="700"/>
                    </a:lnTo>
                    <a:lnTo>
                      <a:pt x="2054" y="696"/>
                    </a:lnTo>
                    <a:lnTo>
                      <a:pt x="2050" y="694"/>
                    </a:lnTo>
                    <a:lnTo>
                      <a:pt x="2048" y="694"/>
                    </a:lnTo>
                    <a:lnTo>
                      <a:pt x="2028" y="692"/>
                    </a:lnTo>
                    <a:lnTo>
                      <a:pt x="2028" y="692"/>
                    </a:lnTo>
                    <a:lnTo>
                      <a:pt x="2020" y="692"/>
                    </a:lnTo>
                    <a:lnTo>
                      <a:pt x="2016" y="698"/>
                    </a:lnTo>
                    <a:lnTo>
                      <a:pt x="2010" y="708"/>
                    </a:lnTo>
                    <a:lnTo>
                      <a:pt x="2010" y="708"/>
                    </a:lnTo>
                    <a:lnTo>
                      <a:pt x="2004" y="712"/>
                    </a:lnTo>
                    <a:lnTo>
                      <a:pt x="1998" y="712"/>
                    </a:lnTo>
                    <a:lnTo>
                      <a:pt x="1970" y="700"/>
                    </a:lnTo>
                    <a:lnTo>
                      <a:pt x="1970" y="700"/>
                    </a:lnTo>
                    <a:lnTo>
                      <a:pt x="1954" y="696"/>
                    </a:lnTo>
                    <a:lnTo>
                      <a:pt x="1874" y="686"/>
                    </a:lnTo>
                    <a:lnTo>
                      <a:pt x="1874" y="686"/>
                    </a:lnTo>
                    <a:lnTo>
                      <a:pt x="1858" y="688"/>
                    </a:lnTo>
                    <a:lnTo>
                      <a:pt x="1836" y="692"/>
                    </a:lnTo>
                    <a:lnTo>
                      <a:pt x="1836" y="692"/>
                    </a:lnTo>
                    <a:lnTo>
                      <a:pt x="1834" y="694"/>
                    </a:lnTo>
                    <a:lnTo>
                      <a:pt x="1832" y="696"/>
                    </a:lnTo>
                    <a:lnTo>
                      <a:pt x="1830" y="698"/>
                    </a:lnTo>
                    <a:lnTo>
                      <a:pt x="1830" y="702"/>
                    </a:lnTo>
                    <a:lnTo>
                      <a:pt x="1846" y="744"/>
                    </a:lnTo>
                    <a:lnTo>
                      <a:pt x="1846" y="744"/>
                    </a:lnTo>
                    <a:lnTo>
                      <a:pt x="1846" y="746"/>
                    </a:lnTo>
                    <a:lnTo>
                      <a:pt x="1844" y="750"/>
                    </a:lnTo>
                    <a:lnTo>
                      <a:pt x="1842" y="752"/>
                    </a:lnTo>
                    <a:lnTo>
                      <a:pt x="1840" y="752"/>
                    </a:lnTo>
                    <a:lnTo>
                      <a:pt x="1770" y="760"/>
                    </a:lnTo>
                    <a:lnTo>
                      <a:pt x="1770" y="760"/>
                    </a:lnTo>
                    <a:lnTo>
                      <a:pt x="1762" y="758"/>
                    </a:lnTo>
                    <a:lnTo>
                      <a:pt x="1756" y="754"/>
                    </a:lnTo>
                    <a:lnTo>
                      <a:pt x="1714" y="714"/>
                    </a:lnTo>
                    <a:lnTo>
                      <a:pt x="1714" y="714"/>
                    </a:lnTo>
                    <a:lnTo>
                      <a:pt x="1704" y="704"/>
                    </a:lnTo>
                    <a:lnTo>
                      <a:pt x="1704" y="704"/>
                    </a:lnTo>
                    <a:lnTo>
                      <a:pt x="1698" y="700"/>
                    </a:lnTo>
                    <a:lnTo>
                      <a:pt x="1690" y="700"/>
                    </a:lnTo>
                    <a:lnTo>
                      <a:pt x="1652" y="706"/>
                    </a:lnTo>
                    <a:lnTo>
                      <a:pt x="1652" y="706"/>
                    </a:lnTo>
                    <a:lnTo>
                      <a:pt x="1644" y="708"/>
                    </a:lnTo>
                    <a:lnTo>
                      <a:pt x="1640" y="714"/>
                    </a:lnTo>
                    <a:lnTo>
                      <a:pt x="1626" y="736"/>
                    </a:lnTo>
                    <a:lnTo>
                      <a:pt x="1626" y="736"/>
                    </a:lnTo>
                    <a:lnTo>
                      <a:pt x="1624" y="738"/>
                    </a:lnTo>
                    <a:lnTo>
                      <a:pt x="1620" y="740"/>
                    </a:lnTo>
                    <a:lnTo>
                      <a:pt x="1618" y="740"/>
                    </a:lnTo>
                    <a:lnTo>
                      <a:pt x="1616" y="738"/>
                    </a:lnTo>
                    <a:lnTo>
                      <a:pt x="1586" y="714"/>
                    </a:lnTo>
                    <a:lnTo>
                      <a:pt x="1586" y="714"/>
                    </a:lnTo>
                    <a:lnTo>
                      <a:pt x="1580" y="710"/>
                    </a:lnTo>
                    <a:lnTo>
                      <a:pt x="1572" y="708"/>
                    </a:lnTo>
                    <a:lnTo>
                      <a:pt x="1536" y="704"/>
                    </a:lnTo>
                    <a:lnTo>
                      <a:pt x="1536" y="704"/>
                    </a:lnTo>
                    <a:lnTo>
                      <a:pt x="1528" y="702"/>
                    </a:lnTo>
                    <a:lnTo>
                      <a:pt x="1522" y="698"/>
                    </a:lnTo>
                    <a:lnTo>
                      <a:pt x="1470" y="668"/>
                    </a:lnTo>
                    <a:lnTo>
                      <a:pt x="1470" y="668"/>
                    </a:lnTo>
                    <a:lnTo>
                      <a:pt x="1464" y="664"/>
                    </a:lnTo>
                    <a:lnTo>
                      <a:pt x="1460" y="658"/>
                    </a:lnTo>
                    <a:lnTo>
                      <a:pt x="1390" y="540"/>
                    </a:lnTo>
                    <a:lnTo>
                      <a:pt x="1390" y="540"/>
                    </a:lnTo>
                    <a:lnTo>
                      <a:pt x="1384" y="536"/>
                    </a:lnTo>
                    <a:lnTo>
                      <a:pt x="1378" y="534"/>
                    </a:lnTo>
                    <a:lnTo>
                      <a:pt x="1342" y="538"/>
                    </a:lnTo>
                    <a:lnTo>
                      <a:pt x="1342" y="538"/>
                    </a:lnTo>
                    <a:lnTo>
                      <a:pt x="1340" y="538"/>
                    </a:lnTo>
                    <a:lnTo>
                      <a:pt x="1338" y="536"/>
                    </a:lnTo>
                    <a:lnTo>
                      <a:pt x="1336" y="534"/>
                    </a:lnTo>
                    <a:lnTo>
                      <a:pt x="1338" y="530"/>
                    </a:lnTo>
                    <a:lnTo>
                      <a:pt x="1350" y="494"/>
                    </a:lnTo>
                    <a:lnTo>
                      <a:pt x="1350" y="494"/>
                    </a:lnTo>
                    <a:lnTo>
                      <a:pt x="1350" y="490"/>
                    </a:lnTo>
                    <a:lnTo>
                      <a:pt x="1346" y="490"/>
                    </a:lnTo>
                    <a:lnTo>
                      <a:pt x="1308" y="518"/>
                    </a:lnTo>
                    <a:lnTo>
                      <a:pt x="1308" y="518"/>
                    </a:lnTo>
                    <a:lnTo>
                      <a:pt x="1306" y="520"/>
                    </a:lnTo>
                    <a:lnTo>
                      <a:pt x="1304" y="520"/>
                    </a:lnTo>
                    <a:lnTo>
                      <a:pt x="1302" y="518"/>
                    </a:lnTo>
                    <a:lnTo>
                      <a:pt x="1302" y="516"/>
                    </a:lnTo>
                    <a:lnTo>
                      <a:pt x="1302" y="446"/>
                    </a:lnTo>
                    <a:lnTo>
                      <a:pt x="1302" y="446"/>
                    </a:lnTo>
                    <a:lnTo>
                      <a:pt x="1300" y="444"/>
                    </a:lnTo>
                    <a:lnTo>
                      <a:pt x="1300" y="442"/>
                    </a:lnTo>
                    <a:lnTo>
                      <a:pt x="1298" y="442"/>
                    </a:lnTo>
                    <a:lnTo>
                      <a:pt x="1296" y="444"/>
                    </a:lnTo>
                    <a:lnTo>
                      <a:pt x="1264" y="470"/>
                    </a:lnTo>
                    <a:lnTo>
                      <a:pt x="1264" y="470"/>
                    </a:lnTo>
                    <a:lnTo>
                      <a:pt x="1258" y="472"/>
                    </a:lnTo>
                    <a:lnTo>
                      <a:pt x="1250" y="472"/>
                    </a:lnTo>
                    <a:lnTo>
                      <a:pt x="1188" y="454"/>
                    </a:lnTo>
                    <a:lnTo>
                      <a:pt x="1188" y="454"/>
                    </a:lnTo>
                    <a:lnTo>
                      <a:pt x="1180" y="450"/>
                    </a:lnTo>
                    <a:lnTo>
                      <a:pt x="1176" y="446"/>
                    </a:lnTo>
                    <a:lnTo>
                      <a:pt x="1164" y="428"/>
                    </a:lnTo>
                    <a:lnTo>
                      <a:pt x="1164" y="428"/>
                    </a:lnTo>
                    <a:lnTo>
                      <a:pt x="1158" y="424"/>
                    </a:lnTo>
                    <a:lnTo>
                      <a:pt x="1152" y="424"/>
                    </a:lnTo>
                    <a:lnTo>
                      <a:pt x="1104" y="440"/>
                    </a:lnTo>
                    <a:lnTo>
                      <a:pt x="1104" y="440"/>
                    </a:lnTo>
                    <a:lnTo>
                      <a:pt x="1100" y="440"/>
                    </a:lnTo>
                    <a:lnTo>
                      <a:pt x="1098" y="440"/>
                    </a:lnTo>
                    <a:lnTo>
                      <a:pt x="1094" y="438"/>
                    </a:lnTo>
                    <a:lnTo>
                      <a:pt x="1094" y="434"/>
                    </a:lnTo>
                    <a:lnTo>
                      <a:pt x="1072" y="362"/>
                    </a:lnTo>
                    <a:lnTo>
                      <a:pt x="1072" y="362"/>
                    </a:lnTo>
                    <a:lnTo>
                      <a:pt x="1066" y="346"/>
                    </a:lnTo>
                    <a:lnTo>
                      <a:pt x="1022" y="216"/>
                    </a:lnTo>
                    <a:lnTo>
                      <a:pt x="1022" y="216"/>
                    </a:lnTo>
                    <a:lnTo>
                      <a:pt x="1018" y="210"/>
                    </a:lnTo>
                    <a:lnTo>
                      <a:pt x="1012" y="208"/>
                    </a:lnTo>
                    <a:lnTo>
                      <a:pt x="978" y="204"/>
                    </a:lnTo>
                    <a:lnTo>
                      <a:pt x="978" y="204"/>
                    </a:lnTo>
                    <a:lnTo>
                      <a:pt x="972" y="200"/>
                    </a:lnTo>
                    <a:lnTo>
                      <a:pt x="968" y="196"/>
                    </a:lnTo>
                    <a:lnTo>
                      <a:pt x="950" y="86"/>
                    </a:lnTo>
                    <a:lnTo>
                      <a:pt x="950" y="86"/>
                    </a:lnTo>
                    <a:lnTo>
                      <a:pt x="946" y="80"/>
                    </a:lnTo>
                    <a:lnTo>
                      <a:pt x="940" y="74"/>
                    </a:lnTo>
                    <a:lnTo>
                      <a:pt x="822" y="24"/>
                    </a:lnTo>
                    <a:lnTo>
                      <a:pt x="822" y="24"/>
                    </a:lnTo>
                    <a:lnTo>
                      <a:pt x="814" y="22"/>
                    </a:lnTo>
                    <a:lnTo>
                      <a:pt x="806" y="22"/>
                    </a:lnTo>
                    <a:lnTo>
                      <a:pt x="776" y="26"/>
                    </a:lnTo>
                    <a:lnTo>
                      <a:pt x="776" y="26"/>
                    </a:lnTo>
                    <a:lnTo>
                      <a:pt x="770" y="24"/>
                    </a:lnTo>
                    <a:lnTo>
                      <a:pt x="762" y="22"/>
                    </a:lnTo>
                    <a:lnTo>
                      <a:pt x="742" y="4"/>
                    </a:lnTo>
                    <a:lnTo>
                      <a:pt x="742" y="4"/>
                    </a:lnTo>
                    <a:lnTo>
                      <a:pt x="734" y="0"/>
                    </a:lnTo>
                    <a:lnTo>
                      <a:pt x="728" y="2"/>
                    </a:lnTo>
                    <a:lnTo>
                      <a:pt x="704" y="14"/>
                    </a:lnTo>
                    <a:lnTo>
                      <a:pt x="704" y="14"/>
                    </a:lnTo>
                    <a:lnTo>
                      <a:pt x="698" y="18"/>
                    </a:lnTo>
                    <a:lnTo>
                      <a:pt x="694" y="26"/>
                    </a:lnTo>
                    <a:lnTo>
                      <a:pt x="664" y="104"/>
                    </a:lnTo>
                    <a:lnTo>
                      <a:pt x="664" y="104"/>
                    </a:lnTo>
                    <a:lnTo>
                      <a:pt x="662" y="112"/>
                    </a:lnTo>
                    <a:lnTo>
                      <a:pt x="662" y="120"/>
                    </a:lnTo>
                    <a:lnTo>
                      <a:pt x="666" y="132"/>
                    </a:lnTo>
                    <a:lnTo>
                      <a:pt x="666" y="132"/>
                    </a:lnTo>
                    <a:lnTo>
                      <a:pt x="666" y="140"/>
                    </a:lnTo>
                    <a:lnTo>
                      <a:pt x="662" y="146"/>
                    </a:lnTo>
                    <a:lnTo>
                      <a:pt x="636" y="172"/>
                    </a:lnTo>
                    <a:lnTo>
                      <a:pt x="636" y="172"/>
                    </a:lnTo>
                    <a:lnTo>
                      <a:pt x="634" y="174"/>
                    </a:lnTo>
                    <a:lnTo>
                      <a:pt x="632" y="174"/>
                    </a:lnTo>
                    <a:lnTo>
                      <a:pt x="628" y="172"/>
                    </a:lnTo>
                    <a:lnTo>
                      <a:pt x="628" y="170"/>
                    </a:lnTo>
                    <a:lnTo>
                      <a:pt x="614" y="140"/>
                    </a:lnTo>
                    <a:lnTo>
                      <a:pt x="614" y="140"/>
                    </a:lnTo>
                    <a:lnTo>
                      <a:pt x="608" y="134"/>
                    </a:lnTo>
                    <a:lnTo>
                      <a:pt x="604" y="128"/>
                    </a:lnTo>
                    <a:lnTo>
                      <a:pt x="530" y="74"/>
                    </a:lnTo>
                    <a:lnTo>
                      <a:pt x="530" y="74"/>
                    </a:lnTo>
                    <a:lnTo>
                      <a:pt x="526" y="72"/>
                    </a:lnTo>
                    <a:lnTo>
                      <a:pt x="526" y="76"/>
                    </a:lnTo>
                    <a:lnTo>
                      <a:pt x="530" y="88"/>
                    </a:lnTo>
                    <a:lnTo>
                      <a:pt x="530" y="88"/>
                    </a:lnTo>
                    <a:lnTo>
                      <a:pt x="530" y="92"/>
                    </a:lnTo>
                    <a:lnTo>
                      <a:pt x="530" y="94"/>
                    </a:lnTo>
                    <a:lnTo>
                      <a:pt x="528" y="96"/>
                    </a:lnTo>
                    <a:lnTo>
                      <a:pt x="524" y="98"/>
                    </a:lnTo>
                    <a:lnTo>
                      <a:pt x="504" y="102"/>
                    </a:lnTo>
                    <a:lnTo>
                      <a:pt x="504" y="102"/>
                    </a:lnTo>
                    <a:lnTo>
                      <a:pt x="498" y="106"/>
                    </a:lnTo>
                    <a:lnTo>
                      <a:pt x="496" y="112"/>
                    </a:lnTo>
                    <a:lnTo>
                      <a:pt x="498" y="154"/>
                    </a:lnTo>
                    <a:lnTo>
                      <a:pt x="498" y="154"/>
                    </a:lnTo>
                    <a:lnTo>
                      <a:pt x="500" y="162"/>
                    </a:lnTo>
                    <a:lnTo>
                      <a:pt x="504" y="168"/>
                    </a:lnTo>
                    <a:lnTo>
                      <a:pt x="546" y="216"/>
                    </a:lnTo>
                    <a:lnTo>
                      <a:pt x="546" y="216"/>
                    </a:lnTo>
                    <a:lnTo>
                      <a:pt x="548" y="218"/>
                    </a:lnTo>
                    <a:lnTo>
                      <a:pt x="548" y="220"/>
                    </a:lnTo>
                    <a:lnTo>
                      <a:pt x="548" y="222"/>
                    </a:lnTo>
                    <a:lnTo>
                      <a:pt x="544" y="222"/>
                    </a:lnTo>
                    <a:lnTo>
                      <a:pt x="464" y="226"/>
                    </a:lnTo>
                    <a:lnTo>
                      <a:pt x="464" y="226"/>
                    </a:lnTo>
                    <a:lnTo>
                      <a:pt x="462" y="226"/>
                    </a:lnTo>
                    <a:lnTo>
                      <a:pt x="458" y="224"/>
                    </a:lnTo>
                    <a:lnTo>
                      <a:pt x="458" y="222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6" y="216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0" y="210"/>
                    </a:lnTo>
                    <a:lnTo>
                      <a:pt x="348" y="212"/>
                    </a:lnTo>
                    <a:lnTo>
                      <a:pt x="348" y="212"/>
                    </a:lnTo>
                    <a:lnTo>
                      <a:pt x="340" y="214"/>
                    </a:lnTo>
                    <a:lnTo>
                      <a:pt x="334" y="218"/>
                    </a:lnTo>
                    <a:lnTo>
                      <a:pt x="292" y="256"/>
                    </a:lnTo>
                    <a:lnTo>
                      <a:pt x="292" y="256"/>
                    </a:lnTo>
                    <a:lnTo>
                      <a:pt x="286" y="262"/>
                    </a:lnTo>
                    <a:lnTo>
                      <a:pt x="284" y="268"/>
                    </a:lnTo>
                    <a:lnTo>
                      <a:pt x="272" y="308"/>
                    </a:lnTo>
                    <a:lnTo>
                      <a:pt x="272" y="308"/>
                    </a:lnTo>
                    <a:lnTo>
                      <a:pt x="270" y="316"/>
                    </a:lnTo>
                    <a:lnTo>
                      <a:pt x="274" y="32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6" y="344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2" y="352"/>
                    </a:lnTo>
                    <a:lnTo>
                      <a:pt x="230" y="378"/>
                    </a:lnTo>
                    <a:lnTo>
                      <a:pt x="230" y="378"/>
                    </a:lnTo>
                    <a:lnTo>
                      <a:pt x="226" y="380"/>
                    </a:lnTo>
                    <a:lnTo>
                      <a:pt x="226" y="382"/>
                    </a:lnTo>
                    <a:lnTo>
                      <a:pt x="226" y="386"/>
                    </a:lnTo>
                    <a:lnTo>
                      <a:pt x="226" y="388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94" y="470"/>
                    </a:lnTo>
                    <a:lnTo>
                      <a:pt x="294" y="472"/>
                    </a:lnTo>
                    <a:lnTo>
                      <a:pt x="292" y="474"/>
                    </a:lnTo>
                    <a:lnTo>
                      <a:pt x="290" y="476"/>
                    </a:lnTo>
                    <a:lnTo>
                      <a:pt x="206" y="500"/>
                    </a:lnTo>
                    <a:lnTo>
                      <a:pt x="206" y="500"/>
                    </a:lnTo>
                    <a:lnTo>
                      <a:pt x="198" y="500"/>
                    </a:lnTo>
                    <a:lnTo>
                      <a:pt x="190" y="498"/>
                    </a:lnTo>
                    <a:lnTo>
                      <a:pt x="44" y="446"/>
                    </a:lnTo>
                    <a:lnTo>
                      <a:pt x="44" y="446"/>
                    </a:lnTo>
                    <a:lnTo>
                      <a:pt x="36" y="446"/>
                    </a:lnTo>
                    <a:lnTo>
                      <a:pt x="30" y="448"/>
                    </a:lnTo>
                    <a:lnTo>
                      <a:pt x="2" y="472"/>
                    </a:lnTo>
                    <a:lnTo>
                      <a:pt x="2" y="472"/>
                    </a:lnTo>
                    <a:lnTo>
                      <a:pt x="2" y="474"/>
                    </a:lnTo>
                    <a:lnTo>
                      <a:pt x="0" y="478"/>
                    </a:lnTo>
                    <a:lnTo>
                      <a:pt x="2" y="480"/>
                    </a:lnTo>
                    <a:lnTo>
                      <a:pt x="4" y="482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18" y="536"/>
                    </a:lnTo>
                    <a:lnTo>
                      <a:pt x="302" y="558"/>
                    </a:lnTo>
                    <a:lnTo>
                      <a:pt x="302" y="558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0" y="560"/>
                    </a:lnTo>
                    <a:lnTo>
                      <a:pt x="296" y="564"/>
                    </a:lnTo>
                    <a:lnTo>
                      <a:pt x="278" y="586"/>
                    </a:lnTo>
                    <a:lnTo>
                      <a:pt x="278" y="586"/>
                    </a:lnTo>
                    <a:lnTo>
                      <a:pt x="276" y="588"/>
                    </a:lnTo>
                    <a:lnTo>
                      <a:pt x="276" y="590"/>
                    </a:lnTo>
                    <a:lnTo>
                      <a:pt x="278" y="592"/>
                    </a:lnTo>
                    <a:lnTo>
                      <a:pt x="280" y="594"/>
                    </a:lnTo>
                    <a:lnTo>
                      <a:pt x="342" y="614"/>
                    </a:lnTo>
                    <a:lnTo>
                      <a:pt x="342" y="614"/>
                    </a:lnTo>
                    <a:lnTo>
                      <a:pt x="348" y="612"/>
                    </a:lnTo>
                    <a:lnTo>
                      <a:pt x="354" y="608"/>
                    </a:lnTo>
                    <a:lnTo>
                      <a:pt x="364" y="594"/>
                    </a:lnTo>
                    <a:lnTo>
                      <a:pt x="364" y="594"/>
                    </a:lnTo>
                    <a:lnTo>
                      <a:pt x="368" y="590"/>
                    </a:lnTo>
                    <a:lnTo>
                      <a:pt x="376" y="590"/>
                    </a:lnTo>
                    <a:lnTo>
                      <a:pt x="394" y="592"/>
                    </a:lnTo>
                    <a:lnTo>
                      <a:pt x="394" y="592"/>
                    </a:lnTo>
                    <a:lnTo>
                      <a:pt x="398" y="592"/>
                    </a:lnTo>
                    <a:lnTo>
                      <a:pt x="400" y="592"/>
                    </a:lnTo>
                    <a:lnTo>
                      <a:pt x="402" y="588"/>
                    </a:lnTo>
                    <a:lnTo>
                      <a:pt x="404" y="586"/>
                    </a:lnTo>
                    <a:lnTo>
                      <a:pt x="406" y="574"/>
                    </a:lnTo>
                    <a:lnTo>
                      <a:pt x="406" y="574"/>
                    </a:lnTo>
                    <a:lnTo>
                      <a:pt x="406" y="568"/>
                    </a:lnTo>
                    <a:lnTo>
                      <a:pt x="406" y="566"/>
                    </a:lnTo>
                    <a:lnTo>
                      <a:pt x="406" y="566"/>
                    </a:lnTo>
                    <a:lnTo>
                      <a:pt x="404" y="564"/>
                    </a:lnTo>
                    <a:lnTo>
                      <a:pt x="404" y="560"/>
                    </a:lnTo>
                    <a:lnTo>
                      <a:pt x="404" y="560"/>
                    </a:lnTo>
                    <a:lnTo>
                      <a:pt x="408" y="556"/>
                    </a:lnTo>
                    <a:lnTo>
                      <a:pt x="414" y="554"/>
                    </a:lnTo>
                    <a:lnTo>
                      <a:pt x="494" y="550"/>
                    </a:lnTo>
                    <a:lnTo>
                      <a:pt x="494" y="550"/>
                    </a:lnTo>
                    <a:lnTo>
                      <a:pt x="496" y="552"/>
                    </a:lnTo>
                    <a:lnTo>
                      <a:pt x="498" y="552"/>
                    </a:lnTo>
                    <a:lnTo>
                      <a:pt x="498" y="554"/>
                    </a:lnTo>
                    <a:lnTo>
                      <a:pt x="498" y="558"/>
                    </a:lnTo>
                    <a:lnTo>
                      <a:pt x="490" y="572"/>
                    </a:lnTo>
                    <a:lnTo>
                      <a:pt x="490" y="572"/>
                    </a:lnTo>
                    <a:lnTo>
                      <a:pt x="484" y="576"/>
                    </a:lnTo>
                    <a:lnTo>
                      <a:pt x="478" y="578"/>
                    </a:lnTo>
                    <a:lnTo>
                      <a:pt x="448" y="574"/>
                    </a:lnTo>
                    <a:lnTo>
                      <a:pt x="448" y="574"/>
                    </a:lnTo>
                    <a:lnTo>
                      <a:pt x="444" y="574"/>
                    </a:lnTo>
                    <a:lnTo>
                      <a:pt x="442" y="576"/>
                    </a:lnTo>
                    <a:lnTo>
                      <a:pt x="440" y="57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36" y="596"/>
                    </a:lnTo>
                    <a:lnTo>
                      <a:pt x="438" y="598"/>
                    </a:lnTo>
                    <a:lnTo>
                      <a:pt x="438" y="602"/>
                    </a:lnTo>
                    <a:lnTo>
                      <a:pt x="440" y="604"/>
                    </a:lnTo>
                    <a:lnTo>
                      <a:pt x="444" y="606"/>
                    </a:lnTo>
                    <a:lnTo>
                      <a:pt x="522" y="624"/>
                    </a:lnTo>
                    <a:lnTo>
                      <a:pt x="522" y="624"/>
                    </a:lnTo>
                    <a:lnTo>
                      <a:pt x="528" y="628"/>
                    </a:lnTo>
                    <a:lnTo>
                      <a:pt x="530" y="634"/>
                    </a:lnTo>
                    <a:lnTo>
                      <a:pt x="534" y="660"/>
                    </a:lnTo>
                    <a:lnTo>
                      <a:pt x="534" y="660"/>
                    </a:lnTo>
                    <a:lnTo>
                      <a:pt x="538" y="666"/>
                    </a:lnTo>
                    <a:lnTo>
                      <a:pt x="544" y="668"/>
                    </a:lnTo>
                    <a:lnTo>
                      <a:pt x="596" y="674"/>
                    </a:lnTo>
                    <a:lnTo>
                      <a:pt x="596" y="674"/>
                    </a:lnTo>
                    <a:lnTo>
                      <a:pt x="604" y="678"/>
                    </a:lnTo>
                    <a:lnTo>
                      <a:pt x="610" y="682"/>
                    </a:lnTo>
                    <a:lnTo>
                      <a:pt x="704" y="808"/>
                    </a:lnTo>
                    <a:lnTo>
                      <a:pt x="704" y="808"/>
                    </a:lnTo>
                    <a:lnTo>
                      <a:pt x="706" y="816"/>
                    </a:lnTo>
                    <a:lnTo>
                      <a:pt x="708" y="822"/>
                    </a:lnTo>
                    <a:lnTo>
                      <a:pt x="724" y="1086"/>
                    </a:lnTo>
                    <a:lnTo>
                      <a:pt x="724" y="1086"/>
                    </a:lnTo>
                    <a:lnTo>
                      <a:pt x="722" y="1102"/>
                    </a:lnTo>
                    <a:lnTo>
                      <a:pt x="718" y="1144"/>
                    </a:lnTo>
                    <a:lnTo>
                      <a:pt x="718" y="1144"/>
                    </a:lnTo>
                    <a:lnTo>
                      <a:pt x="716" y="1146"/>
                    </a:lnTo>
                    <a:lnTo>
                      <a:pt x="716" y="1148"/>
                    </a:lnTo>
                    <a:lnTo>
                      <a:pt x="712" y="1148"/>
                    </a:lnTo>
                    <a:lnTo>
                      <a:pt x="710" y="1148"/>
                    </a:lnTo>
                    <a:lnTo>
                      <a:pt x="704" y="1146"/>
                    </a:lnTo>
                    <a:lnTo>
                      <a:pt x="704" y="1146"/>
                    </a:lnTo>
                    <a:lnTo>
                      <a:pt x="696" y="1144"/>
                    </a:lnTo>
                    <a:lnTo>
                      <a:pt x="690" y="1146"/>
                    </a:lnTo>
                    <a:lnTo>
                      <a:pt x="662" y="1160"/>
                    </a:lnTo>
                    <a:lnTo>
                      <a:pt x="662" y="1160"/>
                    </a:lnTo>
                    <a:lnTo>
                      <a:pt x="658" y="1166"/>
                    </a:lnTo>
                    <a:lnTo>
                      <a:pt x="658" y="1172"/>
                    </a:lnTo>
                    <a:lnTo>
                      <a:pt x="678" y="1288"/>
                    </a:lnTo>
                    <a:lnTo>
                      <a:pt x="678" y="1288"/>
                    </a:lnTo>
                    <a:lnTo>
                      <a:pt x="680" y="1290"/>
                    </a:lnTo>
                    <a:lnTo>
                      <a:pt x="682" y="1288"/>
                    </a:lnTo>
                    <a:lnTo>
                      <a:pt x="710" y="1206"/>
                    </a:lnTo>
                    <a:lnTo>
                      <a:pt x="710" y="1206"/>
                    </a:lnTo>
                    <a:lnTo>
                      <a:pt x="718" y="1192"/>
                    </a:lnTo>
                    <a:lnTo>
                      <a:pt x="732" y="1172"/>
                    </a:lnTo>
                    <a:lnTo>
                      <a:pt x="732" y="1172"/>
                    </a:lnTo>
                    <a:lnTo>
                      <a:pt x="738" y="1168"/>
                    </a:lnTo>
                    <a:lnTo>
                      <a:pt x="746" y="1168"/>
                    </a:lnTo>
                    <a:lnTo>
                      <a:pt x="768" y="1170"/>
                    </a:lnTo>
                    <a:lnTo>
                      <a:pt x="768" y="1170"/>
                    </a:lnTo>
                    <a:lnTo>
                      <a:pt x="774" y="1172"/>
                    </a:lnTo>
                    <a:lnTo>
                      <a:pt x="776" y="1178"/>
                    </a:lnTo>
                    <a:lnTo>
                      <a:pt x="778" y="1230"/>
                    </a:lnTo>
                    <a:lnTo>
                      <a:pt x="778" y="1230"/>
                    </a:lnTo>
                    <a:lnTo>
                      <a:pt x="776" y="1234"/>
                    </a:lnTo>
                    <a:lnTo>
                      <a:pt x="776" y="1236"/>
                    </a:lnTo>
                    <a:lnTo>
                      <a:pt x="772" y="1238"/>
                    </a:lnTo>
                    <a:lnTo>
                      <a:pt x="770" y="1238"/>
                    </a:lnTo>
                    <a:lnTo>
                      <a:pt x="762" y="1236"/>
                    </a:lnTo>
                    <a:lnTo>
                      <a:pt x="762" y="1236"/>
                    </a:lnTo>
                    <a:lnTo>
                      <a:pt x="758" y="1238"/>
                    </a:lnTo>
                    <a:lnTo>
                      <a:pt x="756" y="1238"/>
                    </a:lnTo>
                    <a:lnTo>
                      <a:pt x="756" y="1240"/>
                    </a:lnTo>
                    <a:lnTo>
                      <a:pt x="756" y="1244"/>
                    </a:lnTo>
                    <a:lnTo>
                      <a:pt x="776" y="1330"/>
                    </a:lnTo>
                    <a:lnTo>
                      <a:pt x="776" y="1330"/>
                    </a:lnTo>
                    <a:lnTo>
                      <a:pt x="780" y="1344"/>
                    </a:lnTo>
                    <a:lnTo>
                      <a:pt x="800" y="1494"/>
                    </a:lnTo>
                    <a:lnTo>
                      <a:pt x="800" y="1494"/>
                    </a:lnTo>
                    <a:lnTo>
                      <a:pt x="800" y="1500"/>
                    </a:lnTo>
                    <a:lnTo>
                      <a:pt x="796" y="1508"/>
                    </a:lnTo>
                    <a:lnTo>
                      <a:pt x="786" y="1516"/>
                    </a:lnTo>
                    <a:lnTo>
                      <a:pt x="786" y="1516"/>
                    </a:lnTo>
                    <a:lnTo>
                      <a:pt x="784" y="1522"/>
                    </a:lnTo>
                    <a:lnTo>
                      <a:pt x="784" y="1530"/>
                    </a:lnTo>
                    <a:lnTo>
                      <a:pt x="786" y="1534"/>
                    </a:lnTo>
                    <a:lnTo>
                      <a:pt x="842" y="1524"/>
                    </a:lnTo>
                    <a:lnTo>
                      <a:pt x="1782" y="1570"/>
                    </a:lnTo>
                  </a:path>
                </a:pathLst>
              </a:custGeom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800000"/>
                  </a:gs>
                </a:gsLst>
                <a:lin ang="13500000" scaled="1"/>
                <a:tileRect/>
              </a:gra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0" name="Freeform 90"/>
              <p:cNvSpPr>
                <a:spLocks/>
              </p:cNvSpPr>
              <p:nvPr/>
            </p:nvSpPr>
            <p:spPr bwMode="auto">
              <a:xfrm>
                <a:off x="5819775" y="18923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1" name="Freeform 94"/>
              <p:cNvSpPr>
                <a:spLocks/>
              </p:cNvSpPr>
              <p:nvPr/>
            </p:nvSpPr>
            <p:spPr bwMode="auto">
              <a:xfrm>
                <a:off x="5768975" y="1466850"/>
                <a:ext cx="15875" cy="6350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10" h="4">
                    <a:moveTo>
                      <a:pt x="8" y="4"/>
                    </a:moveTo>
                    <a:lnTo>
                      <a:pt x="8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2" name="Freeform 97"/>
              <p:cNvSpPr>
                <a:spLocks/>
              </p:cNvSpPr>
              <p:nvPr/>
            </p:nvSpPr>
            <p:spPr bwMode="auto">
              <a:xfrm>
                <a:off x="5981700" y="9810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3" name="Freeform 101"/>
              <p:cNvSpPr>
                <a:spLocks/>
              </p:cNvSpPr>
              <p:nvPr/>
            </p:nvSpPr>
            <p:spPr bwMode="auto">
              <a:xfrm>
                <a:off x="3054350" y="3460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4" name="Freeform 105"/>
              <p:cNvSpPr>
                <a:spLocks/>
              </p:cNvSpPr>
              <p:nvPr/>
            </p:nvSpPr>
            <p:spPr bwMode="auto">
              <a:xfrm>
                <a:off x="3340100" y="8763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5" name="Freeform 106"/>
              <p:cNvSpPr>
                <a:spLocks/>
              </p:cNvSpPr>
              <p:nvPr/>
            </p:nvSpPr>
            <p:spPr bwMode="auto">
              <a:xfrm>
                <a:off x="3086100" y="4603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6" name="Freeform 107"/>
              <p:cNvSpPr>
                <a:spLocks/>
              </p:cNvSpPr>
              <p:nvPr/>
            </p:nvSpPr>
            <p:spPr bwMode="auto">
              <a:xfrm>
                <a:off x="7172325" y="1914525"/>
                <a:ext cx="88900" cy="57150"/>
              </a:xfrm>
              <a:custGeom>
                <a:avLst/>
                <a:gdLst/>
                <a:ahLst/>
                <a:cxnLst>
                  <a:cxn ang="0">
                    <a:pos x="54" y="18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54" y="18"/>
                  </a:cxn>
                </a:cxnLst>
                <a:rect l="0" t="0" r="r" b="b"/>
                <a:pathLst>
                  <a:path w="56" h="36">
                    <a:moveTo>
                      <a:pt x="54" y="18"/>
                    </a:moveTo>
                    <a:lnTo>
                      <a:pt x="6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54" y="1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sp>
        <p:nvSpPr>
          <p:cNvPr id="34" name="Pentagon 33"/>
          <p:cNvSpPr/>
          <p:nvPr/>
        </p:nvSpPr>
        <p:spPr bwMode="auto">
          <a:xfrm rot="20700000">
            <a:off x="2022350" y="2323553"/>
            <a:ext cx="2050438" cy="703313"/>
          </a:xfrm>
          <a:prstGeom prst="homePlate">
            <a:avLst/>
          </a:prstGeom>
          <a:blipFill dpi="0" rotWithShape="1">
            <a:blip r:embed="rId2"/>
            <a:srcRect/>
            <a:stretch>
              <a:fillRect l="-9000" t="-37000" r="-9000" b="-32000"/>
            </a:stretch>
          </a:blipFill>
          <a:ln w="88900" cap="rnd" cmpd="thickThin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 err="1"/>
          </a:p>
        </p:txBody>
      </p:sp>
      <p:sp>
        <p:nvSpPr>
          <p:cNvPr id="35" name="TextBox 34"/>
          <p:cNvSpPr txBox="1"/>
          <p:nvPr/>
        </p:nvSpPr>
        <p:spPr>
          <a:xfrm>
            <a:off x="3990975" y="2000250"/>
            <a:ext cx="1428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7 Million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390525" y="5857875"/>
            <a:ext cx="373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International Migrants, 2010</a:t>
            </a:r>
          </a:p>
          <a:p>
            <a:r>
              <a:rPr lang="en-US" sz="1200" dirty="0" smtClean="0"/>
              <a:t>Source:  United Nations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0" y="508000"/>
            <a:ext cx="9144000" cy="6350000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50000">
                <a:srgbClr val="1F88C8"/>
              </a:gs>
              <a:gs pos="100000">
                <a:srgbClr val="002060"/>
              </a:gs>
            </a:gsLst>
            <a:lin ang="189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8675" name="Gruppe 7"/>
          <p:cNvGrpSpPr>
            <a:grpSpLocks/>
          </p:cNvGrpSpPr>
          <p:nvPr/>
        </p:nvGrpSpPr>
        <p:grpSpPr bwMode="auto">
          <a:xfrm>
            <a:off x="2003425" y="655638"/>
            <a:ext cx="5773738" cy="5464175"/>
            <a:chOff x="1819910" y="792480"/>
            <a:chExt cx="5774239" cy="5464493"/>
          </a:xfrm>
        </p:grpSpPr>
        <p:grpSp>
          <p:nvGrpSpPr>
            <p:cNvPr id="3" name="Gruppe 67"/>
            <p:cNvGrpSpPr/>
            <p:nvPr/>
          </p:nvGrpSpPr>
          <p:grpSpPr>
            <a:xfrm>
              <a:off x="2565187" y="1028214"/>
              <a:ext cx="4954907" cy="5228759"/>
              <a:chOff x="-1184275" y="830263"/>
              <a:chExt cx="5514975" cy="5746750"/>
            </a:xfrm>
            <a:solidFill>
              <a:schemeClr val="accent1">
                <a:lumMod val="25000"/>
              </a:schemeClr>
            </a:solidFill>
          </p:grpSpPr>
          <p:sp>
            <p:nvSpPr>
              <p:cNvPr id="27" name="Freeform 111"/>
              <p:cNvSpPr>
                <a:spLocks noEditPoints="1"/>
              </p:cNvSpPr>
              <p:nvPr/>
            </p:nvSpPr>
            <p:spPr bwMode="auto">
              <a:xfrm>
                <a:off x="-1184275" y="830263"/>
                <a:ext cx="5514975" cy="5746750"/>
              </a:xfrm>
              <a:custGeom>
                <a:avLst/>
                <a:gdLst/>
                <a:ahLst/>
                <a:cxnLst>
                  <a:cxn ang="0">
                    <a:pos x="3308" y="1436"/>
                  </a:cxn>
                  <a:cxn ang="0">
                    <a:pos x="3068" y="1206"/>
                  </a:cxn>
                  <a:cxn ang="0">
                    <a:pos x="2740" y="1096"/>
                  </a:cxn>
                  <a:cxn ang="0">
                    <a:pos x="2446" y="1000"/>
                  </a:cxn>
                  <a:cxn ang="0">
                    <a:pos x="2418" y="1146"/>
                  </a:cxn>
                  <a:cxn ang="0">
                    <a:pos x="2422" y="1460"/>
                  </a:cxn>
                  <a:cxn ang="0">
                    <a:pos x="2360" y="1520"/>
                  </a:cxn>
                  <a:cxn ang="0">
                    <a:pos x="2148" y="1382"/>
                  </a:cxn>
                  <a:cxn ang="0">
                    <a:pos x="1990" y="1030"/>
                  </a:cxn>
                  <a:cxn ang="0">
                    <a:pos x="2122" y="976"/>
                  </a:cxn>
                  <a:cxn ang="0">
                    <a:pos x="2276" y="932"/>
                  </a:cxn>
                  <a:cxn ang="0">
                    <a:pos x="2190" y="728"/>
                  </a:cxn>
                  <a:cxn ang="0">
                    <a:pos x="2052" y="726"/>
                  </a:cxn>
                  <a:cxn ang="0">
                    <a:pos x="1844" y="750"/>
                  </a:cxn>
                  <a:cxn ang="0">
                    <a:pos x="1522" y="698"/>
                  </a:cxn>
                  <a:cxn ang="0">
                    <a:pos x="1296" y="444"/>
                  </a:cxn>
                  <a:cxn ang="0">
                    <a:pos x="950" y="86"/>
                  </a:cxn>
                  <a:cxn ang="0">
                    <a:pos x="634" y="174"/>
                  </a:cxn>
                  <a:cxn ang="0">
                    <a:pos x="548" y="222"/>
                  </a:cxn>
                  <a:cxn ang="0">
                    <a:pos x="294" y="350"/>
                  </a:cxn>
                  <a:cxn ang="0">
                    <a:pos x="118" y="536"/>
                  </a:cxn>
                  <a:cxn ang="0">
                    <a:pos x="406" y="566"/>
                  </a:cxn>
                  <a:cxn ang="0">
                    <a:pos x="522" y="624"/>
                  </a:cxn>
                  <a:cxn ang="0">
                    <a:pos x="658" y="1166"/>
                  </a:cxn>
                  <a:cxn ang="0">
                    <a:pos x="776" y="1330"/>
                  </a:cxn>
                  <a:cxn ang="0">
                    <a:pos x="690" y="2198"/>
                  </a:cxn>
                  <a:cxn ang="0">
                    <a:pos x="920" y="2754"/>
                  </a:cxn>
                  <a:cxn ang="0">
                    <a:pos x="1072" y="3060"/>
                  </a:cxn>
                  <a:cxn ang="0">
                    <a:pos x="924" y="2632"/>
                  </a:cxn>
                  <a:cxn ang="0">
                    <a:pos x="1140" y="2872"/>
                  </a:cxn>
                  <a:cxn ang="0">
                    <a:pos x="1508" y="3386"/>
                  </a:cxn>
                  <a:cxn ang="0">
                    <a:pos x="2312" y="3376"/>
                  </a:cxn>
                  <a:cxn ang="0">
                    <a:pos x="2152" y="3286"/>
                  </a:cxn>
                  <a:cxn ang="0">
                    <a:pos x="1762" y="3250"/>
                  </a:cxn>
                  <a:cxn ang="0">
                    <a:pos x="2020" y="2790"/>
                  </a:cxn>
                  <a:cxn ang="0">
                    <a:pos x="2222" y="2732"/>
                  </a:cxn>
                  <a:cxn ang="0">
                    <a:pos x="2516" y="2804"/>
                  </a:cxn>
                  <a:cxn ang="0">
                    <a:pos x="2640" y="2804"/>
                  </a:cxn>
                  <a:cxn ang="0">
                    <a:pos x="2760" y="2446"/>
                  </a:cxn>
                  <a:cxn ang="0">
                    <a:pos x="2812" y="2104"/>
                  </a:cxn>
                  <a:cxn ang="0">
                    <a:pos x="2946" y="2000"/>
                  </a:cxn>
                  <a:cxn ang="0">
                    <a:pos x="3046" y="1834"/>
                  </a:cxn>
                  <a:cxn ang="0">
                    <a:pos x="3246" y="1690"/>
                  </a:cxn>
                  <a:cxn ang="0">
                    <a:pos x="3120" y="1708"/>
                  </a:cxn>
                  <a:cxn ang="0">
                    <a:pos x="3016" y="1500"/>
                  </a:cxn>
                  <a:cxn ang="0">
                    <a:pos x="3216" y="1452"/>
                  </a:cxn>
                  <a:cxn ang="0">
                    <a:pos x="3360" y="1508"/>
                  </a:cxn>
                  <a:cxn ang="0">
                    <a:pos x="3466" y="1516"/>
                  </a:cxn>
                  <a:cxn ang="0">
                    <a:pos x="1284" y="768"/>
                  </a:cxn>
                  <a:cxn ang="0">
                    <a:pos x="1400" y="726"/>
                  </a:cxn>
                  <a:cxn ang="0">
                    <a:pos x="1400" y="1032"/>
                  </a:cxn>
                  <a:cxn ang="0">
                    <a:pos x="1430" y="990"/>
                  </a:cxn>
                  <a:cxn ang="0">
                    <a:pos x="1768" y="1486"/>
                  </a:cxn>
                  <a:cxn ang="0">
                    <a:pos x="1822" y="1574"/>
                  </a:cxn>
                  <a:cxn ang="0">
                    <a:pos x="2188" y="1620"/>
                  </a:cxn>
                  <a:cxn ang="0">
                    <a:pos x="2410" y="1628"/>
                  </a:cxn>
                  <a:cxn ang="0">
                    <a:pos x="2478" y="1788"/>
                  </a:cxn>
                  <a:cxn ang="0">
                    <a:pos x="2314" y="1950"/>
                  </a:cxn>
                  <a:cxn ang="0">
                    <a:pos x="2650" y="1764"/>
                  </a:cxn>
                  <a:cxn ang="0">
                    <a:pos x="2624" y="1926"/>
                  </a:cxn>
                  <a:cxn ang="0">
                    <a:pos x="2668" y="1914"/>
                  </a:cxn>
                  <a:cxn ang="0">
                    <a:pos x="2772" y="1852"/>
                  </a:cxn>
                </a:cxnLst>
                <a:rect l="0" t="0" r="r" b="b"/>
                <a:pathLst>
                  <a:path w="3474" h="3620">
                    <a:moveTo>
                      <a:pt x="3468" y="1466"/>
                    </a:moveTo>
                    <a:lnTo>
                      <a:pt x="3468" y="1466"/>
                    </a:lnTo>
                    <a:lnTo>
                      <a:pt x="3466" y="1460"/>
                    </a:lnTo>
                    <a:lnTo>
                      <a:pt x="3460" y="1454"/>
                    </a:lnTo>
                    <a:lnTo>
                      <a:pt x="3452" y="1450"/>
                    </a:lnTo>
                    <a:lnTo>
                      <a:pt x="3452" y="1450"/>
                    </a:lnTo>
                    <a:lnTo>
                      <a:pt x="3438" y="1442"/>
                    </a:lnTo>
                    <a:lnTo>
                      <a:pt x="3408" y="1426"/>
                    </a:lnTo>
                    <a:lnTo>
                      <a:pt x="3408" y="1426"/>
                    </a:lnTo>
                    <a:lnTo>
                      <a:pt x="3394" y="1422"/>
                    </a:lnTo>
                    <a:lnTo>
                      <a:pt x="3394" y="1422"/>
                    </a:lnTo>
                    <a:lnTo>
                      <a:pt x="3388" y="1424"/>
                    </a:lnTo>
                    <a:lnTo>
                      <a:pt x="3382" y="1426"/>
                    </a:lnTo>
                    <a:lnTo>
                      <a:pt x="3378" y="1430"/>
                    </a:lnTo>
                    <a:lnTo>
                      <a:pt x="3378" y="1430"/>
                    </a:lnTo>
                    <a:lnTo>
                      <a:pt x="3376" y="1432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0"/>
                    </a:lnTo>
                    <a:lnTo>
                      <a:pt x="3370" y="1414"/>
                    </a:lnTo>
                    <a:lnTo>
                      <a:pt x="3350" y="1396"/>
                    </a:lnTo>
                    <a:lnTo>
                      <a:pt x="3350" y="1396"/>
                    </a:lnTo>
                    <a:lnTo>
                      <a:pt x="3348" y="1394"/>
                    </a:lnTo>
                    <a:lnTo>
                      <a:pt x="3344" y="1394"/>
                    </a:lnTo>
                    <a:lnTo>
                      <a:pt x="3342" y="1394"/>
                    </a:lnTo>
                    <a:lnTo>
                      <a:pt x="3340" y="1396"/>
                    </a:lnTo>
                    <a:lnTo>
                      <a:pt x="3310" y="1434"/>
                    </a:lnTo>
                    <a:lnTo>
                      <a:pt x="3310" y="1434"/>
                    </a:lnTo>
                    <a:lnTo>
                      <a:pt x="3308" y="1436"/>
                    </a:lnTo>
                    <a:lnTo>
                      <a:pt x="3306" y="1436"/>
                    </a:lnTo>
                    <a:lnTo>
                      <a:pt x="3304" y="1434"/>
                    </a:lnTo>
                    <a:lnTo>
                      <a:pt x="3302" y="1432"/>
                    </a:lnTo>
                    <a:lnTo>
                      <a:pt x="3298" y="1418"/>
                    </a:lnTo>
                    <a:lnTo>
                      <a:pt x="3298" y="1418"/>
                    </a:lnTo>
                    <a:lnTo>
                      <a:pt x="3296" y="1416"/>
                    </a:lnTo>
                    <a:lnTo>
                      <a:pt x="3294" y="1414"/>
                    </a:lnTo>
                    <a:lnTo>
                      <a:pt x="3292" y="1412"/>
                    </a:lnTo>
                    <a:lnTo>
                      <a:pt x="3288" y="1412"/>
                    </a:lnTo>
                    <a:lnTo>
                      <a:pt x="3266" y="1420"/>
                    </a:lnTo>
                    <a:lnTo>
                      <a:pt x="3266" y="1420"/>
                    </a:lnTo>
                    <a:lnTo>
                      <a:pt x="3262" y="1420"/>
                    </a:lnTo>
                    <a:lnTo>
                      <a:pt x="3260" y="1420"/>
                    </a:lnTo>
                    <a:lnTo>
                      <a:pt x="3258" y="1418"/>
                    </a:lnTo>
                    <a:lnTo>
                      <a:pt x="3256" y="1416"/>
                    </a:lnTo>
                    <a:lnTo>
                      <a:pt x="3248" y="1334"/>
                    </a:lnTo>
                    <a:lnTo>
                      <a:pt x="3248" y="1334"/>
                    </a:lnTo>
                    <a:lnTo>
                      <a:pt x="3244" y="1328"/>
                    </a:lnTo>
                    <a:lnTo>
                      <a:pt x="3238" y="1324"/>
                    </a:lnTo>
                    <a:lnTo>
                      <a:pt x="3230" y="1324"/>
                    </a:lnTo>
                    <a:lnTo>
                      <a:pt x="3230" y="1324"/>
                    </a:lnTo>
                    <a:lnTo>
                      <a:pt x="3224" y="1320"/>
                    </a:lnTo>
                    <a:lnTo>
                      <a:pt x="3218" y="1316"/>
                    </a:lnTo>
                    <a:lnTo>
                      <a:pt x="3186" y="1252"/>
                    </a:lnTo>
                    <a:lnTo>
                      <a:pt x="3186" y="1252"/>
                    </a:lnTo>
                    <a:lnTo>
                      <a:pt x="3182" y="1246"/>
                    </a:lnTo>
                    <a:lnTo>
                      <a:pt x="3174" y="1242"/>
                    </a:lnTo>
                    <a:lnTo>
                      <a:pt x="3074" y="1206"/>
                    </a:lnTo>
                    <a:lnTo>
                      <a:pt x="3074" y="1206"/>
                    </a:lnTo>
                    <a:lnTo>
                      <a:pt x="3068" y="1206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56" y="1214"/>
                    </a:lnTo>
                    <a:lnTo>
                      <a:pt x="3048" y="1214"/>
                    </a:lnTo>
                    <a:lnTo>
                      <a:pt x="2958" y="1192"/>
                    </a:lnTo>
                    <a:lnTo>
                      <a:pt x="2958" y="1192"/>
                    </a:lnTo>
                    <a:lnTo>
                      <a:pt x="2952" y="1190"/>
                    </a:lnTo>
                    <a:lnTo>
                      <a:pt x="2946" y="1184"/>
                    </a:lnTo>
                    <a:lnTo>
                      <a:pt x="2902" y="1136"/>
                    </a:lnTo>
                    <a:lnTo>
                      <a:pt x="2902" y="1136"/>
                    </a:lnTo>
                    <a:lnTo>
                      <a:pt x="2890" y="112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02" y="1070"/>
                    </a:lnTo>
                    <a:lnTo>
                      <a:pt x="2742" y="1002"/>
                    </a:lnTo>
                    <a:lnTo>
                      <a:pt x="2742" y="1002"/>
                    </a:lnTo>
                    <a:lnTo>
                      <a:pt x="2740" y="1000"/>
                    </a:lnTo>
                    <a:lnTo>
                      <a:pt x="2738" y="1000"/>
                    </a:lnTo>
                    <a:lnTo>
                      <a:pt x="2736" y="1000"/>
                    </a:lnTo>
                    <a:lnTo>
                      <a:pt x="2736" y="1004"/>
                    </a:lnTo>
                    <a:lnTo>
                      <a:pt x="2730" y="1046"/>
                    </a:lnTo>
                    <a:lnTo>
                      <a:pt x="2730" y="1046"/>
                    </a:lnTo>
                    <a:lnTo>
                      <a:pt x="2730" y="1054"/>
                    </a:lnTo>
                    <a:lnTo>
                      <a:pt x="2732" y="1060"/>
                    </a:lnTo>
                    <a:lnTo>
                      <a:pt x="2744" y="1090"/>
                    </a:lnTo>
                    <a:lnTo>
                      <a:pt x="2744" y="1090"/>
                    </a:lnTo>
                    <a:lnTo>
                      <a:pt x="2744" y="1094"/>
                    </a:lnTo>
                    <a:lnTo>
                      <a:pt x="2742" y="1096"/>
                    </a:lnTo>
                    <a:lnTo>
                      <a:pt x="2740" y="1096"/>
                    </a:lnTo>
                    <a:lnTo>
                      <a:pt x="2740" y="1096"/>
                    </a:lnTo>
                    <a:lnTo>
                      <a:pt x="2736" y="1098"/>
                    </a:lnTo>
                    <a:lnTo>
                      <a:pt x="2732" y="1102"/>
                    </a:lnTo>
                    <a:lnTo>
                      <a:pt x="2720" y="1138"/>
                    </a:lnTo>
                    <a:lnTo>
                      <a:pt x="2720" y="1138"/>
                    </a:lnTo>
                    <a:lnTo>
                      <a:pt x="2720" y="1142"/>
                    </a:lnTo>
                    <a:lnTo>
                      <a:pt x="2716" y="1144"/>
                    </a:lnTo>
                    <a:lnTo>
                      <a:pt x="2714" y="1144"/>
                    </a:lnTo>
                    <a:lnTo>
                      <a:pt x="2710" y="1144"/>
                    </a:lnTo>
                    <a:lnTo>
                      <a:pt x="2644" y="1116"/>
                    </a:lnTo>
                    <a:lnTo>
                      <a:pt x="2644" y="1116"/>
                    </a:lnTo>
                    <a:lnTo>
                      <a:pt x="2640" y="1110"/>
                    </a:lnTo>
                    <a:lnTo>
                      <a:pt x="2638" y="1104"/>
                    </a:lnTo>
                    <a:lnTo>
                      <a:pt x="2640" y="1092"/>
                    </a:lnTo>
                    <a:lnTo>
                      <a:pt x="2640" y="1092"/>
                    </a:lnTo>
                    <a:lnTo>
                      <a:pt x="2638" y="1084"/>
                    </a:lnTo>
                    <a:lnTo>
                      <a:pt x="2636" y="1078"/>
                    </a:lnTo>
                    <a:lnTo>
                      <a:pt x="2606" y="1030"/>
                    </a:lnTo>
                    <a:lnTo>
                      <a:pt x="2606" y="1030"/>
                    </a:lnTo>
                    <a:lnTo>
                      <a:pt x="2600" y="1026"/>
                    </a:lnTo>
                    <a:lnTo>
                      <a:pt x="2592" y="1024"/>
                    </a:lnTo>
                    <a:lnTo>
                      <a:pt x="2558" y="1030"/>
                    </a:lnTo>
                    <a:lnTo>
                      <a:pt x="2558" y="1030"/>
                    </a:lnTo>
                    <a:lnTo>
                      <a:pt x="2552" y="1030"/>
                    </a:lnTo>
                    <a:lnTo>
                      <a:pt x="2544" y="1028"/>
                    </a:lnTo>
                    <a:lnTo>
                      <a:pt x="2484" y="988"/>
                    </a:lnTo>
                    <a:lnTo>
                      <a:pt x="2484" y="988"/>
                    </a:lnTo>
                    <a:lnTo>
                      <a:pt x="2476" y="986"/>
                    </a:lnTo>
                    <a:lnTo>
                      <a:pt x="2470" y="988"/>
                    </a:lnTo>
                    <a:lnTo>
                      <a:pt x="2446" y="1000"/>
                    </a:lnTo>
                    <a:lnTo>
                      <a:pt x="2446" y="1000"/>
                    </a:lnTo>
                    <a:lnTo>
                      <a:pt x="2438" y="1002"/>
                    </a:lnTo>
                    <a:lnTo>
                      <a:pt x="2430" y="1002"/>
                    </a:lnTo>
                    <a:lnTo>
                      <a:pt x="2386" y="998"/>
                    </a:lnTo>
                    <a:lnTo>
                      <a:pt x="2386" y="998"/>
                    </a:lnTo>
                    <a:lnTo>
                      <a:pt x="2378" y="998"/>
                    </a:lnTo>
                    <a:lnTo>
                      <a:pt x="2370" y="998"/>
                    </a:lnTo>
                    <a:lnTo>
                      <a:pt x="2350" y="1006"/>
                    </a:lnTo>
                    <a:lnTo>
                      <a:pt x="2350" y="1006"/>
                    </a:lnTo>
                    <a:lnTo>
                      <a:pt x="2348" y="1006"/>
                    </a:lnTo>
                    <a:lnTo>
                      <a:pt x="2346" y="1010"/>
                    </a:lnTo>
                    <a:lnTo>
                      <a:pt x="2344" y="1012"/>
                    </a:lnTo>
                    <a:lnTo>
                      <a:pt x="2346" y="1016"/>
                    </a:lnTo>
                    <a:lnTo>
                      <a:pt x="2366" y="1060"/>
                    </a:lnTo>
                    <a:lnTo>
                      <a:pt x="2366" y="1060"/>
                    </a:lnTo>
                    <a:lnTo>
                      <a:pt x="2368" y="1068"/>
                    </a:lnTo>
                    <a:lnTo>
                      <a:pt x="2368" y="1076"/>
                    </a:lnTo>
                    <a:lnTo>
                      <a:pt x="2366" y="1096"/>
                    </a:lnTo>
                    <a:lnTo>
                      <a:pt x="2366" y="1096"/>
                    </a:lnTo>
                    <a:lnTo>
                      <a:pt x="2366" y="1100"/>
                    </a:lnTo>
                    <a:lnTo>
                      <a:pt x="2368" y="1102"/>
                    </a:lnTo>
                    <a:lnTo>
                      <a:pt x="2370" y="1104"/>
                    </a:lnTo>
                    <a:lnTo>
                      <a:pt x="2374" y="1104"/>
                    </a:lnTo>
                    <a:lnTo>
                      <a:pt x="2394" y="1100"/>
                    </a:lnTo>
                    <a:lnTo>
                      <a:pt x="2394" y="1100"/>
                    </a:lnTo>
                    <a:lnTo>
                      <a:pt x="2398" y="1100"/>
                    </a:lnTo>
                    <a:lnTo>
                      <a:pt x="2402" y="1100"/>
                    </a:lnTo>
                    <a:lnTo>
                      <a:pt x="2404" y="1102"/>
                    </a:lnTo>
                    <a:lnTo>
                      <a:pt x="2406" y="1106"/>
                    </a:lnTo>
                    <a:lnTo>
                      <a:pt x="2418" y="1146"/>
                    </a:lnTo>
                    <a:lnTo>
                      <a:pt x="2418" y="1146"/>
                    </a:lnTo>
                    <a:lnTo>
                      <a:pt x="2418" y="1154"/>
                    </a:lnTo>
                    <a:lnTo>
                      <a:pt x="2414" y="1160"/>
                    </a:lnTo>
                    <a:lnTo>
                      <a:pt x="2388" y="1186"/>
                    </a:lnTo>
                    <a:lnTo>
                      <a:pt x="2388" y="1186"/>
                    </a:lnTo>
                    <a:lnTo>
                      <a:pt x="2384" y="1192"/>
                    </a:lnTo>
                    <a:lnTo>
                      <a:pt x="2382" y="1198"/>
                    </a:lnTo>
                    <a:lnTo>
                      <a:pt x="2386" y="1216"/>
                    </a:lnTo>
                    <a:lnTo>
                      <a:pt x="2386" y="1216"/>
                    </a:lnTo>
                    <a:lnTo>
                      <a:pt x="2390" y="1222"/>
                    </a:lnTo>
                    <a:lnTo>
                      <a:pt x="2396" y="1226"/>
                    </a:lnTo>
                    <a:lnTo>
                      <a:pt x="2450" y="1240"/>
                    </a:lnTo>
                    <a:lnTo>
                      <a:pt x="2450" y="1240"/>
                    </a:lnTo>
                    <a:lnTo>
                      <a:pt x="2456" y="1244"/>
                    </a:lnTo>
                    <a:lnTo>
                      <a:pt x="2460" y="1248"/>
                    </a:lnTo>
                    <a:lnTo>
                      <a:pt x="2480" y="1296"/>
                    </a:lnTo>
                    <a:lnTo>
                      <a:pt x="2480" y="1296"/>
                    </a:lnTo>
                    <a:lnTo>
                      <a:pt x="2480" y="1302"/>
                    </a:lnTo>
                    <a:lnTo>
                      <a:pt x="2480" y="1310"/>
                    </a:lnTo>
                    <a:lnTo>
                      <a:pt x="2456" y="1372"/>
                    </a:lnTo>
                    <a:lnTo>
                      <a:pt x="2456" y="1372"/>
                    </a:lnTo>
                    <a:lnTo>
                      <a:pt x="2452" y="1380"/>
                    </a:lnTo>
                    <a:lnTo>
                      <a:pt x="2446" y="1384"/>
                    </a:lnTo>
                    <a:lnTo>
                      <a:pt x="2406" y="1412"/>
                    </a:lnTo>
                    <a:lnTo>
                      <a:pt x="2406" y="1412"/>
                    </a:lnTo>
                    <a:lnTo>
                      <a:pt x="2402" y="1418"/>
                    </a:lnTo>
                    <a:lnTo>
                      <a:pt x="2402" y="1424"/>
                    </a:lnTo>
                    <a:lnTo>
                      <a:pt x="2418" y="1454"/>
                    </a:lnTo>
                    <a:lnTo>
                      <a:pt x="2418" y="1454"/>
                    </a:lnTo>
                    <a:lnTo>
                      <a:pt x="2422" y="1460"/>
                    </a:lnTo>
                    <a:lnTo>
                      <a:pt x="2426" y="1462"/>
                    </a:lnTo>
                    <a:lnTo>
                      <a:pt x="2426" y="1462"/>
                    </a:lnTo>
                    <a:lnTo>
                      <a:pt x="2430" y="1464"/>
                    </a:lnTo>
                    <a:lnTo>
                      <a:pt x="2436" y="1468"/>
                    </a:lnTo>
                    <a:lnTo>
                      <a:pt x="2486" y="1534"/>
                    </a:lnTo>
                    <a:lnTo>
                      <a:pt x="2486" y="1534"/>
                    </a:lnTo>
                    <a:lnTo>
                      <a:pt x="2488" y="1540"/>
                    </a:lnTo>
                    <a:lnTo>
                      <a:pt x="2486" y="1546"/>
                    </a:lnTo>
                    <a:lnTo>
                      <a:pt x="2440" y="1610"/>
                    </a:lnTo>
                    <a:lnTo>
                      <a:pt x="2440" y="1610"/>
                    </a:lnTo>
                    <a:lnTo>
                      <a:pt x="2438" y="1612"/>
                    </a:lnTo>
                    <a:lnTo>
                      <a:pt x="2436" y="1612"/>
                    </a:lnTo>
                    <a:lnTo>
                      <a:pt x="2432" y="1612"/>
                    </a:lnTo>
                    <a:lnTo>
                      <a:pt x="2430" y="1610"/>
                    </a:lnTo>
                    <a:lnTo>
                      <a:pt x="2380" y="1544"/>
                    </a:lnTo>
                    <a:lnTo>
                      <a:pt x="2380" y="1544"/>
                    </a:lnTo>
                    <a:lnTo>
                      <a:pt x="2378" y="1540"/>
                    </a:lnTo>
                    <a:lnTo>
                      <a:pt x="2378" y="1540"/>
                    </a:lnTo>
                    <a:lnTo>
                      <a:pt x="2380" y="1538"/>
                    </a:lnTo>
                    <a:lnTo>
                      <a:pt x="2384" y="1538"/>
                    </a:lnTo>
                    <a:lnTo>
                      <a:pt x="2404" y="1540"/>
                    </a:lnTo>
                    <a:lnTo>
                      <a:pt x="2404" y="1540"/>
                    </a:lnTo>
                    <a:lnTo>
                      <a:pt x="2408" y="1540"/>
                    </a:lnTo>
                    <a:lnTo>
                      <a:pt x="2406" y="1536"/>
                    </a:lnTo>
                    <a:lnTo>
                      <a:pt x="2384" y="1516"/>
                    </a:lnTo>
                    <a:lnTo>
                      <a:pt x="2384" y="1516"/>
                    </a:lnTo>
                    <a:lnTo>
                      <a:pt x="2378" y="1514"/>
                    </a:lnTo>
                    <a:lnTo>
                      <a:pt x="2370" y="1514"/>
                    </a:lnTo>
                    <a:lnTo>
                      <a:pt x="2360" y="1520"/>
                    </a:lnTo>
                    <a:lnTo>
                      <a:pt x="2360" y="1520"/>
                    </a:lnTo>
                    <a:lnTo>
                      <a:pt x="2356" y="1520"/>
                    </a:lnTo>
                    <a:lnTo>
                      <a:pt x="2354" y="1520"/>
                    </a:lnTo>
                    <a:lnTo>
                      <a:pt x="2354" y="1518"/>
                    </a:lnTo>
                    <a:lnTo>
                      <a:pt x="2354" y="1516"/>
                    </a:lnTo>
                    <a:lnTo>
                      <a:pt x="2356" y="1488"/>
                    </a:lnTo>
                    <a:lnTo>
                      <a:pt x="2356" y="1488"/>
                    </a:lnTo>
                    <a:lnTo>
                      <a:pt x="2356" y="1482"/>
                    </a:lnTo>
                    <a:lnTo>
                      <a:pt x="2352" y="1476"/>
                    </a:lnTo>
                    <a:lnTo>
                      <a:pt x="2342" y="1468"/>
                    </a:lnTo>
                    <a:lnTo>
                      <a:pt x="2342" y="1468"/>
                    </a:lnTo>
                    <a:lnTo>
                      <a:pt x="2338" y="1462"/>
                    </a:lnTo>
                    <a:lnTo>
                      <a:pt x="2336" y="1454"/>
                    </a:lnTo>
                    <a:lnTo>
                      <a:pt x="2338" y="1432"/>
                    </a:lnTo>
                    <a:lnTo>
                      <a:pt x="2338" y="1432"/>
                    </a:lnTo>
                    <a:lnTo>
                      <a:pt x="2338" y="1428"/>
                    </a:lnTo>
                    <a:lnTo>
                      <a:pt x="2338" y="1426"/>
                    </a:lnTo>
                    <a:lnTo>
                      <a:pt x="2334" y="1424"/>
                    </a:lnTo>
                    <a:lnTo>
                      <a:pt x="2332" y="1422"/>
                    </a:lnTo>
                    <a:lnTo>
                      <a:pt x="2242" y="1412"/>
                    </a:lnTo>
                    <a:lnTo>
                      <a:pt x="2242" y="1412"/>
                    </a:lnTo>
                    <a:lnTo>
                      <a:pt x="2234" y="1410"/>
                    </a:lnTo>
                    <a:lnTo>
                      <a:pt x="2228" y="1404"/>
                    </a:lnTo>
                    <a:lnTo>
                      <a:pt x="2228" y="1402"/>
                    </a:lnTo>
                    <a:lnTo>
                      <a:pt x="2228" y="1402"/>
                    </a:lnTo>
                    <a:lnTo>
                      <a:pt x="2222" y="1398"/>
                    </a:lnTo>
                    <a:lnTo>
                      <a:pt x="2216" y="1396"/>
                    </a:lnTo>
                    <a:lnTo>
                      <a:pt x="2160" y="1390"/>
                    </a:lnTo>
                    <a:lnTo>
                      <a:pt x="2160" y="1390"/>
                    </a:lnTo>
                    <a:lnTo>
                      <a:pt x="2154" y="1386"/>
                    </a:lnTo>
                    <a:lnTo>
                      <a:pt x="2148" y="1382"/>
                    </a:lnTo>
                    <a:lnTo>
                      <a:pt x="2106" y="1334"/>
                    </a:lnTo>
                    <a:lnTo>
                      <a:pt x="2106" y="1334"/>
                    </a:lnTo>
                    <a:lnTo>
                      <a:pt x="2100" y="1328"/>
                    </a:lnTo>
                    <a:lnTo>
                      <a:pt x="2094" y="1324"/>
                    </a:lnTo>
                    <a:lnTo>
                      <a:pt x="2040" y="1306"/>
                    </a:lnTo>
                    <a:lnTo>
                      <a:pt x="2040" y="1306"/>
                    </a:lnTo>
                    <a:lnTo>
                      <a:pt x="2032" y="1304"/>
                    </a:lnTo>
                    <a:lnTo>
                      <a:pt x="2026" y="1306"/>
                    </a:lnTo>
                    <a:lnTo>
                      <a:pt x="1988" y="1322"/>
                    </a:lnTo>
                    <a:lnTo>
                      <a:pt x="1988" y="1322"/>
                    </a:lnTo>
                    <a:lnTo>
                      <a:pt x="1986" y="1322"/>
                    </a:lnTo>
                    <a:lnTo>
                      <a:pt x="1984" y="1322"/>
                    </a:lnTo>
                    <a:lnTo>
                      <a:pt x="1982" y="1320"/>
                    </a:lnTo>
                    <a:lnTo>
                      <a:pt x="1980" y="1316"/>
                    </a:lnTo>
                    <a:lnTo>
                      <a:pt x="1972" y="1236"/>
                    </a:lnTo>
                    <a:lnTo>
                      <a:pt x="1972" y="1236"/>
                    </a:lnTo>
                    <a:lnTo>
                      <a:pt x="1968" y="1230"/>
                    </a:lnTo>
                    <a:lnTo>
                      <a:pt x="1962" y="1226"/>
                    </a:lnTo>
                    <a:lnTo>
                      <a:pt x="1930" y="1222"/>
                    </a:lnTo>
                    <a:lnTo>
                      <a:pt x="1930" y="1222"/>
                    </a:lnTo>
                    <a:lnTo>
                      <a:pt x="1924" y="1220"/>
                    </a:lnTo>
                    <a:lnTo>
                      <a:pt x="1920" y="1214"/>
                    </a:lnTo>
                    <a:lnTo>
                      <a:pt x="1908" y="1174"/>
                    </a:lnTo>
                    <a:lnTo>
                      <a:pt x="1908" y="1174"/>
                    </a:lnTo>
                    <a:lnTo>
                      <a:pt x="1908" y="1168"/>
                    </a:lnTo>
                    <a:lnTo>
                      <a:pt x="1910" y="1160"/>
                    </a:lnTo>
                    <a:lnTo>
                      <a:pt x="1932" y="1118"/>
                    </a:lnTo>
                    <a:lnTo>
                      <a:pt x="1932" y="1118"/>
                    </a:lnTo>
                    <a:lnTo>
                      <a:pt x="1940" y="1104"/>
                    </a:lnTo>
                    <a:lnTo>
                      <a:pt x="1990" y="1030"/>
                    </a:lnTo>
                    <a:lnTo>
                      <a:pt x="1990" y="1030"/>
                    </a:lnTo>
                    <a:lnTo>
                      <a:pt x="2000" y="1018"/>
                    </a:lnTo>
                    <a:lnTo>
                      <a:pt x="2016" y="1000"/>
                    </a:lnTo>
                    <a:lnTo>
                      <a:pt x="2016" y="1000"/>
                    </a:lnTo>
                    <a:lnTo>
                      <a:pt x="2024" y="986"/>
                    </a:lnTo>
                    <a:lnTo>
                      <a:pt x="2034" y="964"/>
                    </a:lnTo>
                    <a:lnTo>
                      <a:pt x="2034" y="964"/>
                    </a:lnTo>
                    <a:lnTo>
                      <a:pt x="2036" y="962"/>
                    </a:lnTo>
                    <a:lnTo>
                      <a:pt x="2038" y="960"/>
                    </a:lnTo>
                    <a:lnTo>
                      <a:pt x="2040" y="960"/>
                    </a:lnTo>
                    <a:lnTo>
                      <a:pt x="2044" y="962"/>
                    </a:lnTo>
                    <a:lnTo>
                      <a:pt x="2054" y="970"/>
                    </a:lnTo>
                    <a:lnTo>
                      <a:pt x="2054" y="970"/>
                    </a:lnTo>
                    <a:lnTo>
                      <a:pt x="2056" y="970"/>
                    </a:lnTo>
                    <a:lnTo>
                      <a:pt x="2060" y="972"/>
                    </a:lnTo>
                    <a:lnTo>
                      <a:pt x="2062" y="970"/>
                    </a:lnTo>
                    <a:lnTo>
                      <a:pt x="2064" y="968"/>
                    </a:lnTo>
                    <a:lnTo>
                      <a:pt x="2124" y="906"/>
                    </a:lnTo>
                    <a:lnTo>
                      <a:pt x="2124" y="906"/>
                    </a:lnTo>
                    <a:lnTo>
                      <a:pt x="2126" y="904"/>
                    </a:lnTo>
                    <a:lnTo>
                      <a:pt x="2128" y="904"/>
                    </a:lnTo>
                    <a:lnTo>
                      <a:pt x="2130" y="904"/>
                    </a:lnTo>
                    <a:lnTo>
                      <a:pt x="2130" y="908"/>
                    </a:lnTo>
                    <a:lnTo>
                      <a:pt x="2134" y="936"/>
                    </a:lnTo>
                    <a:lnTo>
                      <a:pt x="2134" y="936"/>
                    </a:lnTo>
                    <a:lnTo>
                      <a:pt x="2134" y="944"/>
                    </a:lnTo>
                    <a:lnTo>
                      <a:pt x="2132" y="950"/>
                    </a:lnTo>
                    <a:lnTo>
                      <a:pt x="2122" y="974"/>
                    </a:lnTo>
                    <a:lnTo>
                      <a:pt x="2122" y="974"/>
                    </a:lnTo>
                    <a:lnTo>
                      <a:pt x="2122" y="976"/>
                    </a:lnTo>
                    <a:lnTo>
                      <a:pt x="2122" y="980"/>
                    </a:lnTo>
                    <a:lnTo>
                      <a:pt x="2124" y="982"/>
                    </a:lnTo>
                    <a:lnTo>
                      <a:pt x="2128" y="982"/>
                    </a:lnTo>
                    <a:lnTo>
                      <a:pt x="2146" y="984"/>
                    </a:lnTo>
                    <a:lnTo>
                      <a:pt x="2146" y="984"/>
                    </a:lnTo>
                    <a:lnTo>
                      <a:pt x="2148" y="986"/>
                    </a:lnTo>
                    <a:lnTo>
                      <a:pt x="2152" y="988"/>
                    </a:lnTo>
                    <a:lnTo>
                      <a:pt x="2152" y="990"/>
                    </a:lnTo>
                    <a:lnTo>
                      <a:pt x="2152" y="994"/>
                    </a:lnTo>
                    <a:lnTo>
                      <a:pt x="2152" y="1002"/>
                    </a:lnTo>
                    <a:lnTo>
                      <a:pt x="2152" y="1002"/>
                    </a:lnTo>
                    <a:lnTo>
                      <a:pt x="2152" y="1006"/>
                    </a:lnTo>
                    <a:lnTo>
                      <a:pt x="2156" y="1004"/>
                    </a:lnTo>
                    <a:lnTo>
                      <a:pt x="2200" y="958"/>
                    </a:lnTo>
                    <a:lnTo>
                      <a:pt x="2200" y="958"/>
                    </a:lnTo>
                    <a:lnTo>
                      <a:pt x="2206" y="954"/>
                    </a:lnTo>
                    <a:lnTo>
                      <a:pt x="2212" y="954"/>
                    </a:lnTo>
                    <a:lnTo>
                      <a:pt x="2256" y="968"/>
                    </a:lnTo>
                    <a:lnTo>
                      <a:pt x="2256" y="968"/>
                    </a:lnTo>
                    <a:lnTo>
                      <a:pt x="2264" y="968"/>
                    </a:lnTo>
                    <a:lnTo>
                      <a:pt x="2270" y="968"/>
                    </a:lnTo>
                    <a:lnTo>
                      <a:pt x="2280" y="964"/>
                    </a:lnTo>
                    <a:lnTo>
                      <a:pt x="2280" y="964"/>
                    </a:lnTo>
                    <a:lnTo>
                      <a:pt x="2282" y="962"/>
                    </a:lnTo>
                    <a:lnTo>
                      <a:pt x="2284" y="960"/>
                    </a:lnTo>
                    <a:lnTo>
                      <a:pt x="2284" y="956"/>
                    </a:lnTo>
                    <a:lnTo>
                      <a:pt x="2284" y="954"/>
                    </a:lnTo>
                    <a:lnTo>
                      <a:pt x="2280" y="938"/>
                    </a:lnTo>
                    <a:lnTo>
                      <a:pt x="2280" y="938"/>
                    </a:lnTo>
                    <a:lnTo>
                      <a:pt x="2276" y="932"/>
                    </a:lnTo>
                    <a:lnTo>
                      <a:pt x="2270" y="926"/>
                    </a:lnTo>
                    <a:lnTo>
                      <a:pt x="2240" y="914"/>
                    </a:lnTo>
                    <a:lnTo>
                      <a:pt x="2240" y="914"/>
                    </a:lnTo>
                    <a:lnTo>
                      <a:pt x="2226" y="908"/>
                    </a:lnTo>
                    <a:lnTo>
                      <a:pt x="2172" y="890"/>
                    </a:lnTo>
                    <a:lnTo>
                      <a:pt x="2172" y="890"/>
                    </a:lnTo>
                    <a:lnTo>
                      <a:pt x="2168" y="886"/>
                    </a:lnTo>
                    <a:lnTo>
                      <a:pt x="2166" y="878"/>
                    </a:lnTo>
                    <a:lnTo>
                      <a:pt x="2168" y="868"/>
                    </a:lnTo>
                    <a:lnTo>
                      <a:pt x="2168" y="868"/>
                    </a:lnTo>
                    <a:lnTo>
                      <a:pt x="2168" y="866"/>
                    </a:lnTo>
                    <a:lnTo>
                      <a:pt x="2170" y="864"/>
                    </a:lnTo>
                    <a:lnTo>
                      <a:pt x="2172" y="864"/>
                    </a:lnTo>
                    <a:lnTo>
                      <a:pt x="2174" y="866"/>
                    </a:lnTo>
                    <a:lnTo>
                      <a:pt x="2184" y="874"/>
                    </a:lnTo>
                    <a:lnTo>
                      <a:pt x="2184" y="874"/>
                    </a:lnTo>
                    <a:lnTo>
                      <a:pt x="2186" y="874"/>
                    </a:lnTo>
                    <a:lnTo>
                      <a:pt x="2188" y="874"/>
                    </a:lnTo>
                    <a:lnTo>
                      <a:pt x="2190" y="874"/>
                    </a:lnTo>
                    <a:lnTo>
                      <a:pt x="2190" y="870"/>
                    </a:lnTo>
                    <a:lnTo>
                      <a:pt x="2186" y="830"/>
                    </a:lnTo>
                    <a:lnTo>
                      <a:pt x="2186" y="830"/>
                    </a:lnTo>
                    <a:lnTo>
                      <a:pt x="2186" y="822"/>
                    </a:lnTo>
                    <a:lnTo>
                      <a:pt x="2188" y="814"/>
                    </a:lnTo>
                    <a:lnTo>
                      <a:pt x="2214" y="760"/>
                    </a:lnTo>
                    <a:lnTo>
                      <a:pt x="2214" y="760"/>
                    </a:lnTo>
                    <a:lnTo>
                      <a:pt x="2214" y="754"/>
                    </a:lnTo>
                    <a:lnTo>
                      <a:pt x="2212" y="748"/>
                    </a:lnTo>
                    <a:lnTo>
                      <a:pt x="2190" y="728"/>
                    </a:lnTo>
                    <a:lnTo>
                      <a:pt x="2190" y="728"/>
                    </a:lnTo>
                    <a:lnTo>
                      <a:pt x="2188" y="722"/>
                    </a:lnTo>
                    <a:lnTo>
                      <a:pt x="2188" y="716"/>
                    </a:lnTo>
                    <a:lnTo>
                      <a:pt x="2196" y="706"/>
                    </a:lnTo>
                    <a:lnTo>
                      <a:pt x="2196" y="706"/>
                    </a:lnTo>
                    <a:lnTo>
                      <a:pt x="2196" y="700"/>
                    </a:lnTo>
                    <a:lnTo>
                      <a:pt x="2194" y="694"/>
                    </a:lnTo>
                    <a:lnTo>
                      <a:pt x="2172" y="670"/>
                    </a:lnTo>
                    <a:lnTo>
                      <a:pt x="2172" y="670"/>
                    </a:lnTo>
                    <a:lnTo>
                      <a:pt x="2166" y="666"/>
                    </a:lnTo>
                    <a:lnTo>
                      <a:pt x="2160" y="664"/>
                    </a:lnTo>
                    <a:lnTo>
                      <a:pt x="2116" y="658"/>
                    </a:lnTo>
                    <a:lnTo>
                      <a:pt x="2116" y="658"/>
                    </a:lnTo>
                    <a:lnTo>
                      <a:pt x="2114" y="658"/>
                    </a:lnTo>
                    <a:lnTo>
                      <a:pt x="2112" y="660"/>
                    </a:lnTo>
                    <a:lnTo>
                      <a:pt x="2110" y="662"/>
                    </a:lnTo>
                    <a:lnTo>
                      <a:pt x="2110" y="666"/>
                    </a:lnTo>
                    <a:lnTo>
                      <a:pt x="2114" y="682"/>
                    </a:lnTo>
                    <a:lnTo>
                      <a:pt x="2114" y="682"/>
                    </a:lnTo>
                    <a:lnTo>
                      <a:pt x="2114" y="688"/>
                    </a:lnTo>
                    <a:lnTo>
                      <a:pt x="2114" y="696"/>
                    </a:lnTo>
                    <a:lnTo>
                      <a:pt x="2096" y="772"/>
                    </a:lnTo>
                    <a:lnTo>
                      <a:pt x="2096" y="772"/>
                    </a:lnTo>
                    <a:lnTo>
                      <a:pt x="2096" y="776"/>
                    </a:lnTo>
                    <a:lnTo>
                      <a:pt x="2094" y="776"/>
                    </a:lnTo>
                    <a:lnTo>
                      <a:pt x="2092" y="776"/>
                    </a:lnTo>
                    <a:lnTo>
                      <a:pt x="2090" y="774"/>
                    </a:lnTo>
                    <a:lnTo>
                      <a:pt x="2056" y="740"/>
                    </a:lnTo>
                    <a:lnTo>
                      <a:pt x="2056" y="740"/>
                    </a:lnTo>
                    <a:lnTo>
                      <a:pt x="2054" y="734"/>
                    </a:lnTo>
                    <a:lnTo>
                      <a:pt x="2052" y="726"/>
                    </a:lnTo>
                    <a:lnTo>
                      <a:pt x="2054" y="702"/>
                    </a:lnTo>
                    <a:lnTo>
                      <a:pt x="2054" y="702"/>
                    </a:lnTo>
                    <a:lnTo>
                      <a:pt x="2054" y="700"/>
                    </a:lnTo>
                    <a:lnTo>
                      <a:pt x="2054" y="696"/>
                    </a:lnTo>
                    <a:lnTo>
                      <a:pt x="2050" y="694"/>
                    </a:lnTo>
                    <a:lnTo>
                      <a:pt x="2048" y="694"/>
                    </a:lnTo>
                    <a:lnTo>
                      <a:pt x="2028" y="692"/>
                    </a:lnTo>
                    <a:lnTo>
                      <a:pt x="2028" y="692"/>
                    </a:lnTo>
                    <a:lnTo>
                      <a:pt x="2020" y="692"/>
                    </a:lnTo>
                    <a:lnTo>
                      <a:pt x="2016" y="698"/>
                    </a:lnTo>
                    <a:lnTo>
                      <a:pt x="2010" y="708"/>
                    </a:lnTo>
                    <a:lnTo>
                      <a:pt x="2010" y="708"/>
                    </a:lnTo>
                    <a:lnTo>
                      <a:pt x="2004" y="712"/>
                    </a:lnTo>
                    <a:lnTo>
                      <a:pt x="1998" y="712"/>
                    </a:lnTo>
                    <a:lnTo>
                      <a:pt x="1970" y="700"/>
                    </a:lnTo>
                    <a:lnTo>
                      <a:pt x="1970" y="700"/>
                    </a:lnTo>
                    <a:lnTo>
                      <a:pt x="1954" y="696"/>
                    </a:lnTo>
                    <a:lnTo>
                      <a:pt x="1874" y="686"/>
                    </a:lnTo>
                    <a:lnTo>
                      <a:pt x="1874" y="686"/>
                    </a:lnTo>
                    <a:lnTo>
                      <a:pt x="1858" y="688"/>
                    </a:lnTo>
                    <a:lnTo>
                      <a:pt x="1836" y="692"/>
                    </a:lnTo>
                    <a:lnTo>
                      <a:pt x="1836" y="692"/>
                    </a:lnTo>
                    <a:lnTo>
                      <a:pt x="1834" y="694"/>
                    </a:lnTo>
                    <a:lnTo>
                      <a:pt x="1832" y="696"/>
                    </a:lnTo>
                    <a:lnTo>
                      <a:pt x="1830" y="698"/>
                    </a:lnTo>
                    <a:lnTo>
                      <a:pt x="1830" y="702"/>
                    </a:lnTo>
                    <a:lnTo>
                      <a:pt x="1846" y="744"/>
                    </a:lnTo>
                    <a:lnTo>
                      <a:pt x="1846" y="744"/>
                    </a:lnTo>
                    <a:lnTo>
                      <a:pt x="1846" y="746"/>
                    </a:lnTo>
                    <a:lnTo>
                      <a:pt x="1844" y="750"/>
                    </a:lnTo>
                    <a:lnTo>
                      <a:pt x="1842" y="752"/>
                    </a:lnTo>
                    <a:lnTo>
                      <a:pt x="1840" y="752"/>
                    </a:lnTo>
                    <a:lnTo>
                      <a:pt x="1770" y="760"/>
                    </a:lnTo>
                    <a:lnTo>
                      <a:pt x="1770" y="760"/>
                    </a:lnTo>
                    <a:lnTo>
                      <a:pt x="1762" y="758"/>
                    </a:lnTo>
                    <a:lnTo>
                      <a:pt x="1756" y="754"/>
                    </a:lnTo>
                    <a:lnTo>
                      <a:pt x="1714" y="714"/>
                    </a:lnTo>
                    <a:lnTo>
                      <a:pt x="1714" y="714"/>
                    </a:lnTo>
                    <a:lnTo>
                      <a:pt x="1704" y="704"/>
                    </a:lnTo>
                    <a:lnTo>
                      <a:pt x="1704" y="704"/>
                    </a:lnTo>
                    <a:lnTo>
                      <a:pt x="1698" y="700"/>
                    </a:lnTo>
                    <a:lnTo>
                      <a:pt x="1690" y="700"/>
                    </a:lnTo>
                    <a:lnTo>
                      <a:pt x="1652" y="706"/>
                    </a:lnTo>
                    <a:lnTo>
                      <a:pt x="1652" y="706"/>
                    </a:lnTo>
                    <a:lnTo>
                      <a:pt x="1644" y="708"/>
                    </a:lnTo>
                    <a:lnTo>
                      <a:pt x="1640" y="714"/>
                    </a:lnTo>
                    <a:lnTo>
                      <a:pt x="1626" y="736"/>
                    </a:lnTo>
                    <a:lnTo>
                      <a:pt x="1626" y="736"/>
                    </a:lnTo>
                    <a:lnTo>
                      <a:pt x="1624" y="738"/>
                    </a:lnTo>
                    <a:lnTo>
                      <a:pt x="1620" y="740"/>
                    </a:lnTo>
                    <a:lnTo>
                      <a:pt x="1618" y="740"/>
                    </a:lnTo>
                    <a:lnTo>
                      <a:pt x="1616" y="738"/>
                    </a:lnTo>
                    <a:lnTo>
                      <a:pt x="1586" y="714"/>
                    </a:lnTo>
                    <a:lnTo>
                      <a:pt x="1586" y="714"/>
                    </a:lnTo>
                    <a:lnTo>
                      <a:pt x="1580" y="710"/>
                    </a:lnTo>
                    <a:lnTo>
                      <a:pt x="1572" y="708"/>
                    </a:lnTo>
                    <a:lnTo>
                      <a:pt x="1536" y="704"/>
                    </a:lnTo>
                    <a:lnTo>
                      <a:pt x="1536" y="704"/>
                    </a:lnTo>
                    <a:lnTo>
                      <a:pt x="1528" y="702"/>
                    </a:lnTo>
                    <a:lnTo>
                      <a:pt x="1522" y="698"/>
                    </a:lnTo>
                    <a:lnTo>
                      <a:pt x="1470" y="668"/>
                    </a:lnTo>
                    <a:lnTo>
                      <a:pt x="1470" y="668"/>
                    </a:lnTo>
                    <a:lnTo>
                      <a:pt x="1464" y="664"/>
                    </a:lnTo>
                    <a:lnTo>
                      <a:pt x="1460" y="658"/>
                    </a:lnTo>
                    <a:lnTo>
                      <a:pt x="1390" y="540"/>
                    </a:lnTo>
                    <a:lnTo>
                      <a:pt x="1390" y="540"/>
                    </a:lnTo>
                    <a:lnTo>
                      <a:pt x="1384" y="536"/>
                    </a:lnTo>
                    <a:lnTo>
                      <a:pt x="1378" y="534"/>
                    </a:lnTo>
                    <a:lnTo>
                      <a:pt x="1342" y="538"/>
                    </a:lnTo>
                    <a:lnTo>
                      <a:pt x="1342" y="538"/>
                    </a:lnTo>
                    <a:lnTo>
                      <a:pt x="1340" y="538"/>
                    </a:lnTo>
                    <a:lnTo>
                      <a:pt x="1338" y="536"/>
                    </a:lnTo>
                    <a:lnTo>
                      <a:pt x="1336" y="534"/>
                    </a:lnTo>
                    <a:lnTo>
                      <a:pt x="1338" y="530"/>
                    </a:lnTo>
                    <a:lnTo>
                      <a:pt x="1350" y="494"/>
                    </a:lnTo>
                    <a:lnTo>
                      <a:pt x="1350" y="494"/>
                    </a:lnTo>
                    <a:lnTo>
                      <a:pt x="1350" y="490"/>
                    </a:lnTo>
                    <a:lnTo>
                      <a:pt x="1346" y="490"/>
                    </a:lnTo>
                    <a:lnTo>
                      <a:pt x="1308" y="518"/>
                    </a:lnTo>
                    <a:lnTo>
                      <a:pt x="1308" y="518"/>
                    </a:lnTo>
                    <a:lnTo>
                      <a:pt x="1306" y="520"/>
                    </a:lnTo>
                    <a:lnTo>
                      <a:pt x="1304" y="520"/>
                    </a:lnTo>
                    <a:lnTo>
                      <a:pt x="1302" y="518"/>
                    </a:lnTo>
                    <a:lnTo>
                      <a:pt x="1302" y="516"/>
                    </a:lnTo>
                    <a:lnTo>
                      <a:pt x="1302" y="446"/>
                    </a:lnTo>
                    <a:lnTo>
                      <a:pt x="1302" y="446"/>
                    </a:lnTo>
                    <a:lnTo>
                      <a:pt x="1300" y="444"/>
                    </a:lnTo>
                    <a:lnTo>
                      <a:pt x="1300" y="442"/>
                    </a:lnTo>
                    <a:lnTo>
                      <a:pt x="1298" y="442"/>
                    </a:lnTo>
                    <a:lnTo>
                      <a:pt x="1296" y="444"/>
                    </a:lnTo>
                    <a:lnTo>
                      <a:pt x="1264" y="470"/>
                    </a:lnTo>
                    <a:lnTo>
                      <a:pt x="1264" y="470"/>
                    </a:lnTo>
                    <a:lnTo>
                      <a:pt x="1258" y="472"/>
                    </a:lnTo>
                    <a:lnTo>
                      <a:pt x="1250" y="472"/>
                    </a:lnTo>
                    <a:lnTo>
                      <a:pt x="1188" y="454"/>
                    </a:lnTo>
                    <a:lnTo>
                      <a:pt x="1188" y="454"/>
                    </a:lnTo>
                    <a:lnTo>
                      <a:pt x="1180" y="450"/>
                    </a:lnTo>
                    <a:lnTo>
                      <a:pt x="1176" y="446"/>
                    </a:lnTo>
                    <a:lnTo>
                      <a:pt x="1164" y="428"/>
                    </a:lnTo>
                    <a:lnTo>
                      <a:pt x="1164" y="428"/>
                    </a:lnTo>
                    <a:lnTo>
                      <a:pt x="1158" y="424"/>
                    </a:lnTo>
                    <a:lnTo>
                      <a:pt x="1152" y="424"/>
                    </a:lnTo>
                    <a:lnTo>
                      <a:pt x="1104" y="440"/>
                    </a:lnTo>
                    <a:lnTo>
                      <a:pt x="1104" y="440"/>
                    </a:lnTo>
                    <a:lnTo>
                      <a:pt x="1100" y="440"/>
                    </a:lnTo>
                    <a:lnTo>
                      <a:pt x="1098" y="440"/>
                    </a:lnTo>
                    <a:lnTo>
                      <a:pt x="1094" y="438"/>
                    </a:lnTo>
                    <a:lnTo>
                      <a:pt x="1094" y="434"/>
                    </a:lnTo>
                    <a:lnTo>
                      <a:pt x="1072" y="362"/>
                    </a:lnTo>
                    <a:lnTo>
                      <a:pt x="1072" y="362"/>
                    </a:lnTo>
                    <a:lnTo>
                      <a:pt x="1066" y="346"/>
                    </a:lnTo>
                    <a:lnTo>
                      <a:pt x="1022" y="216"/>
                    </a:lnTo>
                    <a:lnTo>
                      <a:pt x="1022" y="216"/>
                    </a:lnTo>
                    <a:lnTo>
                      <a:pt x="1018" y="210"/>
                    </a:lnTo>
                    <a:lnTo>
                      <a:pt x="1012" y="208"/>
                    </a:lnTo>
                    <a:lnTo>
                      <a:pt x="978" y="204"/>
                    </a:lnTo>
                    <a:lnTo>
                      <a:pt x="978" y="204"/>
                    </a:lnTo>
                    <a:lnTo>
                      <a:pt x="972" y="200"/>
                    </a:lnTo>
                    <a:lnTo>
                      <a:pt x="968" y="196"/>
                    </a:lnTo>
                    <a:lnTo>
                      <a:pt x="950" y="86"/>
                    </a:lnTo>
                    <a:lnTo>
                      <a:pt x="950" y="86"/>
                    </a:lnTo>
                    <a:lnTo>
                      <a:pt x="946" y="80"/>
                    </a:lnTo>
                    <a:lnTo>
                      <a:pt x="940" y="74"/>
                    </a:lnTo>
                    <a:lnTo>
                      <a:pt x="822" y="24"/>
                    </a:lnTo>
                    <a:lnTo>
                      <a:pt x="822" y="24"/>
                    </a:lnTo>
                    <a:lnTo>
                      <a:pt x="814" y="22"/>
                    </a:lnTo>
                    <a:lnTo>
                      <a:pt x="806" y="22"/>
                    </a:lnTo>
                    <a:lnTo>
                      <a:pt x="776" y="26"/>
                    </a:lnTo>
                    <a:lnTo>
                      <a:pt x="776" y="26"/>
                    </a:lnTo>
                    <a:lnTo>
                      <a:pt x="770" y="24"/>
                    </a:lnTo>
                    <a:lnTo>
                      <a:pt x="762" y="22"/>
                    </a:lnTo>
                    <a:lnTo>
                      <a:pt x="742" y="4"/>
                    </a:lnTo>
                    <a:lnTo>
                      <a:pt x="742" y="4"/>
                    </a:lnTo>
                    <a:lnTo>
                      <a:pt x="734" y="0"/>
                    </a:lnTo>
                    <a:lnTo>
                      <a:pt x="728" y="2"/>
                    </a:lnTo>
                    <a:lnTo>
                      <a:pt x="704" y="14"/>
                    </a:lnTo>
                    <a:lnTo>
                      <a:pt x="704" y="14"/>
                    </a:lnTo>
                    <a:lnTo>
                      <a:pt x="698" y="18"/>
                    </a:lnTo>
                    <a:lnTo>
                      <a:pt x="694" y="26"/>
                    </a:lnTo>
                    <a:lnTo>
                      <a:pt x="664" y="104"/>
                    </a:lnTo>
                    <a:lnTo>
                      <a:pt x="664" y="104"/>
                    </a:lnTo>
                    <a:lnTo>
                      <a:pt x="662" y="112"/>
                    </a:lnTo>
                    <a:lnTo>
                      <a:pt x="662" y="120"/>
                    </a:lnTo>
                    <a:lnTo>
                      <a:pt x="666" y="132"/>
                    </a:lnTo>
                    <a:lnTo>
                      <a:pt x="666" y="132"/>
                    </a:lnTo>
                    <a:lnTo>
                      <a:pt x="666" y="140"/>
                    </a:lnTo>
                    <a:lnTo>
                      <a:pt x="662" y="146"/>
                    </a:lnTo>
                    <a:lnTo>
                      <a:pt x="636" y="172"/>
                    </a:lnTo>
                    <a:lnTo>
                      <a:pt x="636" y="172"/>
                    </a:lnTo>
                    <a:lnTo>
                      <a:pt x="634" y="174"/>
                    </a:lnTo>
                    <a:lnTo>
                      <a:pt x="632" y="174"/>
                    </a:lnTo>
                    <a:lnTo>
                      <a:pt x="628" y="172"/>
                    </a:lnTo>
                    <a:lnTo>
                      <a:pt x="628" y="170"/>
                    </a:lnTo>
                    <a:lnTo>
                      <a:pt x="614" y="140"/>
                    </a:lnTo>
                    <a:lnTo>
                      <a:pt x="614" y="140"/>
                    </a:lnTo>
                    <a:lnTo>
                      <a:pt x="608" y="134"/>
                    </a:lnTo>
                    <a:lnTo>
                      <a:pt x="604" y="128"/>
                    </a:lnTo>
                    <a:lnTo>
                      <a:pt x="530" y="74"/>
                    </a:lnTo>
                    <a:lnTo>
                      <a:pt x="530" y="74"/>
                    </a:lnTo>
                    <a:lnTo>
                      <a:pt x="526" y="72"/>
                    </a:lnTo>
                    <a:lnTo>
                      <a:pt x="526" y="76"/>
                    </a:lnTo>
                    <a:lnTo>
                      <a:pt x="530" y="88"/>
                    </a:lnTo>
                    <a:lnTo>
                      <a:pt x="530" y="88"/>
                    </a:lnTo>
                    <a:lnTo>
                      <a:pt x="530" y="92"/>
                    </a:lnTo>
                    <a:lnTo>
                      <a:pt x="530" y="94"/>
                    </a:lnTo>
                    <a:lnTo>
                      <a:pt x="528" y="96"/>
                    </a:lnTo>
                    <a:lnTo>
                      <a:pt x="524" y="98"/>
                    </a:lnTo>
                    <a:lnTo>
                      <a:pt x="504" y="102"/>
                    </a:lnTo>
                    <a:lnTo>
                      <a:pt x="504" y="102"/>
                    </a:lnTo>
                    <a:lnTo>
                      <a:pt x="498" y="106"/>
                    </a:lnTo>
                    <a:lnTo>
                      <a:pt x="496" y="112"/>
                    </a:lnTo>
                    <a:lnTo>
                      <a:pt x="498" y="154"/>
                    </a:lnTo>
                    <a:lnTo>
                      <a:pt x="498" y="154"/>
                    </a:lnTo>
                    <a:lnTo>
                      <a:pt x="500" y="162"/>
                    </a:lnTo>
                    <a:lnTo>
                      <a:pt x="504" y="168"/>
                    </a:lnTo>
                    <a:lnTo>
                      <a:pt x="546" y="216"/>
                    </a:lnTo>
                    <a:lnTo>
                      <a:pt x="546" y="216"/>
                    </a:lnTo>
                    <a:lnTo>
                      <a:pt x="548" y="218"/>
                    </a:lnTo>
                    <a:lnTo>
                      <a:pt x="548" y="220"/>
                    </a:lnTo>
                    <a:lnTo>
                      <a:pt x="548" y="222"/>
                    </a:lnTo>
                    <a:lnTo>
                      <a:pt x="544" y="222"/>
                    </a:lnTo>
                    <a:lnTo>
                      <a:pt x="464" y="226"/>
                    </a:lnTo>
                    <a:lnTo>
                      <a:pt x="464" y="226"/>
                    </a:lnTo>
                    <a:lnTo>
                      <a:pt x="462" y="226"/>
                    </a:lnTo>
                    <a:lnTo>
                      <a:pt x="458" y="224"/>
                    </a:lnTo>
                    <a:lnTo>
                      <a:pt x="458" y="222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6" y="216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0" y="210"/>
                    </a:lnTo>
                    <a:lnTo>
                      <a:pt x="348" y="212"/>
                    </a:lnTo>
                    <a:lnTo>
                      <a:pt x="348" y="212"/>
                    </a:lnTo>
                    <a:lnTo>
                      <a:pt x="340" y="214"/>
                    </a:lnTo>
                    <a:lnTo>
                      <a:pt x="334" y="218"/>
                    </a:lnTo>
                    <a:lnTo>
                      <a:pt x="292" y="256"/>
                    </a:lnTo>
                    <a:lnTo>
                      <a:pt x="292" y="256"/>
                    </a:lnTo>
                    <a:lnTo>
                      <a:pt x="286" y="262"/>
                    </a:lnTo>
                    <a:lnTo>
                      <a:pt x="284" y="268"/>
                    </a:lnTo>
                    <a:lnTo>
                      <a:pt x="272" y="308"/>
                    </a:lnTo>
                    <a:lnTo>
                      <a:pt x="272" y="308"/>
                    </a:lnTo>
                    <a:lnTo>
                      <a:pt x="270" y="316"/>
                    </a:lnTo>
                    <a:lnTo>
                      <a:pt x="274" y="32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6" y="344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2" y="352"/>
                    </a:lnTo>
                    <a:lnTo>
                      <a:pt x="230" y="378"/>
                    </a:lnTo>
                    <a:lnTo>
                      <a:pt x="230" y="378"/>
                    </a:lnTo>
                    <a:lnTo>
                      <a:pt x="226" y="380"/>
                    </a:lnTo>
                    <a:lnTo>
                      <a:pt x="226" y="382"/>
                    </a:lnTo>
                    <a:lnTo>
                      <a:pt x="226" y="386"/>
                    </a:lnTo>
                    <a:lnTo>
                      <a:pt x="226" y="388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94" y="470"/>
                    </a:lnTo>
                    <a:lnTo>
                      <a:pt x="294" y="472"/>
                    </a:lnTo>
                    <a:lnTo>
                      <a:pt x="292" y="474"/>
                    </a:lnTo>
                    <a:lnTo>
                      <a:pt x="290" y="476"/>
                    </a:lnTo>
                    <a:lnTo>
                      <a:pt x="206" y="500"/>
                    </a:lnTo>
                    <a:lnTo>
                      <a:pt x="206" y="500"/>
                    </a:lnTo>
                    <a:lnTo>
                      <a:pt x="198" y="500"/>
                    </a:lnTo>
                    <a:lnTo>
                      <a:pt x="190" y="498"/>
                    </a:lnTo>
                    <a:lnTo>
                      <a:pt x="44" y="446"/>
                    </a:lnTo>
                    <a:lnTo>
                      <a:pt x="44" y="446"/>
                    </a:lnTo>
                    <a:lnTo>
                      <a:pt x="36" y="446"/>
                    </a:lnTo>
                    <a:lnTo>
                      <a:pt x="30" y="448"/>
                    </a:lnTo>
                    <a:lnTo>
                      <a:pt x="2" y="472"/>
                    </a:lnTo>
                    <a:lnTo>
                      <a:pt x="2" y="472"/>
                    </a:lnTo>
                    <a:lnTo>
                      <a:pt x="2" y="474"/>
                    </a:lnTo>
                    <a:lnTo>
                      <a:pt x="0" y="478"/>
                    </a:lnTo>
                    <a:lnTo>
                      <a:pt x="2" y="480"/>
                    </a:lnTo>
                    <a:lnTo>
                      <a:pt x="4" y="482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18" y="536"/>
                    </a:lnTo>
                    <a:lnTo>
                      <a:pt x="302" y="558"/>
                    </a:lnTo>
                    <a:lnTo>
                      <a:pt x="302" y="558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0" y="560"/>
                    </a:lnTo>
                    <a:lnTo>
                      <a:pt x="296" y="564"/>
                    </a:lnTo>
                    <a:lnTo>
                      <a:pt x="278" y="586"/>
                    </a:lnTo>
                    <a:lnTo>
                      <a:pt x="278" y="586"/>
                    </a:lnTo>
                    <a:lnTo>
                      <a:pt x="276" y="588"/>
                    </a:lnTo>
                    <a:lnTo>
                      <a:pt x="276" y="590"/>
                    </a:lnTo>
                    <a:lnTo>
                      <a:pt x="278" y="592"/>
                    </a:lnTo>
                    <a:lnTo>
                      <a:pt x="280" y="594"/>
                    </a:lnTo>
                    <a:lnTo>
                      <a:pt x="342" y="614"/>
                    </a:lnTo>
                    <a:lnTo>
                      <a:pt x="342" y="614"/>
                    </a:lnTo>
                    <a:lnTo>
                      <a:pt x="348" y="612"/>
                    </a:lnTo>
                    <a:lnTo>
                      <a:pt x="354" y="608"/>
                    </a:lnTo>
                    <a:lnTo>
                      <a:pt x="364" y="594"/>
                    </a:lnTo>
                    <a:lnTo>
                      <a:pt x="364" y="594"/>
                    </a:lnTo>
                    <a:lnTo>
                      <a:pt x="368" y="590"/>
                    </a:lnTo>
                    <a:lnTo>
                      <a:pt x="376" y="590"/>
                    </a:lnTo>
                    <a:lnTo>
                      <a:pt x="394" y="592"/>
                    </a:lnTo>
                    <a:lnTo>
                      <a:pt x="394" y="592"/>
                    </a:lnTo>
                    <a:lnTo>
                      <a:pt x="398" y="592"/>
                    </a:lnTo>
                    <a:lnTo>
                      <a:pt x="400" y="592"/>
                    </a:lnTo>
                    <a:lnTo>
                      <a:pt x="402" y="588"/>
                    </a:lnTo>
                    <a:lnTo>
                      <a:pt x="404" y="586"/>
                    </a:lnTo>
                    <a:lnTo>
                      <a:pt x="406" y="574"/>
                    </a:lnTo>
                    <a:lnTo>
                      <a:pt x="406" y="574"/>
                    </a:lnTo>
                    <a:lnTo>
                      <a:pt x="406" y="568"/>
                    </a:lnTo>
                    <a:lnTo>
                      <a:pt x="406" y="566"/>
                    </a:lnTo>
                    <a:lnTo>
                      <a:pt x="406" y="566"/>
                    </a:lnTo>
                    <a:lnTo>
                      <a:pt x="404" y="564"/>
                    </a:lnTo>
                    <a:lnTo>
                      <a:pt x="404" y="560"/>
                    </a:lnTo>
                    <a:lnTo>
                      <a:pt x="404" y="560"/>
                    </a:lnTo>
                    <a:lnTo>
                      <a:pt x="408" y="556"/>
                    </a:lnTo>
                    <a:lnTo>
                      <a:pt x="414" y="554"/>
                    </a:lnTo>
                    <a:lnTo>
                      <a:pt x="494" y="550"/>
                    </a:lnTo>
                    <a:lnTo>
                      <a:pt x="494" y="550"/>
                    </a:lnTo>
                    <a:lnTo>
                      <a:pt x="496" y="552"/>
                    </a:lnTo>
                    <a:lnTo>
                      <a:pt x="498" y="552"/>
                    </a:lnTo>
                    <a:lnTo>
                      <a:pt x="498" y="554"/>
                    </a:lnTo>
                    <a:lnTo>
                      <a:pt x="498" y="558"/>
                    </a:lnTo>
                    <a:lnTo>
                      <a:pt x="490" y="572"/>
                    </a:lnTo>
                    <a:lnTo>
                      <a:pt x="490" y="572"/>
                    </a:lnTo>
                    <a:lnTo>
                      <a:pt x="484" y="576"/>
                    </a:lnTo>
                    <a:lnTo>
                      <a:pt x="478" y="578"/>
                    </a:lnTo>
                    <a:lnTo>
                      <a:pt x="448" y="574"/>
                    </a:lnTo>
                    <a:lnTo>
                      <a:pt x="448" y="574"/>
                    </a:lnTo>
                    <a:lnTo>
                      <a:pt x="444" y="574"/>
                    </a:lnTo>
                    <a:lnTo>
                      <a:pt x="442" y="576"/>
                    </a:lnTo>
                    <a:lnTo>
                      <a:pt x="440" y="57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36" y="596"/>
                    </a:lnTo>
                    <a:lnTo>
                      <a:pt x="438" y="598"/>
                    </a:lnTo>
                    <a:lnTo>
                      <a:pt x="438" y="602"/>
                    </a:lnTo>
                    <a:lnTo>
                      <a:pt x="440" y="604"/>
                    </a:lnTo>
                    <a:lnTo>
                      <a:pt x="444" y="606"/>
                    </a:lnTo>
                    <a:lnTo>
                      <a:pt x="522" y="624"/>
                    </a:lnTo>
                    <a:lnTo>
                      <a:pt x="522" y="624"/>
                    </a:lnTo>
                    <a:lnTo>
                      <a:pt x="528" y="628"/>
                    </a:lnTo>
                    <a:lnTo>
                      <a:pt x="530" y="634"/>
                    </a:lnTo>
                    <a:lnTo>
                      <a:pt x="534" y="660"/>
                    </a:lnTo>
                    <a:lnTo>
                      <a:pt x="534" y="660"/>
                    </a:lnTo>
                    <a:lnTo>
                      <a:pt x="538" y="666"/>
                    </a:lnTo>
                    <a:lnTo>
                      <a:pt x="544" y="668"/>
                    </a:lnTo>
                    <a:lnTo>
                      <a:pt x="596" y="674"/>
                    </a:lnTo>
                    <a:lnTo>
                      <a:pt x="596" y="674"/>
                    </a:lnTo>
                    <a:lnTo>
                      <a:pt x="604" y="678"/>
                    </a:lnTo>
                    <a:lnTo>
                      <a:pt x="610" y="682"/>
                    </a:lnTo>
                    <a:lnTo>
                      <a:pt x="704" y="808"/>
                    </a:lnTo>
                    <a:lnTo>
                      <a:pt x="704" y="808"/>
                    </a:lnTo>
                    <a:lnTo>
                      <a:pt x="706" y="816"/>
                    </a:lnTo>
                    <a:lnTo>
                      <a:pt x="708" y="822"/>
                    </a:lnTo>
                    <a:lnTo>
                      <a:pt x="724" y="1086"/>
                    </a:lnTo>
                    <a:lnTo>
                      <a:pt x="724" y="1086"/>
                    </a:lnTo>
                    <a:lnTo>
                      <a:pt x="722" y="1102"/>
                    </a:lnTo>
                    <a:lnTo>
                      <a:pt x="718" y="1144"/>
                    </a:lnTo>
                    <a:lnTo>
                      <a:pt x="718" y="1144"/>
                    </a:lnTo>
                    <a:lnTo>
                      <a:pt x="716" y="1146"/>
                    </a:lnTo>
                    <a:lnTo>
                      <a:pt x="716" y="1148"/>
                    </a:lnTo>
                    <a:lnTo>
                      <a:pt x="712" y="1148"/>
                    </a:lnTo>
                    <a:lnTo>
                      <a:pt x="710" y="1148"/>
                    </a:lnTo>
                    <a:lnTo>
                      <a:pt x="704" y="1146"/>
                    </a:lnTo>
                    <a:lnTo>
                      <a:pt x="704" y="1146"/>
                    </a:lnTo>
                    <a:lnTo>
                      <a:pt x="696" y="1144"/>
                    </a:lnTo>
                    <a:lnTo>
                      <a:pt x="690" y="1146"/>
                    </a:lnTo>
                    <a:lnTo>
                      <a:pt x="662" y="1160"/>
                    </a:lnTo>
                    <a:lnTo>
                      <a:pt x="662" y="1160"/>
                    </a:lnTo>
                    <a:lnTo>
                      <a:pt x="658" y="1166"/>
                    </a:lnTo>
                    <a:lnTo>
                      <a:pt x="658" y="1172"/>
                    </a:lnTo>
                    <a:lnTo>
                      <a:pt x="678" y="1288"/>
                    </a:lnTo>
                    <a:lnTo>
                      <a:pt x="678" y="1288"/>
                    </a:lnTo>
                    <a:lnTo>
                      <a:pt x="680" y="1290"/>
                    </a:lnTo>
                    <a:lnTo>
                      <a:pt x="682" y="1288"/>
                    </a:lnTo>
                    <a:lnTo>
                      <a:pt x="710" y="1206"/>
                    </a:lnTo>
                    <a:lnTo>
                      <a:pt x="710" y="1206"/>
                    </a:lnTo>
                    <a:lnTo>
                      <a:pt x="718" y="1192"/>
                    </a:lnTo>
                    <a:lnTo>
                      <a:pt x="732" y="1172"/>
                    </a:lnTo>
                    <a:lnTo>
                      <a:pt x="732" y="1172"/>
                    </a:lnTo>
                    <a:lnTo>
                      <a:pt x="738" y="1168"/>
                    </a:lnTo>
                    <a:lnTo>
                      <a:pt x="746" y="1168"/>
                    </a:lnTo>
                    <a:lnTo>
                      <a:pt x="768" y="1170"/>
                    </a:lnTo>
                    <a:lnTo>
                      <a:pt x="768" y="1170"/>
                    </a:lnTo>
                    <a:lnTo>
                      <a:pt x="774" y="1172"/>
                    </a:lnTo>
                    <a:lnTo>
                      <a:pt x="776" y="1178"/>
                    </a:lnTo>
                    <a:lnTo>
                      <a:pt x="778" y="1230"/>
                    </a:lnTo>
                    <a:lnTo>
                      <a:pt x="778" y="1230"/>
                    </a:lnTo>
                    <a:lnTo>
                      <a:pt x="776" y="1234"/>
                    </a:lnTo>
                    <a:lnTo>
                      <a:pt x="776" y="1236"/>
                    </a:lnTo>
                    <a:lnTo>
                      <a:pt x="772" y="1238"/>
                    </a:lnTo>
                    <a:lnTo>
                      <a:pt x="770" y="1238"/>
                    </a:lnTo>
                    <a:lnTo>
                      <a:pt x="762" y="1236"/>
                    </a:lnTo>
                    <a:lnTo>
                      <a:pt x="762" y="1236"/>
                    </a:lnTo>
                    <a:lnTo>
                      <a:pt x="758" y="1238"/>
                    </a:lnTo>
                    <a:lnTo>
                      <a:pt x="756" y="1238"/>
                    </a:lnTo>
                    <a:lnTo>
                      <a:pt x="756" y="1240"/>
                    </a:lnTo>
                    <a:lnTo>
                      <a:pt x="756" y="1244"/>
                    </a:lnTo>
                    <a:lnTo>
                      <a:pt x="776" y="1330"/>
                    </a:lnTo>
                    <a:lnTo>
                      <a:pt x="776" y="1330"/>
                    </a:lnTo>
                    <a:lnTo>
                      <a:pt x="780" y="1344"/>
                    </a:lnTo>
                    <a:lnTo>
                      <a:pt x="800" y="1494"/>
                    </a:lnTo>
                    <a:lnTo>
                      <a:pt x="800" y="1494"/>
                    </a:lnTo>
                    <a:lnTo>
                      <a:pt x="800" y="1500"/>
                    </a:lnTo>
                    <a:lnTo>
                      <a:pt x="796" y="1508"/>
                    </a:lnTo>
                    <a:lnTo>
                      <a:pt x="786" y="1516"/>
                    </a:lnTo>
                    <a:lnTo>
                      <a:pt x="786" y="1516"/>
                    </a:lnTo>
                    <a:lnTo>
                      <a:pt x="784" y="1522"/>
                    </a:lnTo>
                    <a:lnTo>
                      <a:pt x="784" y="1530"/>
                    </a:lnTo>
                    <a:lnTo>
                      <a:pt x="802" y="1582"/>
                    </a:lnTo>
                    <a:lnTo>
                      <a:pt x="802" y="1582"/>
                    </a:lnTo>
                    <a:lnTo>
                      <a:pt x="804" y="1590"/>
                    </a:lnTo>
                    <a:lnTo>
                      <a:pt x="804" y="1598"/>
                    </a:lnTo>
                    <a:lnTo>
                      <a:pt x="792" y="1706"/>
                    </a:lnTo>
                    <a:lnTo>
                      <a:pt x="792" y="1706"/>
                    </a:lnTo>
                    <a:lnTo>
                      <a:pt x="788" y="1720"/>
                    </a:lnTo>
                    <a:lnTo>
                      <a:pt x="702" y="1906"/>
                    </a:lnTo>
                    <a:lnTo>
                      <a:pt x="702" y="1906"/>
                    </a:lnTo>
                    <a:lnTo>
                      <a:pt x="698" y="1912"/>
                    </a:lnTo>
                    <a:lnTo>
                      <a:pt x="692" y="1918"/>
                    </a:lnTo>
                    <a:lnTo>
                      <a:pt x="652" y="1954"/>
                    </a:lnTo>
                    <a:lnTo>
                      <a:pt x="652" y="1954"/>
                    </a:lnTo>
                    <a:lnTo>
                      <a:pt x="648" y="1960"/>
                    </a:lnTo>
                    <a:lnTo>
                      <a:pt x="646" y="1968"/>
                    </a:lnTo>
                    <a:lnTo>
                      <a:pt x="662" y="2106"/>
                    </a:lnTo>
                    <a:lnTo>
                      <a:pt x="662" y="2106"/>
                    </a:lnTo>
                    <a:lnTo>
                      <a:pt x="666" y="2122"/>
                    </a:lnTo>
                    <a:lnTo>
                      <a:pt x="688" y="2182"/>
                    </a:lnTo>
                    <a:lnTo>
                      <a:pt x="688" y="2182"/>
                    </a:lnTo>
                    <a:lnTo>
                      <a:pt x="690" y="2198"/>
                    </a:lnTo>
                    <a:lnTo>
                      <a:pt x="696" y="2320"/>
                    </a:lnTo>
                    <a:lnTo>
                      <a:pt x="696" y="2320"/>
                    </a:lnTo>
                    <a:lnTo>
                      <a:pt x="698" y="2326"/>
                    </a:lnTo>
                    <a:lnTo>
                      <a:pt x="704" y="2330"/>
                    </a:lnTo>
                    <a:lnTo>
                      <a:pt x="780" y="2364"/>
                    </a:lnTo>
                    <a:lnTo>
                      <a:pt x="780" y="2364"/>
                    </a:lnTo>
                    <a:lnTo>
                      <a:pt x="784" y="2368"/>
                    </a:lnTo>
                    <a:lnTo>
                      <a:pt x="788" y="2374"/>
                    </a:lnTo>
                    <a:lnTo>
                      <a:pt x="792" y="2402"/>
                    </a:lnTo>
                    <a:lnTo>
                      <a:pt x="792" y="2402"/>
                    </a:lnTo>
                    <a:lnTo>
                      <a:pt x="796" y="2408"/>
                    </a:lnTo>
                    <a:lnTo>
                      <a:pt x="800" y="2414"/>
                    </a:lnTo>
                    <a:lnTo>
                      <a:pt x="818" y="2434"/>
                    </a:lnTo>
                    <a:lnTo>
                      <a:pt x="818" y="2434"/>
                    </a:lnTo>
                    <a:lnTo>
                      <a:pt x="822" y="2440"/>
                    </a:lnTo>
                    <a:lnTo>
                      <a:pt x="824" y="2448"/>
                    </a:lnTo>
                    <a:lnTo>
                      <a:pt x="838" y="2502"/>
                    </a:lnTo>
                    <a:lnTo>
                      <a:pt x="838" y="2502"/>
                    </a:lnTo>
                    <a:lnTo>
                      <a:pt x="840" y="2518"/>
                    </a:lnTo>
                    <a:lnTo>
                      <a:pt x="850" y="2632"/>
                    </a:lnTo>
                    <a:lnTo>
                      <a:pt x="850" y="2632"/>
                    </a:lnTo>
                    <a:lnTo>
                      <a:pt x="852" y="2640"/>
                    </a:lnTo>
                    <a:lnTo>
                      <a:pt x="856" y="2646"/>
                    </a:lnTo>
                    <a:lnTo>
                      <a:pt x="918" y="2712"/>
                    </a:lnTo>
                    <a:lnTo>
                      <a:pt x="918" y="2712"/>
                    </a:lnTo>
                    <a:lnTo>
                      <a:pt x="922" y="2718"/>
                    </a:lnTo>
                    <a:lnTo>
                      <a:pt x="924" y="2726"/>
                    </a:lnTo>
                    <a:lnTo>
                      <a:pt x="920" y="2750"/>
                    </a:lnTo>
                    <a:lnTo>
                      <a:pt x="920" y="2750"/>
                    </a:lnTo>
                    <a:lnTo>
                      <a:pt x="920" y="2754"/>
                    </a:lnTo>
                    <a:lnTo>
                      <a:pt x="918" y="2756"/>
                    </a:lnTo>
                    <a:lnTo>
                      <a:pt x="914" y="2756"/>
                    </a:lnTo>
                    <a:lnTo>
                      <a:pt x="912" y="2756"/>
                    </a:lnTo>
                    <a:lnTo>
                      <a:pt x="878" y="2742"/>
                    </a:lnTo>
                    <a:lnTo>
                      <a:pt x="878" y="2742"/>
                    </a:lnTo>
                    <a:lnTo>
                      <a:pt x="874" y="2740"/>
                    </a:lnTo>
                    <a:lnTo>
                      <a:pt x="876" y="2744"/>
                    </a:lnTo>
                    <a:lnTo>
                      <a:pt x="930" y="2822"/>
                    </a:lnTo>
                    <a:lnTo>
                      <a:pt x="930" y="2822"/>
                    </a:lnTo>
                    <a:lnTo>
                      <a:pt x="942" y="2834"/>
                    </a:lnTo>
                    <a:lnTo>
                      <a:pt x="982" y="2874"/>
                    </a:lnTo>
                    <a:lnTo>
                      <a:pt x="982" y="2874"/>
                    </a:lnTo>
                    <a:lnTo>
                      <a:pt x="986" y="2880"/>
                    </a:lnTo>
                    <a:lnTo>
                      <a:pt x="988" y="2888"/>
                    </a:lnTo>
                    <a:lnTo>
                      <a:pt x="984" y="2910"/>
                    </a:lnTo>
                    <a:lnTo>
                      <a:pt x="984" y="2910"/>
                    </a:lnTo>
                    <a:lnTo>
                      <a:pt x="982" y="2916"/>
                    </a:lnTo>
                    <a:lnTo>
                      <a:pt x="978" y="2922"/>
                    </a:lnTo>
                    <a:lnTo>
                      <a:pt x="960" y="2938"/>
                    </a:lnTo>
                    <a:lnTo>
                      <a:pt x="960" y="2938"/>
                    </a:lnTo>
                    <a:lnTo>
                      <a:pt x="958" y="2940"/>
                    </a:lnTo>
                    <a:lnTo>
                      <a:pt x="958" y="2944"/>
                    </a:lnTo>
                    <a:lnTo>
                      <a:pt x="958" y="2946"/>
                    </a:lnTo>
                    <a:lnTo>
                      <a:pt x="962" y="2948"/>
                    </a:lnTo>
                    <a:lnTo>
                      <a:pt x="1070" y="3024"/>
                    </a:lnTo>
                    <a:lnTo>
                      <a:pt x="1070" y="3024"/>
                    </a:lnTo>
                    <a:lnTo>
                      <a:pt x="1074" y="3028"/>
                    </a:lnTo>
                    <a:lnTo>
                      <a:pt x="1076" y="3036"/>
                    </a:lnTo>
                    <a:lnTo>
                      <a:pt x="1072" y="3060"/>
                    </a:lnTo>
                    <a:lnTo>
                      <a:pt x="1072" y="3060"/>
                    </a:lnTo>
                    <a:lnTo>
                      <a:pt x="1074" y="3062"/>
                    </a:lnTo>
                    <a:lnTo>
                      <a:pt x="1074" y="3064"/>
                    </a:lnTo>
                    <a:lnTo>
                      <a:pt x="1076" y="3066"/>
                    </a:lnTo>
                    <a:lnTo>
                      <a:pt x="1080" y="3066"/>
                    </a:lnTo>
                    <a:lnTo>
                      <a:pt x="1126" y="3062"/>
                    </a:lnTo>
                    <a:lnTo>
                      <a:pt x="1126" y="3062"/>
                    </a:lnTo>
                    <a:lnTo>
                      <a:pt x="1128" y="3062"/>
                    </a:lnTo>
                    <a:lnTo>
                      <a:pt x="1130" y="3060"/>
                    </a:lnTo>
                    <a:lnTo>
                      <a:pt x="1130" y="3058"/>
                    </a:lnTo>
                    <a:lnTo>
                      <a:pt x="1130" y="3054"/>
                    </a:lnTo>
                    <a:lnTo>
                      <a:pt x="1100" y="2994"/>
                    </a:lnTo>
                    <a:lnTo>
                      <a:pt x="1100" y="2994"/>
                    </a:lnTo>
                    <a:lnTo>
                      <a:pt x="1094" y="2988"/>
                    </a:lnTo>
                    <a:lnTo>
                      <a:pt x="1088" y="2982"/>
                    </a:lnTo>
                    <a:lnTo>
                      <a:pt x="1078" y="2976"/>
                    </a:lnTo>
                    <a:lnTo>
                      <a:pt x="1078" y="2976"/>
                    </a:lnTo>
                    <a:lnTo>
                      <a:pt x="1074" y="2970"/>
                    </a:lnTo>
                    <a:lnTo>
                      <a:pt x="1072" y="2964"/>
                    </a:lnTo>
                    <a:lnTo>
                      <a:pt x="1072" y="2964"/>
                    </a:lnTo>
                    <a:lnTo>
                      <a:pt x="1070" y="2950"/>
                    </a:lnTo>
                    <a:lnTo>
                      <a:pt x="1052" y="2866"/>
                    </a:lnTo>
                    <a:lnTo>
                      <a:pt x="1052" y="2866"/>
                    </a:lnTo>
                    <a:lnTo>
                      <a:pt x="1048" y="2858"/>
                    </a:lnTo>
                    <a:lnTo>
                      <a:pt x="1044" y="2852"/>
                    </a:lnTo>
                    <a:lnTo>
                      <a:pt x="992" y="2784"/>
                    </a:lnTo>
                    <a:lnTo>
                      <a:pt x="992" y="2784"/>
                    </a:lnTo>
                    <a:lnTo>
                      <a:pt x="982" y="2770"/>
                    </a:lnTo>
                    <a:lnTo>
                      <a:pt x="926" y="2640"/>
                    </a:lnTo>
                    <a:lnTo>
                      <a:pt x="926" y="2640"/>
                    </a:lnTo>
                    <a:lnTo>
                      <a:pt x="924" y="2632"/>
                    </a:lnTo>
                    <a:lnTo>
                      <a:pt x="922" y="2624"/>
                    </a:lnTo>
                    <a:lnTo>
                      <a:pt x="932" y="2546"/>
                    </a:lnTo>
                    <a:lnTo>
                      <a:pt x="932" y="2546"/>
                    </a:lnTo>
                    <a:lnTo>
                      <a:pt x="934" y="2544"/>
                    </a:lnTo>
                    <a:lnTo>
                      <a:pt x="936" y="2542"/>
                    </a:lnTo>
                    <a:lnTo>
                      <a:pt x="938" y="2540"/>
                    </a:lnTo>
                    <a:lnTo>
                      <a:pt x="940" y="2542"/>
                    </a:lnTo>
                    <a:lnTo>
                      <a:pt x="970" y="2554"/>
                    </a:lnTo>
                    <a:lnTo>
                      <a:pt x="970" y="2554"/>
                    </a:lnTo>
                    <a:lnTo>
                      <a:pt x="976" y="2558"/>
                    </a:lnTo>
                    <a:lnTo>
                      <a:pt x="982" y="2564"/>
                    </a:lnTo>
                    <a:lnTo>
                      <a:pt x="992" y="2578"/>
                    </a:lnTo>
                    <a:lnTo>
                      <a:pt x="992" y="2578"/>
                    </a:lnTo>
                    <a:lnTo>
                      <a:pt x="996" y="2586"/>
                    </a:lnTo>
                    <a:lnTo>
                      <a:pt x="998" y="2594"/>
                    </a:lnTo>
                    <a:lnTo>
                      <a:pt x="1008" y="2692"/>
                    </a:lnTo>
                    <a:lnTo>
                      <a:pt x="1008" y="2692"/>
                    </a:lnTo>
                    <a:lnTo>
                      <a:pt x="1008" y="2706"/>
                    </a:lnTo>
                    <a:lnTo>
                      <a:pt x="1008" y="2706"/>
                    </a:lnTo>
                    <a:lnTo>
                      <a:pt x="1010" y="2712"/>
                    </a:lnTo>
                    <a:lnTo>
                      <a:pt x="1012" y="2718"/>
                    </a:lnTo>
                    <a:lnTo>
                      <a:pt x="1116" y="2860"/>
                    </a:lnTo>
                    <a:lnTo>
                      <a:pt x="1116" y="2860"/>
                    </a:lnTo>
                    <a:lnTo>
                      <a:pt x="1122" y="2864"/>
                    </a:lnTo>
                    <a:lnTo>
                      <a:pt x="1128" y="2866"/>
                    </a:lnTo>
                    <a:lnTo>
                      <a:pt x="1134" y="2868"/>
                    </a:lnTo>
                    <a:lnTo>
                      <a:pt x="1134" y="2868"/>
                    </a:lnTo>
                    <a:lnTo>
                      <a:pt x="1138" y="2868"/>
                    </a:lnTo>
                    <a:lnTo>
                      <a:pt x="1140" y="2870"/>
                    </a:lnTo>
                    <a:lnTo>
                      <a:pt x="1140" y="2872"/>
                    </a:lnTo>
                    <a:lnTo>
                      <a:pt x="1140" y="2876"/>
                    </a:lnTo>
                    <a:lnTo>
                      <a:pt x="1130" y="2900"/>
                    </a:lnTo>
                    <a:lnTo>
                      <a:pt x="1130" y="2900"/>
                    </a:lnTo>
                    <a:lnTo>
                      <a:pt x="1130" y="2906"/>
                    </a:lnTo>
                    <a:lnTo>
                      <a:pt x="1134" y="2912"/>
                    </a:lnTo>
                    <a:lnTo>
                      <a:pt x="1164" y="2934"/>
                    </a:lnTo>
                    <a:lnTo>
                      <a:pt x="1164" y="2934"/>
                    </a:lnTo>
                    <a:lnTo>
                      <a:pt x="1176" y="2946"/>
                    </a:lnTo>
                    <a:lnTo>
                      <a:pt x="1248" y="3028"/>
                    </a:lnTo>
                    <a:lnTo>
                      <a:pt x="1248" y="3028"/>
                    </a:lnTo>
                    <a:lnTo>
                      <a:pt x="1256" y="3040"/>
                    </a:lnTo>
                    <a:lnTo>
                      <a:pt x="1330" y="3176"/>
                    </a:lnTo>
                    <a:lnTo>
                      <a:pt x="1330" y="3176"/>
                    </a:lnTo>
                    <a:lnTo>
                      <a:pt x="1330" y="3182"/>
                    </a:lnTo>
                    <a:lnTo>
                      <a:pt x="1328" y="3188"/>
                    </a:lnTo>
                    <a:lnTo>
                      <a:pt x="1296" y="3226"/>
                    </a:lnTo>
                    <a:lnTo>
                      <a:pt x="1296" y="3226"/>
                    </a:lnTo>
                    <a:lnTo>
                      <a:pt x="1292" y="3232"/>
                    </a:lnTo>
                    <a:lnTo>
                      <a:pt x="1294" y="3240"/>
                    </a:lnTo>
                    <a:lnTo>
                      <a:pt x="1316" y="3284"/>
                    </a:lnTo>
                    <a:lnTo>
                      <a:pt x="1316" y="3284"/>
                    </a:lnTo>
                    <a:lnTo>
                      <a:pt x="1320" y="3290"/>
                    </a:lnTo>
                    <a:lnTo>
                      <a:pt x="1326" y="3296"/>
                    </a:lnTo>
                    <a:lnTo>
                      <a:pt x="1412" y="3368"/>
                    </a:lnTo>
                    <a:lnTo>
                      <a:pt x="1412" y="3368"/>
                    </a:lnTo>
                    <a:lnTo>
                      <a:pt x="1418" y="3372"/>
                    </a:lnTo>
                    <a:lnTo>
                      <a:pt x="1426" y="3374"/>
                    </a:lnTo>
                    <a:lnTo>
                      <a:pt x="1492" y="3382"/>
                    </a:lnTo>
                    <a:lnTo>
                      <a:pt x="1492" y="3382"/>
                    </a:lnTo>
                    <a:lnTo>
                      <a:pt x="1508" y="3386"/>
                    </a:lnTo>
                    <a:lnTo>
                      <a:pt x="1672" y="3470"/>
                    </a:lnTo>
                    <a:lnTo>
                      <a:pt x="1672" y="3470"/>
                    </a:lnTo>
                    <a:lnTo>
                      <a:pt x="1686" y="3478"/>
                    </a:lnTo>
                    <a:lnTo>
                      <a:pt x="1810" y="3542"/>
                    </a:lnTo>
                    <a:lnTo>
                      <a:pt x="1810" y="3542"/>
                    </a:lnTo>
                    <a:lnTo>
                      <a:pt x="1816" y="3544"/>
                    </a:lnTo>
                    <a:lnTo>
                      <a:pt x="1824" y="3542"/>
                    </a:lnTo>
                    <a:lnTo>
                      <a:pt x="1944" y="3508"/>
                    </a:lnTo>
                    <a:lnTo>
                      <a:pt x="1944" y="3508"/>
                    </a:lnTo>
                    <a:lnTo>
                      <a:pt x="1950" y="3508"/>
                    </a:lnTo>
                    <a:lnTo>
                      <a:pt x="1958" y="3512"/>
                    </a:lnTo>
                    <a:lnTo>
                      <a:pt x="2088" y="3614"/>
                    </a:lnTo>
                    <a:lnTo>
                      <a:pt x="2088" y="3614"/>
                    </a:lnTo>
                    <a:lnTo>
                      <a:pt x="2094" y="3618"/>
                    </a:lnTo>
                    <a:lnTo>
                      <a:pt x="2102" y="3620"/>
                    </a:lnTo>
                    <a:lnTo>
                      <a:pt x="2106" y="3620"/>
                    </a:lnTo>
                    <a:lnTo>
                      <a:pt x="2116" y="3616"/>
                    </a:lnTo>
                    <a:lnTo>
                      <a:pt x="2188" y="3596"/>
                    </a:lnTo>
                    <a:lnTo>
                      <a:pt x="2150" y="3542"/>
                    </a:lnTo>
                    <a:lnTo>
                      <a:pt x="2162" y="3462"/>
                    </a:lnTo>
                    <a:lnTo>
                      <a:pt x="2246" y="3442"/>
                    </a:lnTo>
                    <a:lnTo>
                      <a:pt x="2296" y="3428"/>
                    </a:lnTo>
                    <a:lnTo>
                      <a:pt x="2298" y="3414"/>
                    </a:lnTo>
                    <a:lnTo>
                      <a:pt x="2298" y="3414"/>
                    </a:lnTo>
                    <a:lnTo>
                      <a:pt x="2300" y="3406"/>
                    </a:lnTo>
                    <a:lnTo>
                      <a:pt x="2302" y="3400"/>
                    </a:lnTo>
                    <a:lnTo>
                      <a:pt x="2308" y="3390"/>
                    </a:lnTo>
                    <a:lnTo>
                      <a:pt x="2308" y="3390"/>
                    </a:lnTo>
                    <a:lnTo>
                      <a:pt x="2310" y="3382"/>
                    </a:lnTo>
                    <a:lnTo>
                      <a:pt x="2312" y="3376"/>
                    </a:lnTo>
                    <a:lnTo>
                      <a:pt x="2320" y="3308"/>
                    </a:lnTo>
                    <a:lnTo>
                      <a:pt x="2320" y="3308"/>
                    </a:lnTo>
                    <a:lnTo>
                      <a:pt x="2320" y="3300"/>
                    </a:lnTo>
                    <a:lnTo>
                      <a:pt x="2316" y="3294"/>
                    </a:lnTo>
                    <a:lnTo>
                      <a:pt x="2304" y="3284"/>
                    </a:lnTo>
                    <a:lnTo>
                      <a:pt x="2304" y="3284"/>
                    </a:lnTo>
                    <a:lnTo>
                      <a:pt x="2302" y="3282"/>
                    </a:lnTo>
                    <a:lnTo>
                      <a:pt x="2300" y="3280"/>
                    </a:lnTo>
                    <a:lnTo>
                      <a:pt x="2300" y="3276"/>
                    </a:lnTo>
                    <a:lnTo>
                      <a:pt x="2302" y="3274"/>
                    </a:lnTo>
                    <a:lnTo>
                      <a:pt x="2346" y="3224"/>
                    </a:lnTo>
                    <a:lnTo>
                      <a:pt x="2346" y="3224"/>
                    </a:lnTo>
                    <a:lnTo>
                      <a:pt x="2350" y="3218"/>
                    </a:lnTo>
                    <a:lnTo>
                      <a:pt x="2350" y="3210"/>
                    </a:lnTo>
                    <a:lnTo>
                      <a:pt x="2346" y="3200"/>
                    </a:lnTo>
                    <a:lnTo>
                      <a:pt x="2346" y="3200"/>
                    </a:lnTo>
                    <a:lnTo>
                      <a:pt x="2342" y="3194"/>
                    </a:lnTo>
                    <a:lnTo>
                      <a:pt x="2336" y="3190"/>
                    </a:lnTo>
                    <a:lnTo>
                      <a:pt x="2284" y="3184"/>
                    </a:lnTo>
                    <a:lnTo>
                      <a:pt x="2284" y="3184"/>
                    </a:lnTo>
                    <a:lnTo>
                      <a:pt x="2276" y="3184"/>
                    </a:lnTo>
                    <a:lnTo>
                      <a:pt x="2268" y="3186"/>
                    </a:lnTo>
                    <a:lnTo>
                      <a:pt x="2158" y="3222"/>
                    </a:lnTo>
                    <a:lnTo>
                      <a:pt x="2158" y="3222"/>
                    </a:lnTo>
                    <a:lnTo>
                      <a:pt x="2154" y="3226"/>
                    </a:lnTo>
                    <a:lnTo>
                      <a:pt x="2152" y="3234"/>
                    </a:lnTo>
                    <a:lnTo>
                      <a:pt x="2156" y="3272"/>
                    </a:lnTo>
                    <a:lnTo>
                      <a:pt x="2156" y="3272"/>
                    </a:lnTo>
                    <a:lnTo>
                      <a:pt x="2154" y="3280"/>
                    </a:lnTo>
                    <a:lnTo>
                      <a:pt x="2152" y="3286"/>
                    </a:lnTo>
                    <a:lnTo>
                      <a:pt x="2106" y="3336"/>
                    </a:lnTo>
                    <a:lnTo>
                      <a:pt x="2106" y="3336"/>
                    </a:lnTo>
                    <a:lnTo>
                      <a:pt x="2104" y="3342"/>
                    </a:lnTo>
                    <a:lnTo>
                      <a:pt x="2104" y="3348"/>
                    </a:lnTo>
                    <a:lnTo>
                      <a:pt x="2108" y="3352"/>
                    </a:lnTo>
                    <a:lnTo>
                      <a:pt x="2108" y="3352"/>
                    </a:lnTo>
                    <a:lnTo>
                      <a:pt x="2108" y="3356"/>
                    </a:lnTo>
                    <a:lnTo>
                      <a:pt x="2108" y="3358"/>
                    </a:lnTo>
                    <a:lnTo>
                      <a:pt x="2106" y="3360"/>
                    </a:lnTo>
                    <a:lnTo>
                      <a:pt x="2102" y="3360"/>
                    </a:lnTo>
                    <a:lnTo>
                      <a:pt x="2036" y="3362"/>
                    </a:lnTo>
                    <a:lnTo>
                      <a:pt x="2036" y="3362"/>
                    </a:lnTo>
                    <a:lnTo>
                      <a:pt x="2020" y="3364"/>
                    </a:lnTo>
                    <a:lnTo>
                      <a:pt x="1926" y="3378"/>
                    </a:lnTo>
                    <a:lnTo>
                      <a:pt x="1926" y="3378"/>
                    </a:lnTo>
                    <a:lnTo>
                      <a:pt x="1918" y="3378"/>
                    </a:lnTo>
                    <a:lnTo>
                      <a:pt x="1914" y="3374"/>
                    </a:lnTo>
                    <a:lnTo>
                      <a:pt x="1902" y="3354"/>
                    </a:lnTo>
                    <a:lnTo>
                      <a:pt x="1902" y="3354"/>
                    </a:lnTo>
                    <a:lnTo>
                      <a:pt x="1898" y="3350"/>
                    </a:lnTo>
                    <a:lnTo>
                      <a:pt x="1890" y="3346"/>
                    </a:lnTo>
                    <a:lnTo>
                      <a:pt x="1848" y="3342"/>
                    </a:lnTo>
                    <a:lnTo>
                      <a:pt x="1848" y="3342"/>
                    </a:lnTo>
                    <a:lnTo>
                      <a:pt x="1842" y="3338"/>
                    </a:lnTo>
                    <a:lnTo>
                      <a:pt x="1838" y="3334"/>
                    </a:lnTo>
                    <a:lnTo>
                      <a:pt x="1824" y="3290"/>
                    </a:lnTo>
                    <a:lnTo>
                      <a:pt x="1824" y="3290"/>
                    </a:lnTo>
                    <a:lnTo>
                      <a:pt x="1820" y="3282"/>
                    </a:lnTo>
                    <a:lnTo>
                      <a:pt x="1814" y="3278"/>
                    </a:lnTo>
                    <a:lnTo>
                      <a:pt x="1762" y="3250"/>
                    </a:lnTo>
                    <a:lnTo>
                      <a:pt x="1762" y="3250"/>
                    </a:lnTo>
                    <a:lnTo>
                      <a:pt x="1758" y="3244"/>
                    </a:lnTo>
                    <a:lnTo>
                      <a:pt x="1756" y="3238"/>
                    </a:lnTo>
                    <a:lnTo>
                      <a:pt x="1770" y="3200"/>
                    </a:lnTo>
                    <a:lnTo>
                      <a:pt x="1770" y="3200"/>
                    </a:lnTo>
                    <a:lnTo>
                      <a:pt x="1770" y="3194"/>
                    </a:lnTo>
                    <a:lnTo>
                      <a:pt x="1768" y="3186"/>
                    </a:lnTo>
                    <a:lnTo>
                      <a:pt x="1736" y="3138"/>
                    </a:lnTo>
                    <a:lnTo>
                      <a:pt x="1736" y="3138"/>
                    </a:lnTo>
                    <a:lnTo>
                      <a:pt x="1734" y="3132"/>
                    </a:lnTo>
                    <a:lnTo>
                      <a:pt x="1734" y="3124"/>
                    </a:lnTo>
                    <a:lnTo>
                      <a:pt x="1786" y="2966"/>
                    </a:lnTo>
                    <a:lnTo>
                      <a:pt x="1786" y="2966"/>
                    </a:lnTo>
                    <a:lnTo>
                      <a:pt x="1788" y="2958"/>
                    </a:lnTo>
                    <a:lnTo>
                      <a:pt x="1786" y="2950"/>
                    </a:lnTo>
                    <a:lnTo>
                      <a:pt x="1776" y="2896"/>
                    </a:lnTo>
                    <a:lnTo>
                      <a:pt x="1776" y="2896"/>
                    </a:lnTo>
                    <a:lnTo>
                      <a:pt x="1776" y="2890"/>
                    </a:lnTo>
                    <a:lnTo>
                      <a:pt x="1780" y="2884"/>
                    </a:lnTo>
                    <a:lnTo>
                      <a:pt x="1898" y="2810"/>
                    </a:lnTo>
                    <a:lnTo>
                      <a:pt x="1898" y="2810"/>
                    </a:lnTo>
                    <a:lnTo>
                      <a:pt x="1910" y="2802"/>
                    </a:lnTo>
                    <a:lnTo>
                      <a:pt x="1948" y="2776"/>
                    </a:lnTo>
                    <a:lnTo>
                      <a:pt x="1948" y="2776"/>
                    </a:lnTo>
                    <a:lnTo>
                      <a:pt x="1956" y="2772"/>
                    </a:lnTo>
                    <a:lnTo>
                      <a:pt x="1962" y="2774"/>
                    </a:lnTo>
                    <a:lnTo>
                      <a:pt x="2004" y="2790"/>
                    </a:lnTo>
                    <a:lnTo>
                      <a:pt x="2004" y="2790"/>
                    </a:lnTo>
                    <a:lnTo>
                      <a:pt x="2012" y="2790"/>
                    </a:lnTo>
                    <a:lnTo>
                      <a:pt x="2020" y="2790"/>
                    </a:lnTo>
                    <a:lnTo>
                      <a:pt x="2052" y="2784"/>
                    </a:lnTo>
                    <a:lnTo>
                      <a:pt x="2052" y="2784"/>
                    </a:lnTo>
                    <a:lnTo>
                      <a:pt x="2058" y="2784"/>
                    </a:lnTo>
                    <a:lnTo>
                      <a:pt x="2066" y="2786"/>
                    </a:lnTo>
                    <a:lnTo>
                      <a:pt x="2098" y="2800"/>
                    </a:lnTo>
                    <a:lnTo>
                      <a:pt x="2098" y="2800"/>
                    </a:lnTo>
                    <a:lnTo>
                      <a:pt x="2106" y="2802"/>
                    </a:lnTo>
                    <a:lnTo>
                      <a:pt x="2114" y="2802"/>
                    </a:lnTo>
                    <a:lnTo>
                      <a:pt x="2158" y="2796"/>
                    </a:lnTo>
                    <a:lnTo>
                      <a:pt x="2158" y="2796"/>
                    </a:lnTo>
                    <a:lnTo>
                      <a:pt x="2166" y="2796"/>
                    </a:lnTo>
                    <a:lnTo>
                      <a:pt x="2172" y="2798"/>
                    </a:lnTo>
                    <a:lnTo>
                      <a:pt x="2204" y="2812"/>
                    </a:lnTo>
                    <a:lnTo>
                      <a:pt x="2204" y="2812"/>
                    </a:lnTo>
                    <a:lnTo>
                      <a:pt x="2206" y="2814"/>
                    </a:lnTo>
                    <a:lnTo>
                      <a:pt x="2208" y="2812"/>
                    </a:lnTo>
                    <a:lnTo>
                      <a:pt x="2210" y="2810"/>
                    </a:lnTo>
                    <a:lnTo>
                      <a:pt x="2208" y="2808"/>
                    </a:lnTo>
                    <a:lnTo>
                      <a:pt x="2198" y="2778"/>
                    </a:lnTo>
                    <a:lnTo>
                      <a:pt x="2198" y="2778"/>
                    </a:lnTo>
                    <a:lnTo>
                      <a:pt x="2190" y="2764"/>
                    </a:lnTo>
                    <a:lnTo>
                      <a:pt x="2188" y="2762"/>
                    </a:lnTo>
                    <a:lnTo>
                      <a:pt x="2188" y="2762"/>
                    </a:lnTo>
                    <a:lnTo>
                      <a:pt x="2186" y="2760"/>
                    </a:lnTo>
                    <a:lnTo>
                      <a:pt x="2186" y="2756"/>
                    </a:lnTo>
                    <a:lnTo>
                      <a:pt x="2186" y="2754"/>
                    </a:lnTo>
                    <a:lnTo>
                      <a:pt x="2188" y="2752"/>
                    </a:lnTo>
                    <a:lnTo>
                      <a:pt x="2216" y="2734"/>
                    </a:lnTo>
                    <a:lnTo>
                      <a:pt x="2216" y="2734"/>
                    </a:lnTo>
                    <a:lnTo>
                      <a:pt x="2222" y="2732"/>
                    </a:lnTo>
                    <a:lnTo>
                      <a:pt x="2228" y="2734"/>
                    </a:lnTo>
                    <a:lnTo>
                      <a:pt x="2246" y="2746"/>
                    </a:lnTo>
                    <a:lnTo>
                      <a:pt x="2246" y="2746"/>
                    </a:lnTo>
                    <a:lnTo>
                      <a:pt x="2252" y="2748"/>
                    </a:lnTo>
                    <a:lnTo>
                      <a:pt x="2260" y="2748"/>
                    </a:lnTo>
                    <a:lnTo>
                      <a:pt x="2296" y="2730"/>
                    </a:lnTo>
                    <a:lnTo>
                      <a:pt x="2296" y="2730"/>
                    </a:lnTo>
                    <a:lnTo>
                      <a:pt x="2304" y="2728"/>
                    </a:lnTo>
                    <a:lnTo>
                      <a:pt x="2312" y="2728"/>
                    </a:lnTo>
                    <a:lnTo>
                      <a:pt x="2370" y="2734"/>
                    </a:lnTo>
                    <a:lnTo>
                      <a:pt x="2370" y="2734"/>
                    </a:lnTo>
                    <a:lnTo>
                      <a:pt x="2374" y="2736"/>
                    </a:lnTo>
                    <a:lnTo>
                      <a:pt x="2376" y="2738"/>
                    </a:lnTo>
                    <a:lnTo>
                      <a:pt x="2378" y="2740"/>
                    </a:lnTo>
                    <a:lnTo>
                      <a:pt x="2378" y="2744"/>
                    </a:lnTo>
                    <a:lnTo>
                      <a:pt x="2376" y="2758"/>
                    </a:lnTo>
                    <a:lnTo>
                      <a:pt x="2376" y="2758"/>
                    </a:lnTo>
                    <a:lnTo>
                      <a:pt x="2376" y="2760"/>
                    </a:lnTo>
                    <a:lnTo>
                      <a:pt x="2378" y="2762"/>
                    </a:lnTo>
                    <a:lnTo>
                      <a:pt x="2380" y="2762"/>
                    </a:lnTo>
                    <a:lnTo>
                      <a:pt x="2382" y="2762"/>
                    </a:lnTo>
                    <a:lnTo>
                      <a:pt x="2438" y="2734"/>
                    </a:lnTo>
                    <a:lnTo>
                      <a:pt x="2438" y="2734"/>
                    </a:lnTo>
                    <a:lnTo>
                      <a:pt x="2446" y="2734"/>
                    </a:lnTo>
                    <a:lnTo>
                      <a:pt x="2450" y="2736"/>
                    </a:lnTo>
                    <a:lnTo>
                      <a:pt x="2484" y="2772"/>
                    </a:lnTo>
                    <a:lnTo>
                      <a:pt x="2484" y="2772"/>
                    </a:lnTo>
                    <a:lnTo>
                      <a:pt x="2494" y="2784"/>
                    </a:lnTo>
                    <a:lnTo>
                      <a:pt x="2516" y="2804"/>
                    </a:lnTo>
                    <a:lnTo>
                      <a:pt x="2516" y="2804"/>
                    </a:lnTo>
                    <a:lnTo>
                      <a:pt x="2520" y="2810"/>
                    </a:lnTo>
                    <a:lnTo>
                      <a:pt x="2522" y="2816"/>
                    </a:lnTo>
                    <a:lnTo>
                      <a:pt x="2526" y="2846"/>
                    </a:lnTo>
                    <a:lnTo>
                      <a:pt x="2526" y="2846"/>
                    </a:lnTo>
                    <a:lnTo>
                      <a:pt x="2528" y="2852"/>
                    </a:lnTo>
                    <a:lnTo>
                      <a:pt x="2532" y="2858"/>
                    </a:lnTo>
                    <a:lnTo>
                      <a:pt x="2616" y="2954"/>
                    </a:lnTo>
                    <a:lnTo>
                      <a:pt x="2616" y="2954"/>
                    </a:lnTo>
                    <a:lnTo>
                      <a:pt x="2620" y="2960"/>
                    </a:lnTo>
                    <a:lnTo>
                      <a:pt x="2622" y="2966"/>
                    </a:lnTo>
                    <a:lnTo>
                      <a:pt x="2622" y="2966"/>
                    </a:lnTo>
                    <a:lnTo>
                      <a:pt x="2622" y="2972"/>
                    </a:lnTo>
                    <a:lnTo>
                      <a:pt x="2626" y="2976"/>
                    </a:lnTo>
                    <a:lnTo>
                      <a:pt x="2636" y="2986"/>
                    </a:lnTo>
                    <a:lnTo>
                      <a:pt x="2636" y="2986"/>
                    </a:lnTo>
                    <a:lnTo>
                      <a:pt x="2642" y="2988"/>
                    </a:lnTo>
                    <a:lnTo>
                      <a:pt x="2650" y="2988"/>
                    </a:lnTo>
                    <a:lnTo>
                      <a:pt x="2672" y="2980"/>
                    </a:lnTo>
                    <a:lnTo>
                      <a:pt x="2672" y="2980"/>
                    </a:lnTo>
                    <a:lnTo>
                      <a:pt x="2676" y="2976"/>
                    </a:lnTo>
                    <a:lnTo>
                      <a:pt x="2678" y="2970"/>
                    </a:lnTo>
                    <a:lnTo>
                      <a:pt x="2680" y="2864"/>
                    </a:lnTo>
                    <a:lnTo>
                      <a:pt x="2680" y="2864"/>
                    </a:lnTo>
                    <a:lnTo>
                      <a:pt x="2680" y="2856"/>
                    </a:lnTo>
                    <a:lnTo>
                      <a:pt x="2676" y="2850"/>
                    </a:lnTo>
                    <a:lnTo>
                      <a:pt x="2644" y="2816"/>
                    </a:lnTo>
                    <a:lnTo>
                      <a:pt x="2644" y="2816"/>
                    </a:lnTo>
                    <a:lnTo>
                      <a:pt x="2642" y="2810"/>
                    </a:lnTo>
                    <a:lnTo>
                      <a:pt x="2640" y="2804"/>
                    </a:lnTo>
                    <a:lnTo>
                      <a:pt x="2640" y="2804"/>
                    </a:lnTo>
                    <a:lnTo>
                      <a:pt x="2640" y="2796"/>
                    </a:lnTo>
                    <a:lnTo>
                      <a:pt x="2636" y="2790"/>
                    </a:lnTo>
                    <a:lnTo>
                      <a:pt x="2586" y="2712"/>
                    </a:lnTo>
                    <a:lnTo>
                      <a:pt x="2586" y="2712"/>
                    </a:lnTo>
                    <a:lnTo>
                      <a:pt x="2582" y="2704"/>
                    </a:lnTo>
                    <a:lnTo>
                      <a:pt x="2580" y="2696"/>
                    </a:lnTo>
                    <a:lnTo>
                      <a:pt x="2578" y="2644"/>
                    </a:lnTo>
                    <a:lnTo>
                      <a:pt x="2578" y="2644"/>
                    </a:lnTo>
                    <a:lnTo>
                      <a:pt x="2580" y="2638"/>
                    </a:lnTo>
                    <a:lnTo>
                      <a:pt x="2584" y="2632"/>
                    </a:lnTo>
                    <a:lnTo>
                      <a:pt x="2664" y="2554"/>
                    </a:lnTo>
                    <a:lnTo>
                      <a:pt x="2664" y="2554"/>
                    </a:lnTo>
                    <a:lnTo>
                      <a:pt x="2670" y="2546"/>
                    </a:lnTo>
                    <a:lnTo>
                      <a:pt x="2672" y="2540"/>
                    </a:lnTo>
                    <a:lnTo>
                      <a:pt x="2674" y="2516"/>
                    </a:lnTo>
                    <a:lnTo>
                      <a:pt x="2674" y="2516"/>
                    </a:lnTo>
                    <a:lnTo>
                      <a:pt x="2678" y="2508"/>
                    </a:lnTo>
                    <a:lnTo>
                      <a:pt x="2684" y="2506"/>
                    </a:lnTo>
                    <a:lnTo>
                      <a:pt x="2704" y="2500"/>
                    </a:lnTo>
                    <a:lnTo>
                      <a:pt x="2704" y="2500"/>
                    </a:lnTo>
                    <a:lnTo>
                      <a:pt x="2708" y="2496"/>
                    </a:lnTo>
                    <a:lnTo>
                      <a:pt x="2712" y="2490"/>
                    </a:lnTo>
                    <a:lnTo>
                      <a:pt x="2714" y="2478"/>
                    </a:lnTo>
                    <a:lnTo>
                      <a:pt x="2714" y="2478"/>
                    </a:lnTo>
                    <a:lnTo>
                      <a:pt x="2716" y="2472"/>
                    </a:lnTo>
                    <a:lnTo>
                      <a:pt x="2720" y="2466"/>
                    </a:lnTo>
                    <a:lnTo>
                      <a:pt x="2748" y="2448"/>
                    </a:lnTo>
                    <a:lnTo>
                      <a:pt x="2748" y="2448"/>
                    </a:lnTo>
                    <a:lnTo>
                      <a:pt x="2754" y="2446"/>
                    </a:lnTo>
                    <a:lnTo>
                      <a:pt x="2760" y="2446"/>
                    </a:lnTo>
                    <a:lnTo>
                      <a:pt x="2760" y="2446"/>
                    </a:lnTo>
                    <a:lnTo>
                      <a:pt x="2766" y="2444"/>
                    </a:lnTo>
                    <a:lnTo>
                      <a:pt x="2772" y="2440"/>
                    </a:lnTo>
                    <a:lnTo>
                      <a:pt x="2804" y="2402"/>
                    </a:lnTo>
                    <a:lnTo>
                      <a:pt x="2804" y="2402"/>
                    </a:lnTo>
                    <a:lnTo>
                      <a:pt x="2806" y="2396"/>
                    </a:lnTo>
                    <a:lnTo>
                      <a:pt x="2804" y="2390"/>
                    </a:lnTo>
                    <a:lnTo>
                      <a:pt x="2802" y="2388"/>
                    </a:lnTo>
                    <a:lnTo>
                      <a:pt x="2802" y="2388"/>
                    </a:lnTo>
                    <a:lnTo>
                      <a:pt x="2794" y="2374"/>
                    </a:lnTo>
                    <a:lnTo>
                      <a:pt x="2772" y="2316"/>
                    </a:lnTo>
                    <a:lnTo>
                      <a:pt x="2772" y="2316"/>
                    </a:lnTo>
                    <a:lnTo>
                      <a:pt x="2772" y="2308"/>
                    </a:lnTo>
                    <a:lnTo>
                      <a:pt x="2772" y="2302"/>
                    </a:lnTo>
                    <a:lnTo>
                      <a:pt x="2788" y="2250"/>
                    </a:lnTo>
                    <a:lnTo>
                      <a:pt x="2788" y="2250"/>
                    </a:lnTo>
                    <a:lnTo>
                      <a:pt x="2790" y="2234"/>
                    </a:lnTo>
                    <a:lnTo>
                      <a:pt x="2796" y="2196"/>
                    </a:lnTo>
                    <a:lnTo>
                      <a:pt x="2796" y="2196"/>
                    </a:lnTo>
                    <a:lnTo>
                      <a:pt x="2798" y="2188"/>
                    </a:lnTo>
                    <a:lnTo>
                      <a:pt x="2802" y="2182"/>
                    </a:lnTo>
                    <a:lnTo>
                      <a:pt x="2806" y="2180"/>
                    </a:lnTo>
                    <a:lnTo>
                      <a:pt x="2806" y="2180"/>
                    </a:lnTo>
                    <a:lnTo>
                      <a:pt x="2810" y="2174"/>
                    </a:lnTo>
                    <a:lnTo>
                      <a:pt x="2812" y="2166"/>
                    </a:lnTo>
                    <a:lnTo>
                      <a:pt x="2806" y="2112"/>
                    </a:lnTo>
                    <a:lnTo>
                      <a:pt x="2806" y="2112"/>
                    </a:lnTo>
                    <a:lnTo>
                      <a:pt x="2808" y="2110"/>
                    </a:lnTo>
                    <a:lnTo>
                      <a:pt x="2808" y="2106"/>
                    </a:lnTo>
                    <a:lnTo>
                      <a:pt x="2812" y="2104"/>
                    </a:lnTo>
                    <a:lnTo>
                      <a:pt x="2814" y="2102"/>
                    </a:lnTo>
                    <a:lnTo>
                      <a:pt x="2856" y="2094"/>
                    </a:lnTo>
                    <a:lnTo>
                      <a:pt x="2856" y="2094"/>
                    </a:lnTo>
                    <a:lnTo>
                      <a:pt x="2862" y="2090"/>
                    </a:lnTo>
                    <a:lnTo>
                      <a:pt x="2868" y="2086"/>
                    </a:lnTo>
                    <a:lnTo>
                      <a:pt x="2916" y="2038"/>
                    </a:lnTo>
                    <a:lnTo>
                      <a:pt x="2916" y="2038"/>
                    </a:lnTo>
                    <a:lnTo>
                      <a:pt x="2920" y="2038"/>
                    </a:lnTo>
                    <a:lnTo>
                      <a:pt x="2922" y="2036"/>
                    </a:lnTo>
                    <a:lnTo>
                      <a:pt x="2924" y="2038"/>
                    </a:lnTo>
                    <a:lnTo>
                      <a:pt x="2926" y="2040"/>
                    </a:lnTo>
                    <a:lnTo>
                      <a:pt x="2928" y="2044"/>
                    </a:lnTo>
                    <a:lnTo>
                      <a:pt x="2928" y="2044"/>
                    </a:lnTo>
                    <a:lnTo>
                      <a:pt x="2934" y="2050"/>
                    </a:lnTo>
                    <a:lnTo>
                      <a:pt x="2940" y="2052"/>
                    </a:lnTo>
                    <a:lnTo>
                      <a:pt x="2958" y="2054"/>
                    </a:lnTo>
                    <a:lnTo>
                      <a:pt x="2958" y="2054"/>
                    </a:lnTo>
                    <a:lnTo>
                      <a:pt x="2962" y="2054"/>
                    </a:lnTo>
                    <a:lnTo>
                      <a:pt x="2964" y="2052"/>
                    </a:lnTo>
                    <a:lnTo>
                      <a:pt x="2966" y="2050"/>
                    </a:lnTo>
                    <a:lnTo>
                      <a:pt x="2968" y="2048"/>
                    </a:lnTo>
                    <a:lnTo>
                      <a:pt x="2970" y="2034"/>
                    </a:lnTo>
                    <a:lnTo>
                      <a:pt x="2970" y="2034"/>
                    </a:lnTo>
                    <a:lnTo>
                      <a:pt x="2968" y="2026"/>
                    </a:lnTo>
                    <a:lnTo>
                      <a:pt x="2966" y="2018"/>
                    </a:lnTo>
                    <a:lnTo>
                      <a:pt x="2954" y="2002"/>
                    </a:lnTo>
                    <a:lnTo>
                      <a:pt x="2954" y="2002"/>
                    </a:lnTo>
                    <a:lnTo>
                      <a:pt x="2952" y="2000"/>
                    </a:lnTo>
                    <a:lnTo>
                      <a:pt x="2950" y="2000"/>
                    </a:lnTo>
                    <a:lnTo>
                      <a:pt x="2946" y="2000"/>
                    </a:lnTo>
                    <a:lnTo>
                      <a:pt x="2944" y="2002"/>
                    </a:lnTo>
                    <a:lnTo>
                      <a:pt x="2942" y="2006"/>
                    </a:lnTo>
                    <a:lnTo>
                      <a:pt x="2942" y="2006"/>
                    </a:lnTo>
                    <a:lnTo>
                      <a:pt x="2940" y="2008"/>
                    </a:lnTo>
                    <a:lnTo>
                      <a:pt x="2938" y="2008"/>
                    </a:lnTo>
                    <a:lnTo>
                      <a:pt x="2936" y="2008"/>
                    </a:lnTo>
                    <a:lnTo>
                      <a:pt x="2934" y="2004"/>
                    </a:lnTo>
                    <a:lnTo>
                      <a:pt x="2922" y="1972"/>
                    </a:lnTo>
                    <a:lnTo>
                      <a:pt x="2922" y="1972"/>
                    </a:lnTo>
                    <a:lnTo>
                      <a:pt x="2918" y="1956"/>
                    </a:lnTo>
                    <a:lnTo>
                      <a:pt x="2914" y="1932"/>
                    </a:lnTo>
                    <a:lnTo>
                      <a:pt x="2914" y="1932"/>
                    </a:lnTo>
                    <a:lnTo>
                      <a:pt x="2916" y="1924"/>
                    </a:lnTo>
                    <a:lnTo>
                      <a:pt x="2920" y="1918"/>
                    </a:lnTo>
                    <a:lnTo>
                      <a:pt x="2982" y="1880"/>
                    </a:lnTo>
                    <a:lnTo>
                      <a:pt x="2982" y="1880"/>
                    </a:lnTo>
                    <a:lnTo>
                      <a:pt x="2986" y="1874"/>
                    </a:lnTo>
                    <a:lnTo>
                      <a:pt x="2990" y="1868"/>
                    </a:lnTo>
                    <a:lnTo>
                      <a:pt x="3004" y="1816"/>
                    </a:lnTo>
                    <a:lnTo>
                      <a:pt x="3004" y="1816"/>
                    </a:lnTo>
                    <a:lnTo>
                      <a:pt x="3008" y="1808"/>
                    </a:lnTo>
                    <a:lnTo>
                      <a:pt x="3012" y="1802"/>
                    </a:lnTo>
                    <a:lnTo>
                      <a:pt x="3056" y="1766"/>
                    </a:lnTo>
                    <a:lnTo>
                      <a:pt x="3056" y="1766"/>
                    </a:lnTo>
                    <a:lnTo>
                      <a:pt x="3060" y="1764"/>
                    </a:lnTo>
                    <a:lnTo>
                      <a:pt x="3060" y="1768"/>
                    </a:lnTo>
                    <a:lnTo>
                      <a:pt x="3042" y="1820"/>
                    </a:lnTo>
                    <a:lnTo>
                      <a:pt x="3042" y="1820"/>
                    </a:lnTo>
                    <a:lnTo>
                      <a:pt x="3042" y="1826"/>
                    </a:lnTo>
                    <a:lnTo>
                      <a:pt x="3046" y="1834"/>
                    </a:lnTo>
                    <a:lnTo>
                      <a:pt x="3058" y="1852"/>
                    </a:lnTo>
                    <a:lnTo>
                      <a:pt x="3058" y="1852"/>
                    </a:lnTo>
                    <a:lnTo>
                      <a:pt x="3070" y="1862"/>
                    </a:lnTo>
                    <a:lnTo>
                      <a:pt x="3086" y="1872"/>
                    </a:lnTo>
                    <a:lnTo>
                      <a:pt x="3086" y="1872"/>
                    </a:lnTo>
                    <a:lnTo>
                      <a:pt x="3090" y="1874"/>
                    </a:lnTo>
                    <a:lnTo>
                      <a:pt x="3092" y="1874"/>
                    </a:lnTo>
                    <a:lnTo>
                      <a:pt x="3096" y="1872"/>
                    </a:lnTo>
                    <a:lnTo>
                      <a:pt x="3098" y="1870"/>
                    </a:lnTo>
                    <a:lnTo>
                      <a:pt x="3136" y="1816"/>
                    </a:lnTo>
                    <a:lnTo>
                      <a:pt x="3136" y="1816"/>
                    </a:lnTo>
                    <a:lnTo>
                      <a:pt x="3138" y="1814"/>
                    </a:lnTo>
                    <a:lnTo>
                      <a:pt x="3138" y="1810"/>
                    </a:lnTo>
                    <a:lnTo>
                      <a:pt x="3136" y="1808"/>
                    </a:lnTo>
                    <a:lnTo>
                      <a:pt x="3134" y="1806"/>
                    </a:lnTo>
                    <a:lnTo>
                      <a:pt x="3124" y="1798"/>
                    </a:lnTo>
                    <a:lnTo>
                      <a:pt x="3124" y="1798"/>
                    </a:lnTo>
                    <a:lnTo>
                      <a:pt x="3122" y="1796"/>
                    </a:lnTo>
                    <a:lnTo>
                      <a:pt x="3122" y="1794"/>
                    </a:lnTo>
                    <a:lnTo>
                      <a:pt x="3122" y="1792"/>
                    </a:lnTo>
                    <a:lnTo>
                      <a:pt x="3124" y="1790"/>
                    </a:lnTo>
                    <a:lnTo>
                      <a:pt x="3216" y="1726"/>
                    </a:lnTo>
                    <a:lnTo>
                      <a:pt x="3216" y="1726"/>
                    </a:lnTo>
                    <a:lnTo>
                      <a:pt x="3220" y="1722"/>
                    </a:lnTo>
                    <a:lnTo>
                      <a:pt x="3222" y="1716"/>
                    </a:lnTo>
                    <a:lnTo>
                      <a:pt x="3222" y="1716"/>
                    </a:lnTo>
                    <a:lnTo>
                      <a:pt x="3226" y="1710"/>
                    </a:lnTo>
                    <a:lnTo>
                      <a:pt x="3230" y="1704"/>
                    </a:lnTo>
                    <a:lnTo>
                      <a:pt x="3246" y="1690"/>
                    </a:lnTo>
                    <a:lnTo>
                      <a:pt x="3246" y="1690"/>
                    </a:lnTo>
                    <a:lnTo>
                      <a:pt x="3250" y="1684"/>
                    </a:lnTo>
                    <a:lnTo>
                      <a:pt x="3252" y="1676"/>
                    </a:lnTo>
                    <a:lnTo>
                      <a:pt x="3256" y="1650"/>
                    </a:lnTo>
                    <a:lnTo>
                      <a:pt x="3256" y="1650"/>
                    </a:lnTo>
                    <a:lnTo>
                      <a:pt x="3254" y="1646"/>
                    </a:lnTo>
                    <a:lnTo>
                      <a:pt x="3254" y="1644"/>
                    </a:lnTo>
                    <a:lnTo>
                      <a:pt x="3252" y="1642"/>
                    </a:lnTo>
                    <a:lnTo>
                      <a:pt x="3248" y="1640"/>
                    </a:lnTo>
                    <a:lnTo>
                      <a:pt x="3226" y="1638"/>
                    </a:lnTo>
                    <a:lnTo>
                      <a:pt x="3226" y="1638"/>
                    </a:lnTo>
                    <a:lnTo>
                      <a:pt x="3220" y="1634"/>
                    </a:lnTo>
                    <a:lnTo>
                      <a:pt x="3216" y="1628"/>
                    </a:lnTo>
                    <a:lnTo>
                      <a:pt x="3214" y="1618"/>
                    </a:lnTo>
                    <a:lnTo>
                      <a:pt x="3214" y="1618"/>
                    </a:lnTo>
                    <a:lnTo>
                      <a:pt x="3214" y="1614"/>
                    </a:lnTo>
                    <a:lnTo>
                      <a:pt x="3212" y="1614"/>
                    </a:lnTo>
                    <a:lnTo>
                      <a:pt x="3208" y="1612"/>
                    </a:lnTo>
                    <a:lnTo>
                      <a:pt x="3206" y="1614"/>
                    </a:lnTo>
                    <a:lnTo>
                      <a:pt x="3194" y="1618"/>
                    </a:lnTo>
                    <a:lnTo>
                      <a:pt x="3194" y="1618"/>
                    </a:lnTo>
                    <a:lnTo>
                      <a:pt x="3190" y="1624"/>
                    </a:lnTo>
                    <a:lnTo>
                      <a:pt x="3186" y="1630"/>
                    </a:lnTo>
                    <a:lnTo>
                      <a:pt x="3178" y="1696"/>
                    </a:lnTo>
                    <a:lnTo>
                      <a:pt x="3178" y="1696"/>
                    </a:lnTo>
                    <a:lnTo>
                      <a:pt x="3176" y="1702"/>
                    </a:lnTo>
                    <a:lnTo>
                      <a:pt x="3170" y="1704"/>
                    </a:lnTo>
                    <a:lnTo>
                      <a:pt x="3136" y="1710"/>
                    </a:lnTo>
                    <a:lnTo>
                      <a:pt x="3136" y="1710"/>
                    </a:lnTo>
                    <a:lnTo>
                      <a:pt x="3128" y="1710"/>
                    </a:lnTo>
                    <a:lnTo>
                      <a:pt x="3120" y="1708"/>
                    </a:lnTo>
                    <a:lnTo>
                      <a:pt x="3040" y="1688"/>
                    </a:lnTo>
                    <a:lnTo>
                      <a:pt x="3040" y="1688"/>
                    </a:lnTo>
                    <a:lnTo>
                      <a:pt x="3036" y="1684"/>
                    </a:lnTo>
                    <a:lnTo>
                      <a:pt x="3034" y="1678"/>
                    </a:lnTo>
                    <a:lnTo>
                      <a:pt x="3042" y="1612"/>
                    </a:lnTo>
                    <a:lnTo>
                      <a:pt x="3042" y="1612"/>
                    </a:lnTo>
                    <a:lnTo>
                      <a:pt x="3040" y="1606"/>
                    </a:lnTo>
                    <a:lnTo>
                      <a:pt x="3036" y="1600"/>
                    </a:lnTo>
                    <a:lnTo>
                      <a:pt x="3020" y="1590"/>
                    </a:lnTo>
                    <a:lnTo>
                      <a:pt x="3020" y="1590"/>
                    </a:lnTo>
                    <a:lnTo>
                      <a:pt x="3012" y="1588"/>
                    </a:lnTo>
                    <a:lnTo>
                      <a:pt x="3004" y="1586"/>
                    </a:lnTo>
                    <a:lnTo>
                      <a:pt x="2948" y="1578"/>
                    </a:lnTo>
                    <a:lnTo>
                      <a:pt x="2948" y="1578"/>
                    </a:lnTo>
                    <a:lnTo>
                      <a:pt x="2940" y="1580"/>
                    </a:lnTo>
                    <a:lnTo>
                      <a:pt x="2934" y="1584"/>
                    </a:lnTo>
                    <a:lnTo>
                      <a:pt x="2862" y="1672"/>
                    </a:lnTo>
                    <a:lnTo>
                      <a:pt x="2862" y="1672"/>
                    </a:lnTo>
                    <a:lnTo>
                      <a:pt x="2860" y="1676"/>
                    </a:lnTo>
                    <a:lnTo>
                      <a:pt x="2860" y="1672"/>
                    </a:lnTo>
                    <a:lnTo>
                      <a:pt x="2900" y="1596"/>
                    </a:lnTo>
                    <a:lnTo>
                      <a:pt x="2900" y="1596"/>
                    </a:lnTo>
                    <a:lnTo>
                      <a:pt x="2904" y="1580"/>
                    </a:lnTo>
                    <a:lnTo>
                      <a:pt x="2908" y="1554"/>
                    </a:lnTo>
                    <a:lnTo>
                      <a:pt x="2908" y="1554"/>
                    </a:lnTo>
                    <a:lnTo>
                      <a:pt x="2910" y="1546"/>
                    </a:lnTo>
                    <a:lnTo>
                      <a:pt x="2916" y="1542"/>
                    </a:lnTo>
                    <a:lnTo>
                      <a:pt x="3000" y="1506"/>
                    </a:lnTo>
                    <a:lnTo>
                      <a:pt x="3000" y="1506"/>
                    </a:lnTo>
                    <a:lnTo>
                      <a:pt x="3016" y="1500"/>
                    </a:lnTo>
                    <a:lnTo>
                      <a:pt x="3062" y="1486"/>
                    </a:lnTo>
                    <a:lnTo>
                      <a:pt x="3062" y="1486"/>
                    </a:lnTo>
                    <a:lnTo>
                      <a:pt x="3066" y="1486"/>
                    </a:lnTo>
                    <a:lnTo>
                      <a:pt x="3068" y="1488"/>
                    </a:lnTo>
                    <a:lnTo>
                      <a:pt x="3072" y="1490"/>
                    </a:lnTo>
                    <a:lnTo>
                      <a:pt x="3072" y="1492"/>
                    </a:lnTo>
                    <a:lnTo>
                      <a:pt x="3074" y="1496"/>
                    </a:lnTo>
                    <a:lnTo>
                      <a:pt x="3074" y="1496"/>
                    </a:lnTo>
                    <a:lnTo>
                      <a:pt x="3076" y="1498"/>
                    </a:lnTo>
                    <a:lnTo>
                      <a:pt x="3078" y="1500"/>
                    </a:lnTo>
                    <a:lnTo>
                      <a:pt x="3080" y="1502"/>
                    </a:lnTo>
                    <a:lnTo>
                      <a:pt x="3084" y="1500"/>
                    </a:lnTo>
                    <a:lnTo>
                      <a:pt x="3118" y="1490"/>
                    </a:lnTo>
                    <a:lnTo>
                      <a:pt x="3118" y="1490"/>
                    </a:lnTo>
                    <a:lnTo>
                      <a:pt x="3122" y="1488"/>
                    </a:lnTo>
                    <a:lnTo>
                      <a:pt x="3120" y="1486"/>
                    </a:lnTo>
                    <a:lnTo>
                      <a:pt x="3102" y="1480"/>
                    </a:lnTo>
                    <a:lnTo>
                      <a:pt x="3102" y="1480"/>
                    </a:lnTo>
                    <a:lnTo>
                      <a:pt x="3100" y="1478"/>
                    </a:lnTo>
                    <a:lnTo>
                      <a:pt x="3102" y="1474"/>
                    </a:lnTo>
                    <a:lnTo>
                      <a:pt x="3134" y="1464"/>
                    </a:lnTo>
                    <a:lnTo>
                      <a:pt x="3134" y="1464"/>
                    </a:lnTo>
                    <a:lnTo>
                      <a:pt x="3142" y="1460"/>
                    </a:lnTo>
                    <a:lnTo>
                      <a:pt x="3146" y="1454"/>
                    </a:lnTo>
                    <a:lnTo>
                      <a:pt x="3190" y="1362"/>
                    </a:lnTo>
                    <a:lnTo>
                      <a:pt x="3190" y="1362"/>
                    </a:lnTo>
                    <a:lnTo>
                      <a:pt x="3194" y="1360"/>
                    </a:lnTo>
                    <a:lnTo>
                      <a:pt x="3196" y="1362"/>
                    </a:lnTo>
                    <a:lnTo>
                      <a:pt x="3216" y="1452"/>
                    </a:lnTo>
                    <a:lnTo>
                      <a:pt x="3216" y="1452"/>
                    </a:lnTo>
                    <a:lnTo>
                      <a:pt x="3220" y="1458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6" y="1472"/>
                    </a:lnTo>
                    <a:lnTo>
                      <a:pt x="3226" y="1480"/>
                    </a:lnTo>
                    <a:lnTo>
                      <a:pt x="3200" y="1532"/>
                    </a:lnTo>
                    <a:lnTo>
                      <a:pt x="3200" y="1532"/>
                    </a:lnTo>
                    <a:lnTo>
                      <a:pt x="3200" y="1534"/>
                    </a:lnTo>
                    <a:lnTo>
                      <a:pt x="3200" y="1536"/>
                    </a:lnTo>
                    <a:lnTo>
                      <a:pt x="3202" y="1536"/>
                    </a:lnTo>
                    <a:lnTo>
                      <a:pt x="3204" y="1536"/>
                    </a:lnTo>
                    <a:lnTo>
                      <a:pt x="3222" y="1530"/>
                    </a:lnTo>
                    <a:lnTo>
                      <a:pt x="3222" y="1530"/>
                    </a:lnTo>
                    <a:lnTo>
                      <a:pt x="3226" y="1530"/>
                    </a:lnTo>
                    <a:lnTo>
                      <a:pt x="3228" y="1532"/>
                    </a:lnTo>
                    <a:lnTo>
                      <a:pt x="3228" y="1534"/>
                    </a:lnTo>
                    <a:lnTo>
                      <a:pt x="3228" y="1536"/>
                    </a:lnTo>
                    <a:lnTo>
                      <a:pt x="3218" y="1574"/>
                    </a:lnTo>
                    <a:lnTo>
                      <a:pt x="3218" y="1574"/>
                    </a:lnTo>
                    <a:lnTo>
                      <a:pt x="3218" y="1576"/>
                    </a:lnTo>
                    <a:lnTo>
                      <a:pt x="3220" y="1578"/>
                    </a:lnTo>
                    <a:lnTo>
                      <a:pt x="3220" y="1580"/>
                    </a:lnTo>
                    <a:lnTo>
                      <a:pt x="3224" y="1578"/>
                    </a:lnTo>
                    <a:lnTo>
                      <a:pt x="3320" y="1542"/>
                    </a:lnTo>
                    <a:lnTo>
                      <a:pt x="3320" y="1542"/>
                    </a:lnTo>
                    <a:lnTo>
                      <a:pt x="3326" y="1540"/>
                    </a:lnTo>
                    <a:lnTo>
                      <a:pt x="3332" y="1534"/>
                    </a:lnTo>
                    <a:lnTo>
                      <a:pt x="3360" y="1508"/>
                    </a:lnTo>
                    <a:lnTo>
                      <a:pt x="3360" y="1508"/>
                    </a:lnTo>
                    <a:lnTo>
                      <a:pt x="3362" y="1506"/>
                    </a:lnTo>
                    <a:lnTo>
                      <a:pt x="3362" y="1508"/>
                    </a:lnTo>
                    <a:lnTo>
                      <a:pt x="3338" y="1548"/>
                    </a:lnTo>
                    <a:lnTo>
                      <a:pt x="3338" y="1548"/>
                    </a:lnTo>
                    <a:lnTo>
                      <a:pt x="3336" y="1554"/>
                    </a:lnTo>
                    <a:lnTo>
                      <a:pt x="3336" y="1562"/>
                    </a:lnTo>
                    <a:lnTo>
                      <a:pt x="3340" y="1588"/>
                    </a:lnTo>
                    <a:lnTo>
                      <a:pt x="3340" y="1588"/>
                    </a:lnTo>
                    <a:lnTo>
                      <a:pt x="3342" y="1592"/>
                    </a:lnTo>
                    <a:lnTo>
                      <a:pt x="3344" y="1592"/>
                    </a:lnTo>
                    <a:lnTo>
                      <a:pt x="3346" y="1592"/>
                    </a:lnTo>
                    <a:lnTo>
                      <a:pt x="3348" y="1592"/>
                    </a:lnTo>
                    <a:lnTo>
                      <a:pt x="3364" y="1578"/>
                    </a:lnTo>
                    <a:lnTo>
                      <a:pt x="3364" y="1578"/>
                    </a:lnTo>
                    <a:lnTo>
                      <a:pt x="3374" y="1568"/>
                    </a:lnTo>
                    <a:lnTo>
                      <a:pt x="3382" y="1554"/>
                    </a:lnTo>
                    <a:lnTo>
                      <a:pt x="3382" y="1554"/>
                    </a:lnTo>
                    <a:lnTo>
                      <a:pt x="3386" y="1546"/>
                    </a:lnTo>
                    <a:lnTo>
                      <a:pt x="3388" y="1540"/>
                    </a:lnTo>
                    <a:lnTo>
                      <a:pt x="3390" y="1526"/>
                    </a:lnTo>
                    <a:lnTo>
                      <a:pt x="3390" y="1526"/>
                    </a:lnTo>
                    <a:lnTo>
                      <a:pt x="3390" y="1522"/>
                    </a:lnTo>
                    <a:lnTo>
                      <a:pt x="3392" y="1520"/>
                    </a:lnTo>
                    <a:lnTo>
                      <a:pt x="3396" y="1520"/>
                    </a:lnTo>
                    <a:lnTo>
                      <a:pt x="3398" y="1518"/>
                    </a:lnTo>
                    <a:lnTo>
                      <a:pt x="3416" y="1520"/>
                    </a:lnTo>
                    <a:lnTo>
                      <a:pt x="3416" y="1520"/>
                    </a:lnTo>
                    <a:lnTo>
                      <a:pt x="3432" y="1520"/>
                    </a:lnTo>
                    <a:lnTo>
                      <a:pt x="3466" y="1516"/>
                    </a:lnTo>
                    <a:lnTo>
                      <a:pt x="3466" y="1516"/>
                    </a:lnTo>
                    <a:lnTo>
                      <a:pt x="3470" y="1514"/>
                    </a:lnTo>
                    <a:lnTo>
                      <a:pt x="3472" y="1512"/>
                    </a:lnTo>
                    <a:lnTo>
                      <a:pt x="3472" y="1510"/>
                    </a:lnTo>
                    <a:lnTo>
                      <a:pt x="3474" y="1506"/>
                    </a:lnTo>
                    <a:lnTo>
                      <a:pt x="3468" y="1466"/>
                    </a:lnTo>
                    <a:close/>
                    <a:moveTo>
                      <a:pt x="1246" y="678"/>
                    </a:moveTo>
                    <a:lnTo>
                      <a:pt x="1246" y="678"/>
                    </a:lnTo>
                    <a:lnTo>
                      <a:pt x="1246" y="674"/>
                    </a:lnTo>
                    <a:lnTo>
                      <a:pt x="1246" y="672"/>
                    </a:lnTo>
                    <a:lnTo>
                      <a:pt x="1248" y="672"/>
                    </a:lnTo>
                    <a:lnTo>
                      <a:pt x="1252" y="672"/>
                    </a:lnTo>
                    <a:lnTo>
                      <a:pt x="1274" y="674"/>
                    </a:lnTo>
                    <a:lnTo>
                      <a:pt x="1274" y="674"/>
                    </a:lnTo>
                    <a:lnTo>
                      <a:pt x="1288" y="678"/>
                    </a:lnTo>
                    <a:lnTo>
                      <a:pt x="1306" y="686"/>
                    </a:lnTo>
                    <a:lnTo>
                      <a:pt x="1306" y="686"/>
                    </a:lnTo>
                    <a:lnTo>
                      <a:pt x="1308" y="686"/>
                    </a:lnTo>
                    <a:lnTo>
                      <a:pt x="1310" y="688"/>
                    </a:lnTo>
                    <a:lnTo>
                      <a:pt x="1308" y="690"/>
                    </a:lnTo>
                    <a:lnTo>
                      <a:pt x="1306" y="692"/>
                    </a:lnTo>
                    <a:lnTo>
                      <a:pt x="1292" y="704"/>
                    </a:lnTo>
                    <a:lnTo>
                      <a:pt x="1292" y="704"/>
                    </a:lnTo>
                    <a:lnTo>
                      <a:pt x="1286" y="706"/>
                    </a:lnTo>
                    <a:lnTo>
                      <a:pt x="1278" y="704"/>
                    </a:lnTo>
                    <a:lnTo>
                      <a:pt x="1260" y="698"/>
                    </a:lnTo>
                    <a:lnTo>
                      <a:pt x="1260" y="698"/>
                    </a:lnTo>
                    <a:lnTo>
                      <a:pt x="1254" y="692"/>
                    </a:lnTo>
                    <a:lnTo>
                      <a:pt x="1250" y="686"/>
                    </a:lnTo>
                    <a:lnTo>
                      <a:pt x="1246" y="678"/>
                    </a:lnTo>
                    <a:close/>
                    <a:moveTo>
                      <a:pt x="1284" y="768"/>
                    </a:moveTo>
                    <a:lnTo>
                      <a:pt x="1252" y="764"/>
                    </a:lnTo>
                    <a:lnTo>
                      <a:pt x="1252" y="764"/>
                    </a:lnTo>
                    <a:lnTo>
                      <a:pt x="1250" y="762"/>
                    </a:lnTo>
                    <a:lnTo>
                      <a:pt x="1248" y="762"/>
                    </a:lnTo>
                    <a:lnTo>
                      <a:pt x="1250" y="760"/>
                    </a:lnTo>
                    <a:lnTo>
                      <a:pt x="1250" y="758"/>
                    </a:lnTo>
                    <a:lnTo>
                      <a:pt x="1274" y="742"/>
                    </a:lnTo>
                    <a:lnTo>
                      <a:pt x="1274" y="742"/>
                    </a:lnTo>
                    <a:lnTo>
                      <a:pt x="1282" y="738"/>
                    </a:lnTo>
                    <a:lnTo>
                      <a:pt x="1290" y="738"/>
                    </a:lnTo>
                    <a:lnTo>
                      <a:pt x="1290" y="738"/>
                    </a:lnTo>
                    <a:lnTo>
                      <a:pt x="1290" y="738"/>
                    </a:lnTo>
                    <a:lnTo>
                      <a:pt x="1298" y="738"/>
                    </a:lnTo>
                    <a:lnTo>
                      <a:pt x="1304" y="736"/>
                    </a:lnTo>
                    <a:lnTo>
                      <a:pt x="1326" y="730"/>
                    </a:lnTo>
                    <a:lnTo>
                      <a:pt x="1326" y="730"/>
                    </a:lnTo>
                    <a:lnTo>
                      <a:pt x="1334" y="730"/>
                    </a:lnTo>
                    <a:lnTo>
                      <a:pt x="1342" y="730"/>
                    </a:lnTo>
                    <a:lnTo>
                      <a:pt x="1346" y="730"/>
                    </a:lnTo>
                    <a:lnTo>
                      <a:pt x="1346" y="730"/>
                    </a:lnTo>
                    <a:lnTo>
                      <a:pt x="1354" y="732"/>
                    </a:lnTo>
                    <a:lnTo>
                      <a:pt x="1354" y="732"/>
                    </a:lnTo>
                    <a:lnTo>
                      <a:pt x="1360" y="732"/>
                    </a:lnTo>
                    <a:lnTo>
                      <a:pt x="1360" y="732"/>
                    </a:lnTo>
                    <a:lnTo>
                      <a:pt x="1368" y="732"/>
                    </a:lnTo>
                    <a:lnTo>
                      <a:pt x="1368" y="732"/>
                    </a:lnTo>
                    <a:lnTo>
                      <a:pt x="1374" y="732"/>
                    </a:lnTo>
                    <a:lnTo>
                      <a:pt x="1374" y="732"/>
                    </a:lnTo>
                    <a:lnTo>
                      <a:pt x="1382" y="730"/>
                    </a:lnTo>
                    <a:lnTo>
                      <a:pt x="1400" y="726"/>
                    </a:lnTo>
                    <a:lnTo>
                      <a:pt x="1400" y="726"/>
                    </a:lnTo>
                    <a:lnTo>
                      <a:pt x="1404" y="728"/>
                    </a:lnTo>
                    <a:lnTo>
                      <a:pt x="1402" y="730"/>
                    </a:lnTo>
                    <a:lnTo>
                      <a:pt x="1372" y="756"/>
                    </a:lnTo>
                    <a:lnTo>
                      <a:pt x="1372" y="756"/>
                    </a:lnTo>
                    <a:lnTo>
                      <a:pt x="1366" y="760"/>
                    </a:lnTo>
                    <a:lnTo>
                      <a:pt x="1360" y="762"/>
                    </a:lnTo>
                    <a:lnTo>
                      <a:pt x="1336" y="758"/>
                    </a:lnTo>
                    <a:lnTo>
                      <a:pt x="1336" y="758"/>
                    </a:lnTo>
                    <a:lnTo>
                      <a:pt x="1328" y="758"/>
                    </a:lnTo>
                    <a:lnTo>
                      <a:pt x="1320" y="760"/>
                    </a:lnTo>
                    <a:lnTo>
                      <a:pt x="1300" y="766"/>
                    </a:lnTo>
                    <a:lnTo>
                      <a:pt x="1300" y="766"/>
                    </a:lnTo>
                    <a:lnTo>
                      <a:pt x="1292" y="768"/>
                    </a:lnTo>
                    <a:lnTo>
                      <a:pt x="1284" y="768"/>
                    </a:lnTo>
                    <a:lnTo>
                      <a:pt x="1284" y="768"/>
                    </a:lnTo>
                    <a:close/>
                    <a:moveTo>
                      <a:pt x="1464" y="1000"/>
                    </a:moveTo>
                    <a:lnTo>
                      <a:pt x="1450" y="1016"/>
                    </a:lnTo>
                    <a:lnTo>
                      <a:pt x="1450" y="1016"/>
                    </a:lnTo>
                    <a:lnTo>
                      <a:pt x="1444" y="1020"/>
                    </a:lnTo>
                    <a:lnTo>
                      <a:pt x="1436" y="1020"/>
                    </a:lnTo>
                    <a:lnTo>
                      <a:pt x="1414" y="1018"/>
                    </a:lnTo>
                    <a:lnTo>
                      <a:pt x="1414" y="1018"/>
                    </a:lnTo>
                    <a:lnTo>
                      <a:pt x="1410" y="1018"/>
                    </a:lnTo>
                    <a:lnTo>
                      <a:pt x="1408" y="1020"/>
                    </a:lnTo>
                    <a:lnTo>
                      <a:pt x="1404" y="1022"/>
                    </a:lnTo>
                    <a:lnTo>
                      <a:pt x="1404" y="1024"/>
                    </a:lnTo>
                    <a:lnTo>
                      <a:pt x="1404" y="1026"/>
                    </a:lnTo>
                    <a:lnTo>
                      <a:pt x="1404" y="1026"/>
                    </a:lnTo>
                    <a:lnTo>
                      <a:pt x="1400" y="1032"/>
                    </a:lnTo>
                    <a:lnTo>
                      <a:pt x="1394" y="1036"/>
                    </a:lnTo>
                    <a:lnTo>
                      <a:pt x="1340" y="1046"/>
                    </a:lnTo>
                    <a:lnTo>
                      <a:pt x="1340" y="1046"/>
                    </a:lnTo>
                    <a:lnTo>
                      <a:pt x="1334" y="1046"/>
                    </a:lnTo>
                    <a:lnTo>
                      <a:pt x="1328" y="1042"/>
                    </a:lnTo>
                    <a:lnTo>
                      <a:pt x="1312" y="1026"/>
                    </a:lnTo>
                    <a:lnTo>
                      <a:pt x="1312" y="1026"/>
                    </a:lnTo>
                    <a:lnTo>
                      <a:pt x="1312" y="1024"/>
                    </a:lnTo>
                    <a:lnTo>
                      <a:pt x="1312" y="1022"/>
                    </a:lnTo>
                    <a:lnTo>
                      <a:pt x="1312" y="1020"/>
                    </a:lnTo>
                    <a:lnTo>
                      <a:pt x="1316" y="1018"/>
                    </a:lnTo>
                    <a:lnTo>
                      <a:pt x="1324" y="1016"/>
                    </a:lnTo>
                    <a:lnTo>
                      <a:pt x="1324" y="1016"/>
                    </a:lnTo>
                    <a:lnTo>
                      <a:pt x="1332" y="1014"/>
                    </a:lnTo>
                    <a:lnTo>
                      <a:pt x="1336" y="1016"/>
                    </a:lnTo>
                    <a:lnTo>
                      <a:pt x="1336" y="1016"/>
                    </a:lnTo>
                    <a:lnTo>
                      <a:pt x="1340" y="1018"/>
                    </a:lnTo>
                    <a:lnTo>
                      <a:pt x="1346" y="1018"/>
                    </a:lnTo>
                    <a:lnTo>
                      <a:pt x="1398" y="1006"/>
                    </a:lnTo>
                    <a:lnTo>
                      <a:pt x="1398" y="1006"/>
                    </a:lnTo>
                    <a:lnTo>
                      <a:pt x="1404" y="1002"/>
                    </a:lnTo>
                    <a:lnTo>
                      <a:pt x="1408" y="996"/>
                    </a:lnTo>
                    <a:lnTo>
                      <a:pt x="1408" y="996"/>
                    </a:lnTo>
                    <a:lnTo>
                      <a:pt x="1408" y="996"/>
                    </a:lnTo>
                    <a:lnTo>
                      <a:pt x="1412" y="990"/>
                    </a:lnTo>
                    <a:lnTo>
                      <a:pt x="1416" y="988"/>
                    </a:lnTo>
                    <a:lnTo>
                      <a:pt x="1416" y="988"/>
                    </a:lnTo>
                    <a:lnTo>
                      <a:pt x="1422" y="990"/>
                    </a:lnTo>
                    <a:lnTo>
                      <a:pt x="1422" y="990"/>
                    </a:lnTo>
                    <a:lnTo>
                      <a:pt x="1430" y="990"/>
                    </a:lnTo>
                    <a:lnTo>
                      <a:pt x="1462" y="994"/>
                    </a:lnTo>
                    <a:lnTo>
                      <a:pt x="1462" y="994"/>
                    </a:lnTo>
                    <a:lnTo>
                      <a:pt x="1464" y="994"/>
                    </a:lnTo>
                    <a:lnTo>
                      <a:pt x="1466" y="996"/>
                    </a:lnTo>
                    <a:lnTo>
                      <a:pt x="1466" y="998"/>
                    </a:lnTo>
                    <a:lnTo>
                      <a:pt x="1464" y="1000"/>
                    </a:lnTo>
                    <a:lnTo>
                      <a:pt x="1464" y="1000"/>
                    </a:lnTo>
                    <a:close/>
                    <a:moveTo>
                      <a:pt x="1822" y="1574"/>
                    </a:moveTo>
                    <a:lnTo>
                      <a:pt x="1798" y="1588"/>
                    </a:lnTo>
                    <a:lnTo>
                      <a:pt x="1798" y="1588"/>
                    </a:lnTo>
                    <a:lnTo>
                      <a:pt x="1796" y="1590"/>
                    </a:lnTo>
                    <a:lnTo>
                      <a:pt x="1792" y="1588"/>
                    </a:lnTo>
                    <a:lnTo>
                      <a:pt x="1790" y="1588"/>
                    </a:lnTo>
                    <a:lnTo>
                      <a:pt x="1788" y="1584"/>
                    </a:lnTo>
                    <a:lnTo>
                      <a:pt x="1776" y="1554"/>
                    </a:lnTo>
                    <a:lnTo>
                      <a:pt x="1776" y="1554"/>
                    </a:lnTo>
                    <a:lnTo>
                      <a:pt x="1774" y="1548"/>
                    </a:lnTo>
                    <a:lnTo>
                      <a:pt x="1774" y="1542"/>
                    </a:lnTo>
                    <a:lnTo>
                      <a:pt x="1774" y="1542"/>
                    </a:lnTo>
                    <a:lnTo>
                      <a:pt x="1772" y="1536"/>
                    </a:lnTo>
                    <a:lnTo>
                      <a:pt x="1768" y="1534"/>
                    </a:lnTo>
                    <a:lnTo>
                      <a:pt x="1768" y="1534"/>
                    </a:lnTo>
                    <a:lnTo>
                      <a:pt x="1766" y="1534"/>
                    </a:lnTo>
                    <a:lnTo>
                      <a:pt x="1764" y="1532"/>
                    </a:lnTo>
                    <a:lnTo>
                      <a:pt x="1762" y="1526"/>
                    </a:lnTo>
                    <a:lnTo>
                      <a:pt x="1768" y="1486"/>
                    </a:lnTo>
                    <a:lnTo>
                      <a:pt x="1768" y="1486"/>
                    </a:lnTo>
                    <a:lnTo>
                      <a:pt x="1768" y="1478"/>
                    </a:lnTo>
                    <a:lnTo>
                      <a:pt x="1768" y="1478"/>
                    </a:lnTo>
                    <a:lnTo>
                      <a:pt x="1768" y="1486"/>
                    </a:lnTo>
                    <a:lnTo>
                      <a:pt x="1768" y="1496"/>
                    </a:lnTo>
                    <a:lnTo>
                      <a:pt x="1768" y="1496"/>
                    </a:lnTo>
                    <a:lnTo>
                      <a:pt x="1768" y="1502"/>
                    </a:lnTo>
                    <a:lnTo>
                      <a:pt x="1770" y="1504"/>
                    </a:lnTo>
                    <a:lnTo>
                      <a:pt x="1772" y="1506"/>
                    </a:lnTo>
                    <a:lnTo>
                      <a:pt x="1772" y="1506"/>
                    </a:lnTo>
                    <a:lnTo>
                      <a:pt x="1776" y="1508"/>
                    </a:lnTo>
                    <a:lnTo>
                      <a:pt x="1778" y="1512"/>
                    </a:lnTo>
                    <a:lnTo>
                      <a:pt x="1778" y="1512"/>
                    </a:lnTo>
                    <a:lnTo>
                      <a:pt x="1778" y="1518"/>
                    </a:lnTo>
                    <a:lnTo>
                      <a:pt x="1780" y="1524"/>
                    </a:lnTo>
                    <a:lnTo>
                      <a:pt x="1794" y="1556"/>
                    </a:lnTo>
                    <a:lnTo>
                      <a:pt x="1794" y="1556"/>
                    </a:lnTo>
                    <a:lnTo>
                      <a:pt x="1794" y="1558"/>
                    </a:lnTo>
                    <a:lnTo>
                      <a:pt x="1798" y="1560"/>
                    </a:lnTo>
                    <a:lnTo>
                      <a:pt x="1800" y="1560"/>
                    </a:lnTo>
                    <a:lnTo>
                      <a:pt x="1802" y="1558"/>
                    </a:lnTo>
                    <a:lnTo>
                      <a:pt x="1812" y="1552"/>
                    </a:lnTo>
                    <a:lnTo>
                      <a:pt x="1812" y="1552"/>
                    </a:lnTo>
                    <a:lnTo>
                      <a:pt x="1816" y="1552"/>
                    </a:lnTo>
                    <a:lnTo>
                      <a:pt x="1818" y="1552"/>
                    </a:lnTo>
                    <a:lnTo>
                      <a:pt x="1820" y="1554"/>
                    </a:lnTo>
                    <a:lnTo>
                      <a:pt x="1822" y="1556"/>
                    </a:lnTo>
                    <a:lnTo>
                      <a:pt x="1826" y="1562"/>
                    </a:lnTo>
                    <a:lnTo>
                      <a:pt x="1826" y="1562"/>
                    </a:lnTo>
                    <a:lnTo>
                      <a:pt x="1826" y="1564"/>
                    </a:lnTo>
                    <a:lnTo>
                      <a:pt x="1826" y="1568"/>
                    </a:lnTo>
                    <a:lnTo>
                      <a:pt x="1824" y="1570"/>
                    </a:lnTo>
                    <a:lnTo>
                      <a:pt x="1822" y="1574"/>
                    </a:lnTo>
                    <a:lnTo>
                      <a:pt x="1822" y="1574"/>
                    </a:lnTo>
                    <a:close/>
                    <a:moveTo>
                      <a:pt x="2266" y="1642"/>
                    </a:move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4" y="1640"/>
                    </a:lnTo>
                    <a:lnTo>
                      <a:pt x="2260" y="1642"/>
                    </a:lnTo>
                    <a:lnTo>
                      <a:pt x="2256" y="1642"/>
                    </a:lnTo>
                    <a:lnTo>
                      <a:pt x="2254" y="1644"/>
                    </a:lnTo>
                    <a:lnTo>
                      <a:pt x="2250" y="1650"/>
                    </a:lnTo>
                    <a:lnTo>
                      <a:pt x="2250" y="1650"/>
                    </a:lnTo>
                    <a:lnTo>
                      <a:pt x="2240" y="1664"/>
                    </a:lnTo>
                    <a:lnTo>
                      <a:pt x="2236" y="1666"/>
                    </a:lnTo>
                    <a:lnTo>
                      <a:pt x="2236" y="1666"/>
                    </a:lnTo>
                    <a:lnTo>
                      <a:pt x="2230" y="1670"/>
                    </a:lnTo>
                    <a:lnTo>
                      <a:pt x="2224" y="1672"/>
                    </a:lnTo>
                    <a:lnTo>
                      <a:pt x="2222" y="1672"/>
                    </a:lnTo>
                    <a:lnTo>
                      <a:pt x="2222" y="1672"/>
                    </a:lnTo>
                    <a:lnTo>
                      <a:pt x="2206" y="1676"/>
                    </a:lnTo>
                    <a:lnTo>
                      <a:pt x="2150" y="1684"/>
                    </a:lnTo>
                    <a:lnTo>
                      <a:pt x="2150" y="1684"/>
                    </a:lnTo>
                    <a:lnTo>
                      <a:pt x="2136" y="1686"/>
                    </a:lnTo>
                    <a:lnTo>
                      <a:pt x="2136" y="1686"/>
                    </a:lnTo>
                    <a:lnTo>
                      <a:pt x="2132" y="1684"/>
                    </a:lnTo>
                    <a:lnTo>
                      <a:pt x="2130" y="1678"/>
                    </a:lnTo>
                    <a:lnTo>
                      <a:pt x="2128" y="1666"/>
                    </a:lnTo>
                    <a:lnTo>
                      <a:pt x="2128" y="1666"/>
                    </a:lnTo>
                    <a:lnTo>
                      <a:pt x="2130" y="1658"/>
                    </a:lnTo>
                    <a:lnTo>
                      <a:pt x="2134" y="1654"/>
                    </a:lnTo>
                    <a:lnTo>
                      <a:pt x="2174" y="1628"/>
                    </a:lnTo>
                    <a:lnTo>
                      <a:pt x="2174" y="1628"/>
                    </a:lnTo>
                    <a:lnTo>
                      <a:pt x="2188" y="1620"/>
                    </a:lnTo>
                    <a:lnTo>
                      <a:pt x="2200" y="1612"/>
                    </a:lnTo>
                    <a:lnTo>
                      <a:pt x="2200" y="1612"/>
                    </a:lnTo>
                    <a:lnTo>
                      <a:pt x="2214" y="1604"/>
                    </a:lnTo>
                    <a:lnTo>
                      <a:pt x="2238" y="1588"/>
                    </a:lnTo>
                    <a:lnTo>
                      <a:pt x="2238" y="1588"/>
                    </a:lnTo>
                    <a:lnTo>
                      <a:pt x="2252" y="1580"/>
                    </a:lnTo>
                    <a:lnTo>
                      <a:pt x="2264" y="1572"/>
                    </a:lnTo>
                    <a:lnTo>
                      <a:pt x="2264" y="1572"/>
                    </a:lnTo>
                    <a:lnTo>
                      <a:pt x="2278" y="1564"/>
                    </a:lnTo>
                    <a:lnTo>
                      <a:pt x="2278" y="1564"/>
                    </a:lnTo>
                    <a:lnTo>
                      <a:pt x="2286" y="1560"/>
                    </a:lnTo>
                    <a:lnTo>
                      <a:pt x="2298" y="1556"/>
                    </a:lnTo>
                    <a:lnTo>
                      <a:pt x="2312" y="1554"/>
                    </a:lnTo>
                    <a:lnTo>
                      <a:pt x="2312" y="1554"/>
                    </a:lnTo>
                    <a:lnTo>
                      <a:pt x="2326" y="1554"/>
                    </a:lnTo>
                    <a:lnTo>
                      <a:pt x="2336" y="1556"/>
                    </a:lnTo>
                    <a:lnTo>
                      <a:pt x="2342" y="1558"/>
                    </a:lnTo>
                    <a:lnTo>
                      <a:pt x="2342" y="1560"/>
                    </a:lnTo>
                    <a:lnTo>
                      <a:pt x="2342" y="1560"/>
                    </a:lnTo>
                    <a:lnTo>
                      <a:pt x="2350" y="1564"/>
                    </a:lnTo>
                    <a:lnTo>
                      <a:pt x="2356" y="1568"/>
                    </a:lnTo>
                    <a:lnTo>
                      <a:pt x="2356" y="1568"/>
                    </a:lnTo>
                    <a:lnTo>
                      <a:pt x="2362" y="1576"/>
                    </a:lnTo>
                    <a:lnTo>
                      <a:pt x="2362" y="1576"/>
                    </a:lnTo>
                    <a:lnTo>
                      <a:pt x="2370" y="1584"/>
                    </a:lnTo>
                    <a:lnTo>
                      <a:pt x="2378" y="1592"/>
                    </a:lnTo>
                    <a:lnTo>
                      <a:pt x="2398" y="1610"/>
                    </a:lnTo>
                    <a:lnTo>
                      <a:pt x="2398" y="1610"/>
                    </a:lnTo>
                    <a:lnTo>
                      <a:pt x="2406" y="1618"/>
                    </a:lnTo>
                    <a:lnTo>
                      <a:pt x="2410" y="1628"/>
                    </a:lnTo>
                    <a:lnTo>
                      <a:pt x="2418" y="1646"/>
                    </a:lnTo>
                    <a:lnTo>
                      <a:pt x="2418" y="1646"/>
                    </a:lnTo>
                    <a:lnTo>
                      <a:pt x="2418" y="1648"/>
                    </a:lnTo>
                    <a:lnTo>
                      <a:pt x="2418" y="1650"/>
                    </a:lnTo>
                    <a:lnTo>
                      <a:pt x="2414" y="1656"/>
                    </a:lnTo>
                    <a:lnTo>
                      <a:pt x="2398" y="1664"/>
                    </a:lnTo>
                    <a:lnTo>
                      <a:pt x="2374" y="1672"/>
                    </a:lnTo>
                    <a:lnTo>
                      <a:pt x="2374" y="1672"/>
                    </a:lnTo>
                    <a:lnTo>
                      <a:pt x="2358" y="1674"/>
                    </a:lnTo>
                    <a:lnTo>
                      <a:pt x="2292" y="1670"/>
                    </a:lnTo>
                    <a:lnTo>
                      <a:pt x="2292" y="1670"/>
                    </a:lnTo>
                    <a:lnTo>
                      <a:pt x="2286" y="1666"/>
                    </a:lnTo>
                    <a:lnTo>
                      <a:pt x="2280" y="1662"/>
                    </a:lnTo>
                    <a:lnTo>
                      <a:pt x="2276" y="1654"/>
                    </a:lnTo>
                    <a:lnTo>
                      <a:pt x="2276" y="1654"/>
                    </a:lnTo>
                    <a:lnTo>
                      <a:pt x="2272" y="1648"/>
                    </a:lnTo>
                    <a:lnTo>
                      <a:pt x="2266" y="1642"/>
                    </a:lnTo>
                    <a:lnTo>
                      <a:pt x="2266" y="1642"/>
                    </a:lnTo>
                    <a:close/>
                    <a:moveTo>
                      <a:pt x="2504" y="1860"/>
                    </a:moveTo>
                    <a:lnTo>
                      <a:pt x="2480" y="1838"/>
                    </a:lnTo>
                    <a:lnTo>
                      <a:pt x="2480" y="1838"/>
                    </a:lnTo>
                    <a:lnTo>
                      <a:pt x="2476" y="1832"/>
                    </a:lnTo>
                    <a:lnTo>
                      <a:pt x="2476" y="1826"/>
                    </a:lnTo>
                    <a:lnTo>
                      <a:pt x="2476" y="1816"/>
                    </a:lnTo>
                    <a:lnTo>
                      <a:pt x="2476" y="1816"/>
                    </a:lnTo>
                    <a:lnTo>
                      <a:pt x="2478" y="1800"/>
                    </a:lnTo>
                    <a:lnTo>
                      <a:pt x="2478" y="1794"/>
                    </a:lnTo>
                    <a:lnTo>
                      <a:pt x="2478" y="1794"/>
                    </a:lnTo>
                    <a:lnTo>
                      <a:pt x="2478" y="1790"/>
                    </a:lnTo>
                    <a:lnTo>
                      <a:pt x="2478" y="1788"/>
                    </a:lnTo>
                    <a:lnTo>
                      <a:pt x="2476" y="1786"/>
                    </a:lnTo>
                    <a:lnTo>
                      <a:pt x="2472" y="1784"/>
                    </a:lnTo>
                    <a:lnTo>
                      <a:pt x="2458" y="1782"/>
                    </a:lnTo>
                    <a:lnTo>
                      <a:pt x="2458" y="1782"/>
                    </a:lnTo>
                    <a:lnTo>
                      <a:pt x="2442" y="1778"/>
                    </a:lnTo>
                    <a:lnTo>
                      <a:pt x="2416" y="1772"/>
                    </a:lnTo>
                    <a:lnTo>
                      <a:pt x="2416" y="1772"/>
                    </a:lnTo>
                    <a:lnTo>
                      <a:pt x="2410" y="1768"/>
                    </a:lnTo>
                    <a:lnTo>
                      <a:pt x="2406" y="1762"/>
                    </a:lnTo>
                    <a:lnTo>
                      <a:pt x="2406" y="1762"/>
                    </a:lnTo>
                    <a:lnTo>
                      <a:pt x="2406" y="1760"/>
                    </a:lnTo>
                    <a:lnTo>
                      <a:pt x="2404" y="1760"/>
                    </a:lnTo>
                    <a:lnTo>
                      <a:pt x="2400" y="1762"/>
                    </a:lnTo>
                    <a:lnTo>
                      <a:pt x="2378" y="1794"/>
                    </a:lnTo>
                    <a:lnTo>
                      <a:pt x="2378" y="1794"/>
                    </a:lnTo>
                    <a:lnTo>
                      <a:pt x="2376" y="1800"/>
                    </a:lnTo>
                    <a:lnTo>
                      <a:pt x="2374" y="1808"/>
                    </a:lnTo>
                    <a:lnTo>
                      <a:pt x="2372" y="1848"/>
                    </a:lnTo>
                    <a:lnTo>
                      <a:pt x="2372" y="1848"/>
                    </a:lnTo>
                    <a:lnTo>
                      <a:pt x="2370" y="1864"/>
                    </a:lnTo>
                    <a:lnTo>
                      <a:pt x="2362" y="1916"/>
                    </a:lnTo>
                    <a:lnTo>
                      <a:pt x="2362" y="1916"/>
                    </a:lnTo>
                    <a:lnTo>
                      <a:pt x="2358" y="1922"/>
                    </a:lnTo>
                    <a:lnTo>
                      <a:pt x="2354" y="1928"/>
                    </a:lnTo>
                    <a:lnTo>
                      <a:pt x="2324" y="1952"/>
                    </a:lnTo>
                    <a:lnTo>
                      <a:pt x="2324" y="1952"/>
                    </a:lnTo>
                    <a:lnTo>
                      <a:pt x="2322" y="1952"/>
                    </a:lnTo>
                    <a:lnTo>
                      <a:pt x="2318" y="1954"/>
                    </a:lnTo>
                    <a:lnTo>
                      <a:pt x="2316" y="1952"/>
                    </a:lnTo>
                    <a:lnTo>
                      <a:pt x="2314" y="1950"/>
                    </a:lnTo>
                    <a:lnTo>
                      <a:pt x="2284" y="1908"/>
                    </a:lnTo>
                    <a:lnTo>
                      <a:pt x="2284" y="1908"/>
                    </a:lnTo>
                    <a:lnTo>
                      <a:pt x="2280" y="1900"/>
                    </a:lnTo>
                    <a:lnTo>
                      <a:pt x="2280" y="1892"/>
                    </a:lnTo>
                    <a:lnTo>
                      <a:pt x="2300" y="1808"/>
                    </a:lnTo>
                    <a:lnTo>
                      <a:pt x="2300" y="1808"/>
                    </a:lnTo>
                    <a:lnTo>
                      <a:pt x="2306" y="1794"/>
                    </a:lnTo>
                    <a:lnTo>
                      <a:pt x="2342" y="1734"/>
                    </a:lnTo>
                    <a:lnTo>
                      <a:pt x="2342" y="1734"/>
                    </a:lnTo>
                    <a:lnTo>
                      <a:pt x="2346" y="1728"/>
                    </a:lnTo>
                    <a:lnTo>
                      <a:pt x="2354" y="1726"/>
                    </a:lnTo>
                    <a:lnTo>
                      <a:pt x="2416" y="1712"/>
                    </a:lnTo>
                    <a:lnTo>
                      <a:pt x="2416" y="1712"/>
                    </a:lnTo>
                    <a:lnTo>
                      <a:pt x="2432" y="1710"/>
                    </a:lnTo>
                    <a:lnTo>
                      <a:pt x="2470" y="1704"/>
                    </a:lnTo>
                    <a:lnTo>
                      <a:pt x="2470" y="1704"/>
                    </a:lnTo>
                    <a:lnTo>
                      <a:pt x="2486" y="1702"/>
                    </a:lnTo>
                    <a:lnTo>
                      <a:pt x="2502" y="1702"/>
                    </a:lnTo>
                    <a:lnTo>
                      <a:pt x="2502" y="1702"/>
                    </a:lnTo>
                    <a:lnTo>
                      <a:pt x="2518" y="1704"/>
                    </a:lnTo>
                    <a:lnTo>
                      <a:pt x="2576" y="1714"/>
                    </a:lnTo>
                    <a:lnTo>
                      <a:pt x="2576" y="1714"/>
                    </a:lnTo>
                    <a:lnTo>
                      <a:pt x="2590" y="1720"/>
                    </a:lnTo>
                    <a:lnTo>
                      <a:pt x="2648" y="1748"/>
                    </a:lnTo>
                    <a:lnTo>
                      <a:pt x="2648" y="1748"/>
                    </a:lnTo>
                    <a:lnTo>
                      <a:pt x="2652" y="1750"/>
                    </a:lnTo>
                    <a:lnTo>
                      <a:pt x="2652" y="1754"/>
                    </a:lnTo>
                    <a:lnTo>
                      <a:pt x="2654" y="1756"/>
                    </a:lnTo>
                    <a:lnTo>
                      <a:pt x="2652" y="1760"/>
                    </a:lnTo>
                    <a:lnTo>
                      <a:pt x="2650" y="1764"/>
                    </a:lnTo>
                    <a:lnTo>
                      <a:pt x="2650" y="1764"/>
                    </a:lnTo>
                    <a:lnTo>
                      <a:pt x="2646" y="1770"/>
                    </a:lnTo>
                    <a:lnTo>
                      <a:pt x="2640" y="1772"/>
                    </a:lnTo>
                    <a:lnTo>
                      <a:pt x="2594" y="1774"/>
                    </a:lnTo>
                    <a:lnTo>
                      <a:pt x="2594" y="1774"/>
                    </a:lnTo>
                    <a:lnTo>
                      <a:pt x="2588" y="1776"/>
                    </a:lnTo>
                    <a:lnTo>
                      <a:pt x="2582" y="1782"/>
                    </a:lnTo>
                    <a:lnTo>
                      <a:pt x="2574" y="1794"/>
                    </a:lnTo>
                    <a:lnTo>
                      <a:pt x="2574" y="1794"/>
                    </a:lnTo>
                    <a:lnTo>
                      <a:pt x="2568" y="1808"/>
                    </a:lnTo>
                    <a:lnTo>
                      <a:pt x="2568" y="1808"/>
                    </a:lnTo>
                    <a:lnTo>
                      <a:pt x="2564" y="1820"/>
                    </a:lnTo>
                    <a:lnTo>
                      <a:pt x="2562" y="1830"/>
                    </a:lnTo>
                    <a:lnTo>
                      <a:pt x="2562" y="1840"/>
                    </a:lnTo>
                    <a:lnTo>
                      <a:pt x="2562" y="1840"/>
                    </a:lnTo>
                    <a:lnTo>
                      <a:pt x="2560" y="1848"/>
                    </a:lnTo>
                    <a:lnTo>
                      <a:pt x="2558" y="1860"/>
                    </a:lnTo>
                    <a:lnTo>
                      <a:pt x="2554" y="1870"/>
                    </a:lnTo>
                    <a:lnTo>
                      <a:pt x="2554" y="1870"/>
                    </a:lnTo>
                    <a:lnTo>
                      <a:pt x="2554" y="1874"/>
                    </a:lnTo>
                    <a:lnTo>
                      <a:pt x="2552" y="1876"/>
                    </a:lnTo>
                    <a:lnTo>
                      <a:pt x="2548" y="1876"/>
                    </a:lnTo>
                    <a:lnTo>
                      <a:pt x="2546" y="1876"/>
                    </a:lnTo>
                    <a:lnTo>
                      <a:pt x="2518" y="1866"/>
                    </a:lnTo>
                    <a:lnTo>
                      <a:pt x="2518" y="1866"/>
                    </a:lnTo>
                    <a:lnTo>
                      <a:pt x="2512" y="1864"/>
                    </a:lnTo>
                    <a:lnTo>
                      <a:pt x="2504" y="1860"/>
                    </a:lnTo>
                    <a:lnTo>
                      <a:pt x="2504" y="1860"/>
                    </a:lnTo>
                    <a:close/>
                    <a:moveTo>
                      <a:pt x="2668" y="1914"/>
                    </a:moveTo>
                    <a:lnTo>
                      <a:pt x="2624" y="1926"/>
                    </a:lnTo>
                    <a:lnTo>
                      <a:pt x="2624" y="1926"/>
                    </a:lnTo>
                    <a:lnTo>
                      <a:pt x="2610" y="1932"/>
                    </a:lnTo>
                    <a:lnTo>
                      <a:pt x="2568" y="1958"/>
                    </a:lnTo>
                    <a:lnTo>
                      <a:pt x="2568" y="1958"/>
                    </a:lnTo>
                    <a:lnTo>
                      <a:pt x="2560" y="1960"/>
                    </a:lnTo>
                    <a:lnTo>
                      <a:pt x="2554" y="1962"/>
                    </a:lnTo>
                    <a:lnTo>
                      <a:pt x="2524" y="1960"/>
                    </a:lnTo>
                    <a:lnTo>
                      <a:pt x="2524" y="1960"/>
                    </a:lnTo>
                    <a:lnTo>
                      <a:pt x="2522" y="1960"/>
                    </a:lnTo>
                    <a:lnTo>
                      <a:pt x="2520" y="1958"/>
                    </a:lnTo>
                    <a:lnTo>
                      <a:pt x="2518" y="1954"/>
                    </a:lnTo>
                    <a:lnTo>
                      <a:pt x="2520" y="1952"/>
                    </a:lnTo>
                    <a:lnTo>
                      <a:pt x="2530" y="1924"/>
                    </a:lnTo>
                    <a:lnTo>
                      <a:pt x="2530" y="1924"/>
                    </a:lnTo>
                    <a:lnTo>
                      <a:pt x="2534" y="1918"/>
                    </a:lnTo>
                    <a:lnTo>
                      <a:pt x="2540" y="1916"/>
                    </a:lnTo>
                    <a:lnTo>
                      <a:pt x="2584" y="1902"/>
                    </a:lnTo>
                    <a:lnTo>
                      <a:pt x="2584" y="1902"/>
                    </a:lnTo>
                    <a:lnTo>
                      <a:pt x="2600" y="1898"/>
                    </a:lnTo>
                    <a:lnTo>
                      <a:pt x="2638" y="1892"/>
                    </a:lnTo>
                    <a:lnTo>
                      <a:pt x="2638" y="1892"/>
                    </a:lnTo>
                    <a:lnTo>
                      <a:pt x="2644" y="1892"/>
                    </a:lnTo>
                    <a:lnTo>
                      <a:pt x="2652" y="1894"/>
                    </a:lnTo>
                    <a:lnTo>
                      <a:pt x="2670" y="1908"/>
                    </a:lnTo>
                    <a:lnTo>
                      <a:pt x="2670" y="1908"/>
                    </a:lnTo>
                    <a:lnTo>
                      <a:pt x="2672" y="1910"/>
                    </a:lnTo>
                    <a:lnTo>
                      <a:pt x="2672" y="1912"/>
                    </a:lnTo>
                    <a:lnTo>
                      <a:pt x="2670" y="1912"/>
                    </a:lnTo>
                    <a:lnTo>
                      <a:pt x="2668" y="1914"/>
                    </a:lnTo>
                    <a:lnTo>
                      <a:pt x="2668" y="1914"/>
                    </a:lnTo>
                    <a:close/>
                    <a:moveTo>
                      <a:pt x="2806" y="1832"/>
                    </a:moveTo>
                    <a:lnTo>
                      <a:pt x="2802" y="1842"/>
                    </a:lnTo>
                    <a:lnTo>
                      <a:pt x="2802" y="1842"/>
                    </a:lnTo>
                    <a:lnTo>
                      <a:pt x="2798" y="1850"/>
                    </a:lnTo>
                    <a:lnTo>
                      <a:pt x="2792" y="1854"/>
                    </a:lnTo>
                    <a:lnTo>
                      <a:pt x="2764" y="1872"/>
                    </a:lnTo>
                    <a:lnTo>
                      <a:pt x="2764" y="1872"/>
                    </a:lnTo>
                    <a:lnTo>
                      <a:pt x="2756" y="1874"/>
                    </a:lnTo>
                    <a:lnTo>
                      <a:pt x="2748" y="1876"/>
                    </a:lnTo>
                    <a:lnTo>
                      <a:pt x="2708" y="1878"/>
                    </a:lnTo>
                    <a:lnTo>
                      <a:pt x="2708" y="1878"/>
                    </a:lnTo>
                    <a:lnTo>
                      <a:pt x="2692" y="1878"/>
                    </a:lnTo>
                    <a:lnTo>
                      <a:pt x="2684" y="1878"/>
                    </a:lnTo>
                    <a:lnTo>
                      <a:pt x="2684" y="1878"/>
                    </a:lnTo>
                    <a:lnTo>
                      <a:pt x="2676" y="1876"/>
                    </a:lnTo>
                    <a:lnTo>
                      <a:pt x="2670" y="1872"/>
                    </a:lnTo>
                    <a:lnTo>
                      <a:pt x="2670" y="1872"/>
                    </a:lnTo>
                    <a:lnTo>
                      <a:pt x="2660" y="1860"/>
                    </a:lnTo>
                    <a:lnTo>
                      <a:pt x="2660" y="1860"/>
                    </a:lnTo>
                    <a:lnTo>
                      <a:pt x="2660" y="1858"/>
                    </a:lnTo>
                    <a:lnTo>
                      <a:pt x="2662" y="1854"/>
                    </a:lnTo>
                    <a:lnTo>
                      <a:pt x="2664" y="1852"/>
                    </a:lnTo>
                    <a:lnTo>
                      <a:pt x="2668" y="1850"/>
                    </a:lnTo>
                    <a:lnTo>
                      <a:pt x="2676" y="1850"/>
                    </a:lnTo>
                    <a:lnTo>
                      <a:pt x="2686" y="1850"/>
                    </a:lnTo>
                    <a:lnTo>
                      <a:pt x="2686" y="1850"/>
                    </a:lnTo>
                    <a:lnTo>
                      <a:pt x="2738" y="1852"/>
                    </a:lnTo>
                    <a:lnTo>
                      <a:pt x="2766" y="1854"/>
                    </a:lnTo>
                    <a:lnTo>
                      <a:pt x="2766" y="1854"/>
                    </a:lnTo>
                    <a:lnTo>
                      <a:pt x="2772" y="1852"/>
                    </a:lnTo>
                    <a:lnTo>
                      <a:pt x="2780" y="1848"/>
                    </a:lnTo>
                    <a:lnTo>
                      <a:pt x="2804" y="1830"/>
                    </a:lnTo>
                    <a:lnTo>
                      <a:pt x="2804" y="1830"/>
                    </a:lnTo>
                    <a:lnTo>
                      <a:pt x="2806" y="1828"/>
                    </a:lnTo>
                    <a:lnTo>
                      <a:pt x="2806" y="1832"/>
                    </a:lnTo>
                    <a:lnTo>
                      <a:pt x="2806" y="18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4" name="Gruppe 112"/>
              <p:cNvGrpSpPr/>
              <p:nvPr/>
            </p:nvGrpSpPr>
            <p:grpSpPr>
              <a:xfrm>
                <a:off x="371475" y="1323975"/>
                <a:ext cx="1581150" cy="939800"/>
                <a:chOff x="371475" y="1323975"/>
                <a:chExt cx="1581150" cy="939800"/>
              </a:xfrm>
              <a:grpFill/>
            </p:grpSpPr>
            <p:sp>
              <p:nvSpPr>
                <p:cNvPr id="29" name="Freeform 109"/>
                <p:cNvSpPr>
                  <a:spLocks/>
                </p:cNvSpPr>
                <p:nvPr/>
              </p:nvSpPr>
              <p:spPr bwMode="auto">
                <a:xfrm>
                  <a:off x="371475" y="1758950"/>
                  <a:ext cx="15875" cy="635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10" y="0"/>
                    </a:cxn>
                    <a:cxn ang="0">
                      <a:pos x="10" y="2"/>
                    </a:cxn>
                    <a:cxn ang="0">
                      <a:pos x="8" y="4"/>
                    </a:cxn>
                    <a:cxn ang="0">
                      <a:pos x="8" y="4"/>
                    </a:cxn>
                    <a:cxn ang="0">
                      <a:pos x="4" y="4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6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0" h="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30" name="Freeform 110"/>
                <p:cNvSpPr>
                  <a:spLocks/>
                </p:cNvSpPr>
                <p:nvPr/>
              </p:nvSpPr>
              <p:spPr bwMode="auto">
                <a:xfrm>
                  <a:off x="422275" y="2197100"/>
                  <a:ext cx="1588" cy="19050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0" y="12"/>
                    </a:cxn>
                    <a:cxn ang="0">
                      <a:pos x="0" y="1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31" name="Freeform 116"/>
                <p:cNvSpPr>
                  <a:spLocks/>
                </p:cNvSpPr>
                <p:nvPr/>
              </p:nvSpPr>
              <p:spPr bwMode="auto">
                <a:xfrm>
                  <a:off x="1133475" y="1323975"/>
                  <a:ext cx="238125" cy="381000"/>
                </a:xfrm>
                <a:custGeom>
                  <a:avLst/>
                  <a:gdLst/>
                  <a:ahLst/>
                  <a:cxnLst>
                    <a:cxn ang="0">
                      <a:pos x="92" y="100"/>
                    </a:cxn>
                    <a:cxn ang="0">
                      <a:pos x="122" y="104"/>
                    </a:cxn>
                    <a:cxn ang="0">
                      <a:pos x="122" y="104"/>
                    </a:cxn>
                    <a:cxn ang="0">
                      <a:pos x="126" y="104"/>
                    </a:cxn>
                    <a:cxn ang="0">
                      <a:pos x="128" y="102"/>
                    </a:cxn>
                    <a:cxn ang="0">
                      <a:pos x="130" y="100"/>
                    </a:cxn>
                    <a:cxn ang="0">
                      <a:pos x="132" y="96"/>
                    </a:cxn>
                    <a:cxn ang="0">
                      <a:pos x="140" y="28"/>
                    </a:cxn>
                    <a:cxn ang="0">
                      <a:pos x="140" y="28"/>
                    </a:cxn>
                    <a:cxn ang="0">
                      <a:pos x="140" y="26"/>
                    </a:cxn>
                    <a:cxn ang="0">
                      <a:pos x="138" y="22"/>
                    </a:cxn>
                    <a:cxn ang="0">
                      <a:pos x="136" y="20"/>
                    </a:cxn>
                    <a:cxn ang="0">
                      <a:pos x="132" y="18"/>
                    </a:cxn>
                    <a:cxn ang="0">
                      <a:pos x="58" y="0"/>
                    </a:cxn>
                    <a:cxn ang="0">
                      <a:pos x="58" y="0"/>
                    </a:cxn>
                    <a:cxn ang="0">
                      <a:pos x="42" y="0"/>
                    </a:cxn>
                    <a:cxn ang="0">
                      <a:pos x="8" y="2"/>
                    </a:cxn>
                    <a:cxn ang="0">
                      <a:pos x="8" y="2"/>
                    </a:cxn>
                    <a:cxn ang="0">
                      <a:pos x="6" y="4"/>
                    </a:cxn>
                    <a:cxn ang="0">
                      <a:pos x="2" y="6"/>
                    </a:cxn>
                    <a:cxn ang="0">
                      <a:pos x="0" y="8"/>
                    </a:cxn>
                    <a:cxn ang="0">
                      <a:pos x="0" y="12"/>
                    </a:cxn>
                    <a:cxn ang="0">
                      <a:pos x="8" y="220"/>
                    </a:cxn>
                    <a:cxn ang="0">
                      <a:pos x="8" y="220"/>
                    </a:cxn>
                    <a:cxn ang="0">
                      <a:pos x="10" y="226"/>
                    </a:cxn>
                    <a:cxn ang="0">
                      <a:pos x="16" y="230"/>
                    </a:cxn>
                    <a:cxn ang="0">
                      <a:pos x="106" y="240"/>
                    </a:cxn>
                    <a:cxn ang="0">
                      <a:pos x="106" y="240"/>
                    </a:cxn>
                    <a:cxn ang="0">
                      <a:pos x="114" y="240"/>
                    </a:cxn>
                    <a:cxn ang="0">
                      <a:pos x="122" y="238"/>
                    </a:cxn>
                    <a:cxn ang="0">
                      <a:pos x="148" y="220"/>
                    </a:cxn>
                    <a:cxn ang="0">
                      <a:pos x="148" y="220"/>
                    </a:cxn>
                    <a:cxn ang="0">
                      <a:pos x="150" y="218"/>
                    </a:cxn>
                    <a:cxn ang="0">
                      <a:pos x="150" y="216"/>
                    </a:cxn>
                    <a:cxn ang="0">
                      <a:pos x="150" y="212"/>
                    </a:cxn>
                    <a:cxn ang="0">
                      <a:pos x="150" y="208"/>
                    </a:cxn>
                    <a:cxn ang="0">
                      <a:pos x="88" y="106"/>
                    </a:cxn>
                    <a:cxn ang="0">
                      <a:pos x="88" y="106"/>
                    </a:cxn>
                    <a:cxn ang="0">
                      <a:pos x="88" y="104"/>
                    </a:cxn>
                    <a:cxn ang="0">
                      <a:pos x="88" y="102"/>
                    </a:cxn>
                    <a:cxn ang="0">
                      <a:pos x="90" y="100"/>
                    </a:cxn>
                    <a:cxn ang="0">
                      <a:pos x="92" y="100"/>
                    </a:cxn>
                    <a:cxn ang="0">
                      <a:pos x="92" y="100"/>
                    </a:cxn>
                  </a:cxnLst>
                  <a:rect l="0" t="0" r="r" b="b"/>
                  <a:pathLst>
                    <a:path w="150" h="240">
                      <a:moveTo>
                        <a:pt x="92" y="100"/>
                      </a:moveTo>
                      <a:lnTo>
                        <a:pt x="122" y="104"/>
                      </a:lnTo>
                      <a:lnTo>
                        <a:pt x="122" y="104"/>
                      </a:lnTo>
                      <a:lnTo>
                        <a:pt x="126" y="104"/>
                      </a:lnTo>
                      <a:lnTo>
                        <a:pt x="128" y="102"/>
                      </a:lnTo>
                      <a:lnTo>
                        <a:pt x="130" y="100"/>
                      </a:lnTo>
                      <a:lnTo>
                        <a:pt x="132" y="96"/>
                      </a:lnTo>
                      <a:lnTo>
                        <a:pt x="140" y="28"/>
                      </a:lnTo>
                      <a:lnTo>
                        <a:pt x="140" y="28"/>
                      </a:lnTo>
                      <a:lnTo>
                        <a:pt x="140" y="26"/>
                      </a:lnTo>
                      <a:lnTo>
                        <a:pt x="138" y="22"/>
                      </a:lnTo>
                      <a:lnTo>
                        <a:pt x="136" y="20"/>
                      </a:lnTo>
                      <a:lnTo>
                        <a:pt x="132" y="18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42" y="0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8" y="220"/>
                      </a:lnTo>
                      <a:lnTo>
                        <a:pt x="8" y="220"/>
                      </a:lnTo>
                      <a:lnTo>
                        <a:pt x="10" y="226"/>
                      </a:lnTo>
                      <a:lnTo>
                        <a:pt x="16" y="230"/>
                      </a:lnTo>
                      <a:lnTo>
                        <a:pt x="106" y="240"/>
                      </a:lnTo>
                      <a:lnTo>
                        <a:pt x="106" y="240"/>
                      </a:lnTo>
                      <a:lnTo>
                        <a:pt x="114" y="240"/>
                      </a:lnTo>
                      <a:lnTo>
                        <a:pt x="122" y="238"/>
                      </a:lnTo>
                      <a:lnTo>
                        <a:pt x="148" y="220"/>
                      </a:lnTo>
                      <a:lnTo>
                        <a:pt x="148" y="220"/>
                      </a:lnTo>
                      <a:lnTo>
                        <a:pt x="150" y="218"/>
                      </a:lnTo>
                      <a:lnTo>
                        <a:pt x="150" y="216"/>
                      </a:lnTo>
                      <a:lnTo>
                        <a:pt x="150" y="212"/>
                      </a:lnTo>
                      <a:lnTo>
                        <a:pt x="150" y="208"/>
                      </a:lnTo>
                      <a:lnTo>
                        <a:pt x="88" y="106"/>
                      </a:lnTo>
                      <a:lnTo>
                        <a:pt x="88" y="106"/>
                      </a:lnTo>
                      <a:lnTo>
                        <a:pt x="88" y="104"/>
                      </a:lnTo>
                      <a:lnTo>
                        <a:pt x="88" y="102"/>
                      </a:lnTo>
                      <a:lnTo>
                        <a:pt x="90" y="100"/>
                      </a:lnTo>
                      <a:lnTo>
                        <a:pt x="92" y="100"/>
                      </a:lnTo>
                      <a:lnTo>
                        <a:pt x="92" y="10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32" name="Freeform 124"/>
                <p:cNvSpPr>
                  <a:spLocks/>
                </p:cNvSpPr>
                <p:nvPr/>
              </p:nvSpPr>
              <p:spPr bwMode="auto">
                <a:xfrm>
                  <a:off x="1774825" y="2206625"/>
                  <a:ext cx="88900" cy="57150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2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6" y="30"/>
                    </a:cxn>
                    <a:cxn ang="0">
                      <a:pos x="6" y="30"/>
                    </a:cxn>
                    <a:cxn ang="0">
                      <a:pos x="8" y="32"/>
                    </a:cxn>
                    <a:cxn ang="0">
                      <a:pos x="10" y="34"/>
                    </a:cxn>
                    <a:cxn ang="0">
                      <a:pos x="14" y="36"/>
                    </a:cxn>
                    <a:cxn ang="0">
                      <a:pos x="16" y="34"/>
                    </a:cxn>
                    <a:cxn ang="0">
                      <a:pos x="54" y="24"/>
                    </a:cxn>
                    <a:cxn ang="0">
                      <a:pos x="54" y="24"/>
                    </a:cxn>
                    <a:cxn ang="0">
                      <a:pos x="56" y="20"/>
                    </a:cxn>
                    <a:cxn ang="0">
                      <a:pos x="54" y="18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56" h="36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6" y="30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6" y="3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6" y="20"/>
                      </a:lnTo>
                      <a:lnTo>
                        <a:pt x="54" y="18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33" name="Freeform 125"/>
                <p:cNvSpPr>
                  <a:spLocks/>
                </p:cNvSpPr>
                <p:nvPr/>
              </p:nvSpPr>
              <p:spPr bwMode="auto">
                <a:xfrm>
                  <a:off x="1866900" y="1727200"/>
                  <a:ext cx="85725" cy="60325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2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6" y="32"/>
                    </a:cxn>
                    <a:cxn ang="0">
                      <a:pos x="6" y="32"/>
                    </a:cxn>
                    <a:cxn ang="0">
                      <a:pos x="8" y="34"/>
                    </a:cxn>
                    <a:cxn ang="0">
                      <a:pos x="10" y="36"/>
                    </a:cxn>
                    <a:cxn ang="0">
                      <a:pos x="12" y="38"/>
                    </a:cxn>
                    <a:cxn ang="0">
                      <a:pos x="16" y="36"/>
                    </a:cxn>
                    <a:cxn ang="0">
                      <a:pos x="52" y="26"/>
                    </a:cxn>
                    <a:cxn ang="0">
                      <a:pos x="52" y="26"/>
                    </a:cxn>
                    <a:cxn ang="0">
                      <a:pos x="54" y="24"/>
                    </a:cxn>
                    <a:cxn ang="0">
                      <a:pos x="52" y="22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54" h="38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6" y="32"/>
                      </a:lnTo>
                      <a:lnTo>
                        <a:pt x="6" y="32"/>
                      </a:lnTo>
                      <a:lnTo>
                        <a:pt x="8" y="34"/>
                      </a:lnTo>
                      <a:lnTo>
                        <a:pt x="10" y="36"/>
                      </a:lnTo>
                      <a:lnTo>
                        <a:pt x="12" y="38"/>
                      </a:lnTo>
                      <a:lnTo>
                        <a:pt x="16" y="36"/>
                      </a:lnTo>
                      <a:lnTo>
                        <a:pt x="52" y="26"/>
                      </a:lnTo>
                      <a:lnTo>
                        <a:pt x="52" y="26"/>
                      </a:lnTo>
                      <a:lnTo>
                        <a:pt x="54" y="24"/>
                      </a:lnTo>
                      <a:lnTo>
                        <a:pt x="52" y="2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</p:grpSp>
        </p:grpSp>
        <p:grpSp>
          <p:nvGrpSpPr>
            <p:cNvPr id="5" name="Gruppe 42"/>
            <p:cNvGrpSpPr/>
            <p:nvPr/>
          </p:nvGrpSpPr>
          <p:grpSpPr>
            <a:xfrm>
              <a:off x="1820021" y="792478"/>
              <a:ext cx="5774459" cy="5452015"/>
              <a:chOff x="3054350" y="346075"/>
              <a:chExt cx="6089650" cy="5749925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</p:grpSpPr>
          <p:sp>
            <p:nvSpPr>
              <p:cNvPr id="11" name="Freeform 80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3" name="Freeform 81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6" name="Freeform 82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7" name="Freeform 85"/>
              <p:cNvSpPr>
                <a:spLocks noEditPoints="1"/>
              </p:cNvSpPr>
              <p:nvPr/>
            </p:nvSpPr>
            <p:spPr bwMode="auto">
              <a:xfrm>
                <a:off x="4654550" y="2800350"/>
                <a:ext cx="4054475" cy="2324100"/>
              </a:xfrm>
              <a:custGeom>
                <a:avLst/>
                <a:gdLst/>
                <a:ahLst/>
                <a:cxnLst>
                  <a:cxn ang="0">
                    <a:pos x="2008" y="232"/>
                  </a:cxn>
                  <a:cxn ang="0">
                    <a:pos x="1942" y="252"/>
                  </a:cxn>
                  <a:cxn ang="0">
                    <a:pos x="1916" y="316"/>
                  </a:cxn>
                  <a:cxn ang="0">
                    <a:pos x="1902" y="352"/>
                  </a:cxn>
                  <a:cxn ang="0">
                    <a:pos x="1830" y="308"/>
                  </a:cxn>
                  <a:cxn ang="0">
                    <a:pos x="1832" y="264"/>
                  </a:cxn>
                  <a:cxn ang="0">
                    <a:pos x="1764" y="244"/>
                  </a:cxn>
                  <a:cxn ang="0">
                    <a:pos x="1730" y="276"/>
                  </a:cxn>
                  <a:cxn ang="0">
                    <a:pos x="1708" y="404"/>
                  </a:cxn>
                  <a:cxn ang="0">
                    <a:pos x="1638" y="384"/>
                  </a:cxn>
                  <a:cxn ang="0">
                    <a:pos x="1700" y="204"/>
                  </a:cxn>
                  <a:cxn ang="0">
                    <a:pos x="1490" y="162"/>
                  </a:cxn>
                  <a:cxn ang="0">
                    <a:pos x="1500" y="108"/>
                  </a:cxn>
                  <a:cxn ang="0">
                    <a:pos x="1152" y="64"/>
                  </a:cxn>
                  <a:cxn ang="0">
                    <a:pos x="156" y="58"/>
                  </a:cxn>
                  <a:cxn ang="0">
                    <a:pos x="56" y="382"/>
                  </a:cxn>
                  <a:cxn ang="0">
                    <a:pos x="16" y="582"/>
                  </a:cxn>
                  <a:cxn ang="0">
                    <a:pos x="58" y="806"/>
                  </a:cxn>
                  <a:cxn ang="0">
                    <a:pos x="154" y="890"/>
                  </a:cxn>
                  <a:cxn ang="0">
                    <a:pos x="394" y="968"/>
                  </a:cxn>
                  <a:cxn ang="0">
                    <a:pos x="780" y="1042"/>
                  </a:cxn>
                  <a:cxn ang="0">
                    <a:pos x="1082" y="1294"/>
                  </a:cxn>
                  <a:cxn ang="0">
                    <a:pos x="1302" y="1252"/>
                  </a:cxn>
                  <a:cxn ang="0">
                    <a:pos x="1406" y="1260"/>
                  </a:cxn>
                  <a:cxn ang="0">
                    <a:pos x="1512" y="1272"/>
                  </a:cxn>
                  <a:cxn ang="0">
                    <a:pos x="1564" y="1286"/>
                  </a:cxn>
                  <a:cxn ang="0">
                    <a:pos x="1540" y="1232"/>
                  </a:cxn>
                  <a:cxn ang="0">
                    <a:pos x="1600" y="1222"/>
                  </a:cxn>
                  <a:cxn ang="0">
                    <a:pos x="1724" y="1210"/>
                  </a:cxn>
                  <a:cxn ang="0">
                    <a:pos x="1732" y="1238"/>
                  </a:cxn>
                  <a:cxn ang="0">
                    <a:pos x="1838" y="1248"/>
                  </a:cxn>
                  <a:cxn ang="0">
                    <a:pos x="1882" y="1328"/>
                  </a:cxn>
                  <a:cxn ang="0">
                    <a:pos x="1980" y="1452"/>
                  </a:cxn>
                  <a:cxn ang="0">
                    <a:pos x="2032" y="1446"/>
                  </a:cxn>
                  <a:cxn ang="0">
                    <a:pos x="1994" y="1280"/>
                  </a:cxn>
                  <a:cxn ang="0">
                    <a:pos x="1932" y="1120"/>
                  </a:cxn>
                  <a:cxn ang="0">
                    <a:pos x="2028" y="992"/>
                  </a:cxn>
                  <a:cxn ang="0">
                    <a:pos x="2068" y="954"/>
                  </a:cxn>
                  <a:cxn ang="0">
                    <a:pos x="2114" y="922"/>
                  </a:cxn>
                  <a:cxn ang="0">
                    <a:pos x="2156" y="864"/>
                  </a:cxn>
                  <a:cxn ang="0">
                    <a:pos x="2144" y="710"/>
                  </a:cxn>
                  <a:cxn ang="0">
                    <a:pos x="2166" y="642"/>
                  </a:cxn>
                  <a:cxn ang="0">
                    <a:pos x="2210" y="570"/>
                  </a:cxn>
                  <a:cxn ang="0">
                    <a:pos x="2280" y="516"/>
                  </a:cxn>
                  <a:cxn ang="0">
                    <a:pos x="2318" y="528"/>
                  </a:cxn>
                  <a:cxn ang="0">
                    <a:pos x="2308" y="478"/>
                  </a:cxn>
                  <a:cxn ang="0">
                    <a:pos x="2292" y="484"/>
                  </a:cxn>
                  <a:cxn ang="0">
                    <a:pos x="2270" y="400"/>
                  </a:cxn>
                  <a:cxn ang="0">
                    <a:pos x="2362" y="284"/>
                  </a:cxn>
                  <a:cxn ang="0">
                    <a:pos x="2396" y="302"/>
                  </a:cxn>
                  <a:cxn ang="0">
                    <a:pos x="2446" y="350"/>
                  </a:cxn>
                  <a:cxn ang="0">
                    <a:pos x="2488" y="282"/>
                  </a:cxn>
                  <a:cxn ang="0">
                    <a:pos x="2022" y="390"/>
                  </a:cxn>
                  <a:cxn ang="0">
                    <a:pos x="1878" y="436"/>
                  </a:cxn>
                  <a:cxn ang="0">
                    <a:pos x="1888" y="394"/>
                  </a:cxn>
                  <a:cxn ang="0">
                    <a:pos x="2006" y="370"/>
                  </a:cxn>
                  <a:cxn ang="0">
                    <a:pos x="2160" y="308"/>
                  </a:cxn>
                  <a:cxn ang="0">
                    <a:pos x="2102" y="352"/>
                  </a:cxn>
                  <a:cxn ang="0">
                    <a:pos x="2024" y="348"/>
                  </a:cxn>
                  <a:cxn ang="0">
                    <a:pos x="2040" y="326"/>
                  </a:cxn>
                  <a:cxn ang="0">
                    <a:pos x="2158" y="306"/>
                  </a:cxn>
                </a:cxnLst>
                <a:rect l="0" t="0" r="r" b="b"/>
                <a:pathLst>
                  <a:path w="2554" h="1464">
                    <a:moveTo>
                      <a:pt x="2554" y="214"/>
                    </a:moveTo>
                    <a:lnTo>
                      <a:pt x="2092" y="202"/>
                    </a:lnTo>
                    <a:lnTo>
                      <a:pt x="1956" y="202"/>
                    </a:lnTo>
                    <a:lnTo>
                      <a:pt x="2002" y="224"/>
                    </a:lnTo>
                    <a:lnTo>
                      <a:pt x="2002" y="224"/>
                    </a:lnTo>
                    <a:lnTo>
                      <a:pt x="2006" y="226"/>
                    </a:lnTo>
                    <a:lnTo>
                      <a:pt x="2006" y="230"/>
                    </a:lnTo>
                    <a:lnTo>
                      <a:pt x="2008" y="232"/>
                    </a:lnTo>
                    <a:lnTo>
                      <a:pt x="2006" y="236"/>
                    </a:lnTo>
                    <a:lnTo>
                      <a:pt x="2004" y="240"/>
                    </a:lnTo>
                    <a:lnTo>
                      <a:pt x="2004" y="240"/>
                    </a:lnTo>
                    <a:lnTo>
                      <a:pt x="2000" y="246"/>
                    </a:lnTo>
                    <a:lnTo>
                      <a:pt x="1994" y="248"/>
                    </a:lnTo>
                    <a:lnTo>
                      <a:pt x="1948" y="250"/>
                    </a:lnTo>
                    <a:lnTo>
                      <a:pt x="1948" y="250"/>
                    </a:lnTo>
                    <a:lnTo>
                      <a:pt x="1942" y="252"/>
                    </a:lnTo>
                    <a:lnTo>
                      <a:pt x="1936" y="258"/>
                    </a:lnTo>
                    <a:lnTo>
                      <a:pt x="1928" y="270"/>
                    </a:lnTo>
                    <a:lnTo>
                      <a:pt x="1928" y="270"/>
                    </a:lnTo>
                    <a:lnTo>
                      <a:pt x="1922" y="284"/>
                    </a:lnTo>
                    <a:lnTo>
                      <a:pt x="1922" y="284"/>
                    </a:lnTo>
                    <a:lnTo>
                      <a:pt x="1918" y="296"/>
                    </a:lnTo>
                    <a:lnTo>
                      <a:pt x="1916" y="306"/>
                    </a:lnTo>
                    <a:lnTo>
                      <a:pt x="1916" y="316"/>
                    </a:lnTo>
                    <a:lnTo>
                      <a:pt x="1916" y="316"/>
                    </a:lnTo>
                    <a:lnTo>
                      <a:pt x="1914" y="324"/>
                    </a:lnTo>
                    <a:lnTo>
                      <a:pt x="1912" y="336"/>
                    </a:lnTo>
                    <a:lnTo>
                      <a:pt x="1908" y="346"/>
                    </a:lnTo>
                    <a:lnTo>
                      <a:pt x="1908" y="346"/>
                    </a:lnTo>
                    <a:lnTo>
                      <a:pt x="1908" y="350"/>
                    </a:lnTo>
                    <a:lnTo>
                      <a:pt x="1906" y="352"/>
                    </a:lnTo>
                    <a:lnTo>
                      <a:pt x="1902" y="352"/>
                    </a:lnTo>
                    <a:lnTo>
                      <a:pt x="1900" y="352"/>
                    </a:lnTo>
                    <a:lnTo>
                      <a:pt x="1872" y="342"/>
                    </a:lnTo>
                    <a:lnTo>
                      <a:pt x="1872" y="342"/>
                    </a:lnTo>
                    <a:lnTo>
                      <a:pt x="1866" y="340"/>
                    </a:lnTo>
                    <a:lnTo>
                      <a:pt x="1858" y="336"/>
                    </a:lnTo>
                    <a:lnTo>
                      <a:pt x="1834" y="314"/>
                    </a:lnTo>
                    <a:lnTo>
                      <a:pt x="1834" y="314"/>
                    </a:lnTo>
                    <a:lnTo>
                      <a:pt x="1830" y="308"/>
                    </a:lnTo>
                    <a:lnTo>
                      <a:pt x="1830" y="302"/>
                    </a:lnTo>
                    <a:lnTo>
                      <a:pt x="1830" y="292"/>
                    </a:lnTo>
                    <a:lnTo>
                      <a:pt x="1830" y="292"/>
                    </a:lnTo>
                    <a:lnTo>
                      <a:pt x="1832" y="276"/>
                    </a:lnTo>
                    <a:lnTo>
                      <a:pt x="1832" y="270"/>
                    </a:lnTo>
                    <a:lnTo>
                      <a:pt x="1832" y="270"/>
                    </a:lnTo>
                    <a:lnTo>
                      <a:pt x="1832" y="266"/>
                    </a:lnTo>
                    <a:lnTo>
                      <a:pt x="1832" y="264"/>
                    </a:lnTo>
                    <a:lnTo>
                      <a:pt x="1830" y="262"/>
                    </a:lnTo>
                    <a:lnTo>
                      <a:pt x="1826" y="260"/>
                    </a:lnTo>
                    <a:lnTo>
                      <a:pt x="1812" y="258"/>
                    </a:lnTo>
                    <a:lnTo>
                      <a:pt x="1812" y="258"/>
                    </a:lnTo>
                    <a:lnTo>
                      <a:pt x="1796" y="254"/>
                    </a:lnTo>
                    <a:lnTo>
                      <a:pt x="1770" y="248"/>
                    </a:lnTo>
                    <a:lnTo>
                      <a:pt x="1770" y="248"/>
                    </a:lnTo>
                    <a:lnTo>
                      <a:pt x="1764" y="244"/>
                    </a:lnTo>
                    <a:lnTo>
                      <a:pt x="1760" y="238"/>
                    </a:lnTo>
                    <a:lnTo>
                      <a:pt x="1760" y="238"/>
                    </a:lnTo>
                    <a:lnTo>
                      <a:pt x="1760" y="236"/>
                    </a:lnTo>
                    <a:lnTo>
                      <a:pt x="1758" y="236"/>
                    </a:lnTo>
                    <a:lnTo>
                      <a:pt x="1754" y="238"/>
                    </a:lnTo>
                    <a:lnTo>
                      <a:pt x="1732" y="270"/>
                    </a:lnTo>
                    <a:lnTo>
                      <a:pt x="1732" y="270"/>
                    </a:lnTo>
                    <a:lnTo>
                      <a:pt x="1730" y="276"/>
                    </a:lnTo>
                    <a:lnTo>
                      <a:pt x="1728" y="284"/>
                    </a:lnTo>
                    <a:lnTo>
                      <a:pt x="1726" y="324"/>
                    </a:lnTo>
                    <a:lnTo>
                      <a:pt x="1726" y="324"/>
                    </a:lnTo>
                    <a:lnTo>
                      <a:pt x="1724" y="340"/>
                    </a:lnTo>
                    <a:lnTo>
                      <a:pt x="1716" y="392"/>
                    </a:lnTo>
                    <a:lnTo>
                      <a:pt x="1716" y="392"/>
                    </a:lnTo>
                    <a:lnTo>
                      <a:pt x="1712" y="398"/>
                    </a:lnTo>
                    <a:lnTo>
                      <a:pt x="1708" y="404"/>
                    </a:lnTo>
                    <a:lnTo>
                      <a:pt x="1678" y="428"/>
                    </a:lnTo>
                    <a:lnTo>
                      <a:pt x="1678" y="428"/>
                    </a:lnTo>
                    <a:lnTo>
                      <a:pt x="1676" y="428"/>
                    </a:lnTo>
                    <a:lnTo>
                      <a:pt x="1672" y="430"/>
                    </a:lnTo>
                    <a:lnTo>
                      <a:pt x="1670" y="428"/>
                    </a:lnTo>
                    <a:lnTo>
                      <a:pt x="1668" y="426"/>
                    </a:lnTo>
                    <a:lnTo>
                      <a:pt x="1638" y="384"/>
                    </a:lnTo>
                    <a:lnTo>
                      <a:pt x="1638" y="384"/>
                    </a:lnTo>
                    <a:lnTo>
                      <a:pt x="1634" y="376"/>
                    </a:lnTo>
                    <a:lnTo>
                      <a:pt x="1634" y="368"/>
                    </a:lnTo>
                    <a:lnTo>
                      <a:pt x="1654" y="284"/>
                    </a:lnTo>
                    <a:lnTo>
                      <a:pt x="1654" y="284"/>
                    </a:lnTo>
                    <a:lnTo>
                      <a:pt x="1660" y="270"/>
                    </a:lnTo>
                    <a:lnTo>
                      <a:pt x="1696" y="210"/>
                    </a:lnTo>
                    <a:lnTo>
                      <a:pt x="1696" y="210"/>
                    </a:lnTo>
                    <a:lnTo>
                      <a:pt x="1700" y="204"/>
                    </a:lnTo>
                    <a:lnTo>
                      <a:pt x="1708" y="202"/>
                    </a:lnTo>
                    <a:lnTo>
                      <a:pt x="1710" y="202"/>
                    </a:lnTo>
                    <a:lnTo>
                      <a:pt x="1576" y="202"/>
                    </a:lnTo>
                    <a:lnTo>
                      <a:pt x="1538" y="154"/>
                    </a:lnTo>
                    <a:lnTo>
                      <a:pt x="1504" y="160"/>
                    </a:lnTo>
                    <a:lnTo>
                      <a:pt x="1504" y="160"/>
                    </a:lnTo>
                    <a:lnTo>
                      <a:pt x="1490" y="162"/>
                    </a:lnTo>
                    <a:lnTo>
                      <a:pt x="1490" y="162"/>
                    </a:lnTo>
                    <a:lnTo>
                      <a:pt x="1486" y="160"/>
                    </a:lnTo>
                    <a:lnTo>
                      <a:pt x="1484" y="154"/>
                    </a:lnTo>
                    <a:lnTo>
                      <a:pt x="1482" y="142"/>
                    </a:lnTo>
                    <a:lnTo>
                      <a:pt x="1482" y="142"/>
                    </a:lnTo>
                    <a:lnTo>
                      <a:pt x="1484" y="134"/>
                    </a:lnTo>
                    <a:lnTo>
                      <a:pt x="1488" y="130"/>
                    </a:lnTo>
                    <a:lnTo>
                      <a:pt x="1508" y="118"/>
                    </a:lnTo>
                    <a:lnTo>
                      <a:pt x="1500" y="108"/>
                    </a:lnTo>
                    <a:lnTo>
                      <a:pt x="1460" y="70"/>
                    </a:lnTo>
                    <a:lnTo>
                      <a:pt x="1428" y="56"/>
                    </a:lnTo>
                    <a:lnTo>
                      <a:pt x="1404" y="46"/>
                    </a:lnTo>
                    <a:lnTo>
                      <a:pt x="1336" y="56"/>
                    </a:lnTo>
                    <a:lnTo>
                      <a:pt x="1176" y="48"/>
                    </a:lnTo>
                    <a:lnTo>
                      <a:pt x="1176" y="50"/>
                    </a:lnTo>
                    <a:lnTo>
                      <a:pt x="1152" y="64"/>
                    </a:lnTo>
                    <a:lnTo>
                      <a:pt x="1152" y="64"/>
                    </a:lnTo>
                    <a:lnTo>
                      <a:pt x="1150" y="66"/>
                    </a:lnTo>
                    <a:lnTo>
                      <a:pt x="1146" y="64"/>
                    </a:lnTo>
                    <a:lnTo>
                      <a:pt x="1144" y="64"/>
                    </a:lnTo>
                    <a:lnTo>
                      <a:pt x="1142" y="60"/>
                    </a:lnTo>
                    <a:lnTo>
                      <a:pt x="1136" y="46"/>
                    </a:lnTo>
                    <a:lnTo>
                      <a:pt x="196" y="0"/>
                    </a:lnTo>
                    <a:lnTo>
                      <a:pt x="140" y="10"/>
                    </a:lnTo>
                    <a:lnTo>
                      <a:pt x="156" y="58"/>
                    </a:lnTo>
                    <a:lnTo>
                      <a:pt x="156" y="58"/>
                    </a:lnTo>
                    <a:lnTo>
                      <a:pt x="158" y="66"/>
                    </a:lnTo>
                    <a:lnTo>
                      <a:pt x="158" y="74"/>
                    </a:lnTo>
                    <a:lnTo>
                      <a:pt x="146" y="182"/>
                    </a:lnTo>
                    <a:lnTo>
                      <a:pt x="146" y="182"/>
                    </a:lnTo>
                    <a:lnTo>
                      <a:pt x="142" y="196"/>
                    </a:lnTo>
                    <a:lnTo>
                      <a:pt x="56" y="382"/>
                    </a:lnTo>
                    <a:lnTo>
                      <a:pt x="56" y="382"/>
                    </a:lnTo>
                    <a:lnTo>
                      <a:pt x="52" y="388"/>
                    </a:lnTo>
                    <a:lnTo>
                      <a:pt x="46" y="394"/>
                    </a:lnTo>
                    <a:lnTo>
                      <a:pt x="6" y="430"/>
                    </a:lnTo>
                    <a:lnTo>
                      <a:pt x="6" y="430"/>
                    </a:lnTo>
                    <a:lnTo>
                      <a:pt x="2" y="436"/>
                    </a:lnTo>
                    <a:lnTo>
                      <a:pt x="0" y="444"/>
                    </a:lnTo>
                    <a:lnTo>
                      <a:pt x="16" y="582"/>
                    </a:lnTo>
                    <a:lnTo>
                      <a:pt x="16" y="582"/>
                    </a:lnTo>
                    <a:lnTo>
                      <a:pt x="20" y="598"/>
                    </a:lnTo>
                    <a:lnTo>
                      <a:pt x="42" y="658"/>
                    </a:lnTo>
                    <a:lnTo>
                      <a:pt x="42" y="658"/>
                    </a:lnTo>
                    <a:lnTo>
                      <a:pt x="44" y="674"/>
                    </a:lnTo>
                    <a:lnTo>
                      <a:pt x="50" y="796"/>
                    </a:lnTo>
                    <a:lnTo>
                      <a:pt x="50" y="796"/>
                    </a:lnTo>
                    <a:lnTo>
                      <a:pt x="52" y="802"/>
                    </a:lnTo>
                    <a:lnTo>
                      <a:pt x="58" y="806"/>
                    </a:lnTo>
                    <a:lnTo>
                      <a:pt x="134" y="840"/>
                    </a:lnTo>
                    <a:lnTo>
                      <a:pt x="134" y="840"/>
                    </a:lnTo>
                    <a:lnTo>
                      <a:pt x="138" y="844"/>
                    </a:lnTo>
                    <a:lnTo>
                      <a:pt x="142" y="850"/>
                    </a:lnTo>
                    <a:lnTo>
                      <a:pt x="146" y="878"/>
                    </a:lnTo>
                    <a:lnTo>
                      <a:pt x="146" y="878"/>
                    </a:lnTo>
                    <a:lnTo>
                      <a:pt x="150" y="884"/>
                    </a:lnTo>
                    <a:lnTo>
                      <a:pt x="154" y="890"/>
                    </a:lnTo>
                    <a:lnTo>
                      <a:pt x="172" y="910"/>
                    </a:lnTo>
                    <a:lnTo>
                      <a:pt x="172" y="910"/>
                    </a:lnTo>
                    <a:lnTo>
                      <a:pt x="176" y="916"/>
                    </a:lnTo>
                    <a:lnTo>
                      <a:pt x="178" y="924"/>
                    </a:lnTo>
                    <a:lnTo>
                      <a:pt x="190" y="972"/>
                    </a:lnTo>
                    <a:lnTo>
                      <a:pt x="268" y="962"/>
                    </a:lnTo>
                    <a:lnTo>
                      <a:pt x="340" y="968"/>
                    </a:lnTo>
                    <a:lnTo>
                      <a:pt x="394" y="968"/>
                    </a:lnTo>
                    <a:lnTo>
                      <a:pt x="472" y="1030"/>
                    </a:lnTo>
                    <a:lnTo>
                      <a:pt x="552" y="1054"/>
                    </a:lnTo>
                    <a:lnTo>
                      <a:pt x="636" y="1060"/>
                    </a:lnTo>
                    <a:lnTo>
                      <a:pt x="660" y="1042"/>
                    </a:lnTo>
                    <a:lnTo>
                      <a:pt x="696" y="1016"/>
                    </a:lnTo>
                    <a:lnTo>
                      <a:pt x="720" y="1016"/>
                    </a:lnTo>
                    <a:lnTo>
                      <a:pt x="756" y="1030"/>
                    </a:lnTo>
                    <a:lnTo>
                      <a:pt x="780" y="1042"/>
                    </a:lnTo>
                    <a:lnTo>
                      <a:pt x="818" y="1096"/>
                    </a:lnTo>
                    <a:lnTo>
                      <a:pt x="836" y="1144"/>
                    </a:lnTo>
                    <a:lnTo>
                      <a:pt x="860" y="1168"/>
                    </a:lnTo>
                    <a:lnTo>
                      <a:pt x="908" y="1168"/>
                    </a:lnTo>
                    <a:lnTo>
                      <a:pt x="932" y="1138"/>
                    </a:lnTo>
                    <a:lnTo>
                      <a:pt x="962" y="1138"/>
                    </a:lnTo>
                    <a:lnTo>
                      <a:pt x="1010" y="1174"/>
                    </a:lnTo>
                    <a:lnTo>
                      <a:pt x="1082" y="1294"/>
                    </a:lnTo>
                    <a:lnTo>
                      <a:pt x="1112" y="1356"/>
                    </a:lnTo>
                    <a:lnTo>
                      <a:pt x="1132" y="1364"/>
                    </a:lnTo>
                    <a:lnTo>
                      <a:pt x="1132" y="1364"/>
                    </a:lnTo>
                    <a:lnTo>
                      <a:pt x="1134" y="1360"/>
                    </a:lnTo>
                    <a:lnTo>
                      <a:pt x="1252" y="1286"/>
                    </a:lnTo>
                    <a:lnTo>
                      <a:pt x="1252" y="1286"/>
                    </a:lnTo>
                    <a:lnTo>
                      <a:pt x="1264" y="1278"/>
                    </a:lnTo>
                    <a:lnTo>
                      <a:pt x="1302" y="1252"/>
                    </a:lnTo>
                    <a:lnTo>
                      <a:pt x="1302" y="1252"/>
                    </a:lnTo>
                    <a:lnTo>
                      <a:pt x="1310" y="1248"/>
                    </a:lnTo>
                    <a:lnTo>
                      <a:pt x="1316" y="1250"/>
                    </a:lnTo>
                    <a:lnTo>
                      <a:pt x="1358" y="1266"/>
                    </a:lnTo>
                    <a:lnTo>
                      <a:pt x="1358" y="1266"/>
                    </a:lnTo>
                    <a:lnTo>
                      <a:pt x="1366" y="1266"/>
                    </a:lnTo>
                    <a:lnTo>
                      <a:pt x="1374" y="1266"/>
                    </a:lnTo>
                    <a:lnTo>
                      <a:pt x="1406" y="1260"/>
                    </a:lnTo>
                    <a:lnTo>
                      <a:pt x="1406" y="1260"/>
                    </a:lnTo>
                    <a:lnTo>
                      <a:pt x="1412" y="1260"/>
                    </a:lnTo>
                    <a:lnTo>
                      <a:pt x="1420" y="1262"/>
                    </a:lnTo>
                    <a:lnTo>
                      <a:pt x="1452" y="1276"/>
                    </a:lnTo>
                    <a:lnTo>
                      <a:pt x="1452" y="1276"/>
                    </a:lnTo>
                    <a:lnTo>
                      <a:pt x="1460" y="1278"/>
                    </a:lnTo>
                    <a:lnTo>
                      <a:pt x="1468" y="1278"/>
                    </a:lnTo>
                    <a:lnTo>
                      <a:pt x="1512" y="1272"/>
                    </a:lnTo>
                    <a:lnTo>
                      <a:pt x="1512" y="1272"/>
                    </a:lnTo>
                    <a:lnTo>
                      <a:pt x="1520" y="1272"/>
                    </a:lnTo>
                    <a:lnTo>
                      <a:pt x="1526" y="1274"/>
                    </a:lnTo>
                    <a:lnTo>
                      <a:pt x="1558" y="1288"/>
                    </a:lnTo>
                    <a:lnTo>
                      <a:pt x="1558" y="1288"/>
                    </a:lnTo>
                    <a:lnTo>
                      <a:pt x="1560" y="1290"/>
                    </a:lnTo>
                    <a:lnTo>
                      <a:pt x="1562" y="1288"/>
                    </a:lnTo>
                    <a:lnTo>
                      <a:pt x="1564" y="1286"/>
                    </a:lnTo>
                    <a:lnTo>
                      <a:pt x="1562" y="1284"/>
                    </a:lnTo>
                    <a:lnTo>
                      <a:pt x="1552" y="1254"/>
                    </a:lnTo>
                    <a:lnTo>
                      <a:pt x="1552" y="1254"/>
                    </a:lnTo>
                    <a:lnTo>
                      <a:pt x="1544" y="1240"/>
                    </a:lnTo>
                    <a:lnTo>
                      <a:pt x="1542" y="1238"/>
                    </a:lnTo>
                    <a:lnTo>
                      <a:pt x="1542" y="1238"/>
                    </a:lnTo>
                    <a:lnTo>
                      <a:pt x="1540" y="1236"/>
                    </a:lnTo>
                    <a:lnTo>
                      <a:pt x="1540" y="1232"/>
                    </a:lnTo>
                    <a:lnTo>
                      <a:pt x="1540" y="1230"/>
                    </a:lnTo>
                    <a:lnTo>
                      <a:pt x="1542" y="1228"/>
                    </a:lnTo>
                    <a:lnTo>
                      <a:pt x="1570" y="1210"/>
                    </a:lnTo>
                    <a:lnTo>
                      <a:pt x="1570" y="1210"/>
                    </a:lnTo>
                    <a:lnTo>
                      <a:pt x="1576" y="1208"/>
                    </a:lnTo>
                    <a:lnTo>
                      <a:pt x="1582" y="1210"/>
                    </a:lnTo>
                    <a:lnTo>
                      <a:pt x="1600" y="1222"/>
                    </a:lnTo>
                    <a:lnTo>
                      <a:pt x="1600" y="1222"/>
                    </a:lnTo>
                    <a:lnTo>
                      <a:pt x="1606" y="1224"/>
                    </a:lnTo>
                    <a:lnTo>
                      <a:pt x="1614" y="1224"/>
                    </a:lnTo>
                    <a:lnTo>
                      <a:pt x="1650" y="1206"/>
                    </a:lnTo>
                    <a:lnTo>
                      <a:pt x="1650" y="1206"/>
                    </a:lnTo>
                    <a:lnTo>
                      <a:pt x="1658" y="1204"/>
                    </a:lnTo>
                    <a:lnTo>
                      <a:pt x="1666" y="1204"/>
                    </a:lnTo>
                    <a:lnTo>
                      <a:pt x="1724" y="1210"/>
                    </a:lnTo>
                    <a:lnTo>
                      <a:pt x="1724" y="1210"/>
                    </a:lnTo>
                    <a:lnTo>
                      <a:pt x="1728" y="1212"/>
                    </a:lnTo>
                    <a:lnTo>
                      <a:pt x="1730" y="1214"/>
                    </a:lnTo>
                    <a:lnTo>
                      <a:pt x="1732" y="1216"/>
                    </a:lnTo>
                    <a:lnTo>
                      <a:pt x="1732" y="1220"/>
                    </a:lnTo>
                    <a:lnTo>
                      <a:pt x="1730" y="1234"/>
                    </a:lnTo>
                    <a:lnTo>
                      <a:pt x="1730" y="1234"/>
                    </a:lnTo>
                    <a:lnTo>
                      <a:pt x="1730" y="1236"/>
                    </a:lnTo>
                    <a:lnTo>
                      <a:pt x="1732" y="1238"/>
                    </a:lnTo>
                    <a:lnTo>
                      <a:pt x="1734" y="1238"/>
                    </a:lnTo>
                    <a:lnTo>
                      <a:pt x="1736" y="1238"/>
                    </a:lnTo>
                    <a:lnTo>
                      <a:pt x="1792" y="1210"/>
                    </a:lnTo>
                    <a:lnTo>
                      <a:pt x="1792" y="1210"/>
                    </a:lnTo>
                    <a:lnTo>
                      <a:pt x="1800" y="1210"/>
                    </a:lnTo>
                    <a:lnTo>
                      <a:pt x="1804" y="1212"/>
                    </a:lnTo>
                    <a:lnTo>
                      <a:pt x="1838" y="1248"/>
                    </a:lnTo>
                    <a:lnTo>
                      <a:pt x="1838" y="1248"/>
                    </a:lnTo>
                    <a:lnTo>
                      <a:pt x="1848" y="1260"/>
                    </a:lnTo>
                    <a:lnTo>
                      <a:pt x="1870" y="1280"/>
                    </a:lnTo>
                    <a:lnTo>
                      <a:pt x="1870" y="1280"/>
                    </a:lnTo>
                    <a:lnTo>
                      <a:pt x="1874" y="1286"/>
                    </a:lnTo>
                    <a:lnTo>
                      <a:pt x="1876" y="1292"/>
                    </a:lnTo>
                    <a:lnTo>
                      <a:pt x="1880" y="1322"/>
                    </a:lnTo>
                    <a:lnTo>
                      <a:pt x="1880" y="1322"/>
                    </a:lnTo>
                    <a:lnTo>
                      <a:pt x="1882" y="1328"/>
                    </a:lnTo>
                    <a:lnTo>
                      <a:pt x="1886" y="1334"/>
                    </a:lnTo>
                    <a:lnTo>
                      <a:pt x="1970" y="1430"/>
                    </a:lnTo>
                    <a:lnTo>
                      <a:pt x="1970" y="1430"/>
                    </a:lnTo>
                    <a:lnTo>
                      <a:pt x="1974" y="1436"/>
                    </a:lnTo>
                    <a:lnTo>
                      <a:pt x="1976" y="1442"/>
                    </a:lnTo>
                    <a:lnTo>
                      <a:pt x="1976" y="1442"/>
                    </a:lnTo>
                    <a:lnTo>
                      <a:pt x="1976" y="1448"/>
                    </a:lnTo>
                    <a:lnTo>
                      <a:pt x="1980" y="1452"/>
                    </a:lnTo>
                    <a:lnTo>
                      <a:pt x="1990" y="1462"/>
                    </a:lnTo>
                    <a:lnTo>
                      <a:pt x="1990" y="1462"/>
                    </a:lnTo>
                    <a:lnTo>
                      <a:pt x="1996" y="1464"/>
                    </a:lnTo>
                    <a:lnTo>
                      <a:pt x="2004" y="1464"/>
                    </a:lnTo>
                    <a:lnTo>
                      <a:pt x="2026" y="1456"/>
                    </a:lnTo>
                    <a:lnTo>
                      <a:pt x="2026" y="1456"/>
                    </a:lnTo>
                    <a:lnTo>
                      <a:pt x="2030" y="1452"/>
                    </a:lnTo>
                    <a:lnTo>
                      <a:pt x="2032" y="1446"/>
                    </a:lnTo>
                    <a:lnTo>
                      <a:pt x="2034" y="1340"/>
                    </a:lnTo>
                    <a:lnTo>
                      <a:pt x="2034" y="1340"/>
                    </a:lnTo>
                    <a:lnTo>
                      <a:pt x="2034" y="1332"/>
                    </a:lnTo>
                    <a:lnTo>
                      <a:pt x="2030" y="1326"/>
                    </a:lnTo>
                    <a:lnTo>
                      <a:pt x="1998" y="1292"/>
                    </a:lnTo>
                    <a:lnTo>
                      <a:pt x="1998" y="1292"/>
                    </a:lnTo>
                    <a:lnTo>
                      <a:pt x="1996" y="1286"/>
                    </a:lnTo>
                    <a:lnTo>
                      <a:pt x="1994" y="1280"/>
                    </a:lnTo>
                    <a:lnTo>
                      <a:pt x="1994" y="1280"/>
                    </a:lnTo>
                    <a:lnTo>
                      <a:pt x="1994" y="1272"/>
                    </a:lnTo>
                    <a:lnTo>
                      <a:pt x="1990" y="1266"/>
                    </a:lnTo>
                    <a:lnTo>
                      <a:pt x="1940" y="1188"/>
                    </a:lnTo>
                    <a:lnTo>
                      <a:pt x="1940" y="1188"/>
                    </a:lnTo>
                    <a:lnTo>
                      <a:pt x="1936" y="1180"/>
                    </a:lnTo>
                    <a:lnTo>
                      <a:pt x="1934" y="1172"/>
                    </a:lnTo>
                    <a:lnTo>
                      <a:pt x="1932" y="1120"/>
                    </a:lnTo>
                    <a:lnTo>
                      <a:pt x="1932" y="1120"/>
                    </a:lnTo>
                    <a:lnTo>
                      <a:pt x="1934" y="1114"/>
                    </a:lnTo>
                    <a:lnTo>
                      <a:pt x="1938" y="1108"/>
                    </a:lnTo>
                    <a:lnTo>
                      <a:pt x="2018" y="1030"/>
                    </a:lnTo>
                    <a:lnTo>
                      <a:pt x="2018" y="1030"/>
                    </a:lnTo>
                    <a:lnTo>
                      <a:pt x="2024" y="1022"/>
                    </a:lnTo>
                    <a:lnTo>
                      <a:pt x="2026" y="1016"/>
                    </a:lnTo>
                    <a:lnTo>
                      <a:pt x="2028" y="992"/>
                    </a:lnTo>
                    <a:lnTo>
                      <a:pt x="2028" y="992"/>
                    </a:lnTo>
                    <a:lnTo>
                      <a:pt x="2032" y="984"/>
                    </a:lnTo>
                    <a:lnTo>
                      <a:pt x="2038" y="982"/>
                    </a:lnTo>
                    <a:lnTo>
                      <a:pt x="2058" y="976"/>
                    </a:lnTo>
                    <a:lnTo>
                      <a:pt x="2058" y="976"/>
                    </a:lnTo>
                    <a:lnTo>
                      <a:pt x="2062" y="972"/>
                    </a:lnTo>
                    <a:lnTo>
                      <a:pt x="2066" y="966"/>
                    </a:lnTo>
                    <a:lnTo>
                      <a:pt x="2068" y="954"/>
                    </a:lnTo>
                    <a:lnTo>
                      <a:pt x="2068" y="954"/>
                    </a:lnTo>
                    <a:lnTo>
                      <a:pt x="2070" y="948"/>
                    </a:lnTo>
                    <a:lnTo>
                      <a:pt x="2074" y="942"/>
                    </a:lnTo>
                    <a:lnTo>
                      <a:pt x="2102" y="924"/>
                    </a:lnTo>
                    <a:lnTo>
                      <a:pt x="2102" y="924"/>
                    </a:lnTo>
                    <a:lnTo>
                      <a:pt x="2108" y="922"/>
                    </a:lnTo>
                    <a:lnTo>
                      <a:pt x="2114" y="922"/>
                    </a:lnTo>
                    <a:lnTo>
                      <a:pt x="2114" y="922"/>
                    </a:lnTo>
                    <a:lnTo>
                      <a:pt x="2120" y="920"/>
                    </a:lnTo>
                    <a:lnTo>
                      <a:pt x="2126" y="916"/>
                    </a:lnTo>
                    <a:lnTo>
                      <a:pt x="2158" y="878"/>
                    </a:lnTo>
                    <a:lnTo>
                      <a:pt x="2158" y="878"/>
                    </a:lnTo>
                    <a:lnTo>
                      <a:pt x="2160" y="872"/>
                    </a:lnTo>
                    <a:lnTo>
                      <a:pt x="2158" y="866"/>
                    </a:lnTo>
                    <a:lnTo>
                      <a:pt x="2156" y="864"/>
                    </a:lnTo>
                    <a:lnTo>
                      <a:pt x="2156" y="864"/>
                    </a:lnTo>
                    <a:lnTo>
                      <a:pt x="2148" y="850"/>
                    </a:lnTo>
                    <a:lnTo>
                      <a:pt x="2126" y="792"/>
                    </a:lnTo>
                    <a:lnTo>
                      <a:pt x="2126" y="792"/>
                    </a:lnTo>
                    <a:lnTo>
                      <a:pt x="2126" y="784"/>
                    </a:lnTo>
                    <a:lnTo>
                      <a:pt x="2126" y="778"/>
                    </a:lnTo>
                    <a:lnTo>
                      <a:pt x="2142" y="726"/>
                    </a:lnTo>
                    <a:lnTo>
                      <a:pt x="2142" y="726"/>
                    </a:lnTo>
                    <a:lnTo>
                      <a:pt x="2144" y="710"/>
                    </a:lnTo>
                    <a:lnTo>
                      <a:pt x="2150" y="672"/>
                    </a:lnTo>
                    <a:lnTo>
                      <a:pt x="2150" y="672"/>
                    </a:lnTo>
                    <a:lnTo>
                      <a:pt x="2152" y="664"/>
                    </a:lnTo>
                    <a:lnTo>
                      <a:pt x="2156" y="658"/>
                    </a:lnTo>
                    <a:lnTo>
                      <a:pt x="2160" y="656"/>
                    </a:lnTo>
                    <a:lnTo>
                      <a:pt x="2160" y="656"/>
                    </a:lnTo>
                    <a:lnTo>
                      <a:pt x="2164" y="650"/>
                    </a:lnTo>
                    <a:lnTo>
                      <a:pt x="2166" y="642"/>
                    </a:lnTo>
                    <a:lnTo>
                      <a:pt x="2160" y="588"/>
                    </a:lnTo>
                    <a:lnTo>
                      <a:pt x="2160" y="588"/>
                    </a:lnTo>
                    <a:lnTo>
                      <a:pt x="2162" y="586"/>
                    </a:lnTo>
                    <a:lnTo>
                      <a:pt x="2162" y="582"/>
                    </a:lnTo>
                    <a:lnTo>
                      <a:pt x="2166" y="580"/>
                    </a:lnTo>
                    <a:lnTo>
                      <a:pt x="2168" y="578"/>
                    </a:lnTo>
                    <a:lnTo>
                      <a:pt x="2210" y="570"/>
                    </a:lnTo>
                    <a:lnTo>
                      <a:pt x="2210" y="570"/>
                    </a:lnTo>
                    <a:lnTo>
                      <a:pt x="2216" y="566"/>
                    </a:lnTo>
                    <a:lnTo>
                      <a:pt x="2222" y="562"/>
                    </a:lnTo>
                    <a:lnTo>
                      <a:pt x="2270" y="514"/>
                    </a:lnTo>
                    <a:lnTo>
                      <a:pt x="2270" y="514"/>
                    </a:lnTo>
                    <a:lnTo>
                      <a:pt x="2274" y="514"/>
                    </a:lnTo>
                    <a:lnTo>
                      <a:pt x="2276" y="512"/>
                    </a:lnTo>
                    <a:lnTo>
                      <a:pt x="2278" y="514"/>
                    </a:lnTo>
                    <a:lnTo>
                      <a:pt x="2280" y="516"/>
                    </a:lnTo>
                    <a:lnTo>
                      <a:pt x="2282" y="520"/>
                    </a:lnTo>
                    <a:lnTo>
                      <a:pt x="2282" y="520"/>
                    </a:lnTo>
                    <a:lnTo>
                      <a:pt x="2288" y="526"/>
                    </a:lnTo>
                    <a:lnTo>
                      <a:pt x="2294" y="528"/>
                    </a:lnTo>
                    <a:lnTo>
                      <a:pt x="2312" y="530"/>
                    </a:lnTo>
                    <a:lnTo>
                      <a:pt x="2312" y="530"/>
                    </a:lnTo>
                    <a:lnTo>
                      <a:pt x="2316" y="530"/>
                    </a:lnTo>
                    <a:lnTo>
                      <a:pt x="2318" y="528"/>
                    </a:lnTo>
                    <a:lnTo>
                      <a:pt x="2320" y="526"/>
                    </a:lnTo>
                    <a:lnTo>
                      <a:pt x="2322" y="524"/>
                    </a:lnTo>
                    <a:lnTo>
                      <a:pt x="2324" y="510"/>
                    </a:lnTo>
                    <a:lnTo>
                      <a:pt x="2324" y="510"/>
                    </a:lnTo>
                    <a:lnTo>
                      <a:pt x="2322" y="502"/>
                    </a:lnTo>
                    <a:lnTo>
                      <a:pt x="2320" y="494"/>
                    </a:lnTo>
                    <a:lnTo>
                      <a:pt x="2308" y="478"/>
                    </a:lnTo>
                    <a:lnTo>
                      <a:pt x="2308" y="478"/>
                    </a:lnTo>
                    <a:lnTo>
                      <a:pt x="2306" y="476"/>
                    </a:lnTo>
                    <a:lnTo>
                      <a:pt x="2304" y="476"/>
                    </a:lnTo>
                    <a:lnTo>
                      <a:pt x="2300" y="476"/>
                    </a:lnTo>
                    <a:lnTo>
                      <a:pt x="2298" y="478"/>
                    </a:lnTo>
                    <a:lnTo>
                      <a:pt x="2296" y="482"/>
                    </a:lnTo>
                    <a:lnTo>
                      <a:pt x="2296" y="482"/>
                    </a:lnTo>
                    <a:lnTo>
                      <a:pt x="2294" y="484"/>
                    </a:lnTo>
                    <a:lnTo>
                      <a:pt x="2292" y="484"/>
                    </a:lnTo>
                    <a:lnTo>
                      <a:pt x="2290" y="484"/>
                    </a:lnTo>
                    <a:lnTo>
                      <a:pt x="2288" y="480"/>
                    </a:lnTo>
                    <a:lnTo>
                      <a:pt x="2276" y="448"/>
                    </a:lnTo>
                    <a:lnTo>
                      <a:pt x="2276" y="448"/>
                    </a:lnTo>
                    <a:lnTo>
                      <a:pt x="2272" y="432"/>
                    </a:lnTo>
                    <a:lnTo>
                      <a:pt x="2268" y="408"/>
                    </a:lnTo>
                    <a:lnTo>
                      <a:pt x="2268" y="408"/>
                    </a:lnTo>
                    <a:lnTo>
                      <a:pt x="2270" y="400"/>
                    </a:lnTo>
                    <a:lnTo>
                      <a:pt x="2274" y="394"/>
                    </a:lnTo>
                    <a:lnTo>
                      <a:pt x="2336" y="356"/>
                    </a:lnTo>
                    <a:lnTo>
                      <a:pt x="2336" y="356"/>
                    </a:lnTo>
                    <a:lnTo>
                      <a:pt x="2340" y="350"/>
                    </a:lnTo>
                    <a:lnTo>
                      <a:pt x="2344" y="344"/>
                    </a:lnTo>
                    <a:lnTo>
                      <a:pt x="2358" y="292"/>
                    </a:lnTo>
                    <a:lnTo>
                      <a:pt x="2358" y="292"/>
                    </a:lnTo>
                    <a:lnTo>
                      <a:pt x="2362" y="284"/>
                    </a:lnTo>
                    <a:lnTo>
                      <a:pt x="2366" y="278"/>
                    </a:lnTo>
                    <a:lnTo>
                      <a:pt x="2410" y="242"/>
                    </a:lnTo>
                    <a:lnTo>
                      <a:pt x="2410" y="242"/>
                    </a:lnTo>
                    <a:lnTo>
                      <a:pt x="2414" y="240"/>
                    </a:lnTo>
                    <a:lnTo>
                      <a:pt x="2414" y="244"/>
                    </a:lnTo>
                    <a:lnTo>
                      <a:pt x="2396" y="296"/>
                    </a:lnTo>
                    <a:lnTo>
                      <a:pt x="2396" y="296"/>
                    </a:lnTo>
                    <a:lnTo>
                      <a:pt x="2396" y="302"/>
                    </a:lnTo>
                    <a:lnTo>
                      <a:pt x="2400" y="310"/>
                    </a:lnTo>
                    <a:lnTo>
                      <a:pt x="2412" y="328"/>
                    </a:lnTo>
                    <a:lnTo>
                      <a:pt x="2412" y="328"/>
                    </a:lnTo>
                    <a:lnTo>
                      <a:pt x="2424" y="338"/>
                    </a:lnTo>
                    <a:lnTo>
                      <a:pt x="2440" y="348"/>
                    </a:lnTo>
                    <a:lnTo>
                      <a:pt x="2440" y="348"/>
                    </a:lnTo>
                    <a:lnTo>
                      <a:pt x="2444" y="350"/>
                    </a:lnTo>
                    <a:lnTo>
                      <a:pt x="2446" y="350"/>
                    </a:lnTo>
                    <a:lnTo>
                      <a:pt x="2450" y="348"/>
                    </a:lnTo>
                    <a:lnTo>
                      <a:pt x="2452" y="346"/>
                    </a:lnTo>
                    <a:lnTo>
                      <a:pt x="2490" y="292"/>
                    </a:lnTo>
                    <a:lnTo>
                      <a:pt x="2490" y="292"/>
                    </a:lnTo>
                    <a:lnTo>
                      <a:pt x="2492" y="290"/>
                    </a:lnTo>
                    <a:lnTo>
                      <a:pt x="2492" y="286"/>
                    </a:lnTo>
                    <a:lnTo>
                      <a:pt x="2490" y="284"/>
                    </a:lnTo>
                    <a:lnTo>
                      <a:pt x="2488" y="282"/>
                    </a:lnTo>
                    <a:lnTo>
                      <a:pt x="2478" y="274"/>
                    </a:lnTo>
                    <a:lnTo>
                      <a:pt x="2478" y="274"/>
                    </a:lnTo>
                    <a:lnTo>
                      <a:pt x="2476" y="272"/>
                    </a:lnTo>
                    <a:lnTo>
                      <a:pt x="2476" y="270"/>
                    </a:lnTo>
                    <a:lnTo>
                      <a:pt x="2476" y="268"/>
                    </a:lnTo>
                    <a:lnTo>
                      <a:pt x="2478" y="266"/>
                    </a:lnTo>
                    <a:lnTo>
                      <a:pt x="2554" y="214"/>
                    </a:lnTo>
                    <a:close/>
                    <a:moveTo>
                      <a:pt x="2022" y="390"/>
                    </a:moveTo>
                    <a:lnTo>
                      <a:pt x="1978" y="402"/>
                    </a:lnTo>
                    <a:lnTo>
                      <a:pt x="1978" y="402"/>
                    </a:lnTo>
                    <a:lnTo>
                      <a:pt x="1964" y="408"/>
                    </a:lnTo>
                    <a:lnTo>
                      <a:pt x="1922" y="434"/>
                    </a:lnTo>
                    <a:lnTo>
                      <a:pt x="1922" y="434"/>
                    </a:lnTo>
                    <a:lnTo>
                      <a:pt x="1914" y="436"/>
                    </a:lnTo>
                    <a:lnTo>
                      <a:pt x="1908" y="438"/>
                    </a:lnTo>
                    <a:lnTo>
                      <a:pt x="1878" y="436"/>
                    </a:lnTo>
                    <a:lnTo>
                      <a:pt x="1878" y="436"/>
                    </a:lnTo>
                    <a:lnTo>
                      <a:pt x="1876" y="436"/>
                    </a:lnTo>
                    <a:lnTo>
                      <a:pt x="1874" y="434"/>
                    </a:lnTo>
                    <a:lnTo>
                      <a:pt x="1872" y="430"/>
                    </a:lnTo>
                    <a:lnTo>
                      <a:pt x="1874" y="428"/>
                    </a:lnTo>
                    <a:lnTo>
                      <a:pt x="1884" y="400"/>
                    </a:lnTo>
                    <a:lnTo>
                      <a:pt x="1884" y="400"/>
                    </a:lnTo>
                    <a:lnTo>
                      <a:pt x="1888" y="394"/>
                    </a:lnTo>
                    <a:lnTo>
                      <a:pt x="1894" y="392"/>
                    </a:lnTo>
                    <a:lnTo>
                      <a:pt x="1938" y="378"/>
                    </a:lnTo>
                    <a:lnTo>
                      <a:pt x="1938" y="378"/>
                    </a:lnTo>
                    <a:lnTo>
                      <a:pt x="1954" y="374"/>
                    </a:lnTo>
                    <a:lnTo>
                      <a:pt x="1992" y="368"/>
                    </a:lnTo>
                    <a:lnTo>
                      <a:pt x="1992" y="368"/>
                    </a:lnTo>
                    <a:lnTo>
                      <a:pt x="1998" y="368"/>
                    </a:lnTo>
                    <a:lnTo>
                      <a:pt x="2006" y="370"/>
                    </a:lnTo>
                    <a:lnTo>
                      <a:pt x="2024" y="384"/>
                    </a:lnTo>
                    <a:lnTo>
                      <a:pt x="2024" y="384"/>
                    </a:lnTo>
                    <a:lnTo>
                      <a:pt x="2026" y="386"/>
                    </a:lnTo>
                    <a:lnTo>
                      <a:pt x="2026" y="388"/>
                    </a:lnTo>
                    <a:lnTo>
                      <a:pt x="2024" y="388"/>
                    </a:lnTo>
                    <a:lnTo>
                      <a:pt x="2022" y="390"/>
                    </a:lnTo>
                    <a:lnTo>
                      <a:pt x="2022" y="390"/>
                    </a:lnTo>
                    <a:close/>
                    <a:moveTo>
                      <a:pt x="2160" y="308"/>
                    </a:moveTo>
                    <a:lnTo>
                      <a:pt x="2156" y="318"/>
                    </a:lnTo>
                    <a:lnTo>
                      <a:pt x="2156" y="318"/>
                    </a:lnTo>
                    <a:lnTo>
                      <a:pt x="2152" y="326"/>
                    </a:lnTo>
                    <a:lnTo>
                      <a:pt x="2146" y="330"/>
                    </a:lnTo>
                    <a:lnTo>
                      <a:pt x="2118" y="348"/>
                    </a:lnTo>
                    <a:lnTo>
                      <a:pt x="2118" y="348"/>
                    </a:lnTo>
                    <a:lnTo>
                      <a:pt x="2110" y="350"/>
                    </a:lnTo>
                    <a:lnTo>
                      <a:pt x="2102" y="352"/>
                    </a:lnTo>
                    <a:lnTo>
                      <a:pt x="2062" y="354"/>
                    </a:lnTo>
                    <a:lnTo>
                      <a:pt x="2062" y="354"/>
                    </a:lnTo>
                    <a:lnTo>
                      <a:pt x="2046" y="354"/>
                    </a:lnTo>
                    <a:lnTo>
                      <a:pt x="2038" y="354"/>
                    </a:lnTo>
                    <a:lnTo>
                      <a:pt x="2038" y="354"/>
                    </a:lnTo>
                    <a:lnTo>
                      <a:pt x="2030" y="352"/>
                    </a:lnTo>
                    <a:lnTo>
                      <a:pt x="2024" y="348"/>
                    </a:lnTo>
                    <a:lnTo>
                      <a:pt x="2024" y="348"/>
                    </a:lnTo>
                    <a:lnTo>
                      <a:pt x="2014" y="336"/>
                    </a:lnTo>
                    <a:lnTo>
                      <a:pt x="2014" y="336"/>
                    </a:lnTo>
                    <a:lnTo>
                      <a:pt x="2014" y="334"/>
                    </a:lnTo>
                    <a:lnTo>
                      <a:pt x="2016" y="330"/>
                    </a:lnTo>
                    <a:lnTo>
                      <a:pt x="2018" y="328"/>
                    </a:lnTo>
                    <a:lnTo>
                      <a:pt x="2022" y="326"/>
                    </a:lnTo>
                    <a:lnTo>
                      <a:pt x="2030" y="326"/>
                    </a:lnTo>
                    <a:lnTo>
                      <a:pt x="2040" y="326"/>
                    </a:lnTo>
                    <a:lnTo>
                      <a:pt x="2040" y="326"/>
                    </a:lnTo>
                    <a:lnTo>
                      <a:pt x="2092" y="328"/>
                    </a:lnTo>
                    <a:lnTo>
                      <a:pt x="2120" y="330"/>
                    </a:lnTo>
                    <a:lnTo>
                      <a:pt x="2120" y="330"/>
                    </a:lnTo>
                    <a:lnTo>
                      <a:pt x="2126" y="328"/>
                    </a:lnTo>
                    <a:lnTo>
                      <a:pt x="2134" y="324"/>
                    </a:lnTo>
                    <a:lnTo>
                      <a:pt x="2158" y="306"/>
                    </a:lnTo>
                    <a:lnTo>
                      <a:pt x="2158" y="306"/>
                    </a:lnTo>
                    <a:lnTo>
                      <a:pt x="2160" y="304"/>
                    </a:lnTo>
                    <a:lnTo>
                      <a:pt x="2160" y="308"/>
                    </a:lnTo>
                    <a:lnTo>
                      <a:pt x="2160" y="308"/>
                    </a:lnTo>
                    <a:close/>
                  </a:path>
                </a:pathLst>
              </a:custGeom>
              <a:gradFill flip="none" rotWithShape="1">
                <a:gsLst>
                  <a:gs pos="21000">
                    <a:srgbClr val="1B7203"/>
                  </a:gs>
                  <a:gs pos="62000">
                    <a:srgbClr val="36EE01"/>
                  </a:gs>
                  <a:gs pos="85000">
                    <a:srgbClr val="27A903"/>
                  </a:gs>
                </a:gsLst>
                <a:lin ang="13500000" scaled="1"/>
                <a:tileRect/>
              </a:gra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8" name="Freeform 86"/>
              <p:cNvSpPr>
                <a:spLocks/>
              </p:cNvSpPr>
              <p:nvPr/>
            </p:nvSpPr>
            <p:spPr bwMode="auto">
              <a:xfrm>
                <a:off x="4956175" y="4295775"/>
                <a:ext cx="2403475" cy="1800225"/>
              </a:xfrm>
              <a:custGeom>
                <a:avLst/>
                <a:gdLst/>
                <a:ahLst/>
                <a:cxnLst>
                  <a:cxn ang="0">
                    <a:pos x="718" y="206"/>
                  </a:cxn>
                  <a:cxn ang="0">
                    <a:pos x="566" y="68"/>
                  </a:cxn>
                  <a:cxn ang="0">
                    <a:pos x="362" y="92"/>
                  </a:cxn>
                  <a:cxn ang="0">
                    <a:pos x="0" y="10"/>
                  </a:cxn>
                  <a:cxn ang="0">
                    <a:pos x="14" y="146"/>
                  </a:cxn>
                  <a:cxn ang="0">
                    <a:pos x="86" y="232"/>
                  </a:cxn>
                  <a:cxn ang="0">
                    <a:pos x="82" y="270"/>
                  </a:cxn>
                  <a:cxn ang="0">
                    <a:pos x="38" y="254"/>
                  </a:cxn>
                  <a:cxn ang="0">
                    <a:pos x="146" y="388"/>
                  </a:cxn>
                  <a:cxn ang="0">
                    <a:pos x="148" y="424"/>
                  </a:cxn>
                  <a:cxn ang="0">
                    <a:pos x="122" y="454"/>
                  </a:cxn>
                  <a:cxn ang="0">
                    <a:pos x="234" y="538"/>
                  </a:cxn>
                  <a:cxn ang="0">
                    <a:pos x="238" y="576"/>
                  </a:cxn>
                  <a:cxn ang="0">
                    <a:pos x="290" y="576"/>
                  </a:cxn>
                  <a:cxn ang="0">
                    <a:pos x="264" y="508"/>
                  </a:cxn>
                  <a:cxn ang="0">
                    <a:pos x="242" y="490"/>
                  </a:cxn>
                  <a:cxn ang="0">
                    <a:pos x="216" y="380"/>
                  </a:cxn>
                  <a:cxn ang="0">
                    <a:pos x="156" y="298"/>
                  </a:cxn>
                  <a:cxn ang="0">
                    <a:pos x="86" y="138"/>
                  </a:cxn>
                  <a:cxn ang="0">
                    <a:pos x="102" y="54"/>
                  </a:cxn>
                  <a:cxn ang="0">
                    <a:pos x="146" y="78"/>
                  </a:cxn>
                  <a:cxn ang="0">
                    <a:pos x="172" y="206"/>
                  </a:cxn>
                  <a:cxn ang="0">
                    <a:pos x="176" y="232"/>
                  </a:cxn>
                  <a:cxn ang="0">
                    <a:pos x="298" y="382"/>
                  </a:cxn>
                  <a:cxn ang="0">
                    <a:pos x="304" y="390"/>
                  </a:cxn>
                  <a:cxn ang="0">
                    <a:pos x="328" y="448"/>
                  </a:cxn>
                  <a:cxn ang="0">
                    <a:pos x="420" y="554"/>
                  </a:cxn>
                  <a:cxn ang="0">
                    <a:pos x="460" y="740"/>
                  </a:cxn>
                  <a:cxn ang="0">
                    <a:pos x="480" y="798"/>
                  </a:cxn>
                  <a:cxn ang="0">
                    <a:pos x="582" y="886"/>
                  </a:cxn>
                  <a:cxn ang="0">
                    <a:pos x="836" y="984"/>
                  </a:cxn>
                  <a:cxn ang="0">
                    <a:pos x="980" y="1058"/>
                  </a:cxn>
                  <a:cxn ang="0">
                    <a:pos x="1122" y="1026"/>
                  </a:cxn>
                  <a:cxn ang="0">
                    <a:pos x="1270" y="1134"/>
                  </a:cxn>
                  <a:cxn ang="0">
                    <a:pos x="1410" y="956"/>
                  </a:cxn>
                  <a:cxn ang="0">
                    <a:pos x="1466" y="914"/>
                  </a:cxn>
                  <a:cxn ang="0">
                    <a:pos x="1484" y="822"/>
                  </a:cxn>
                  <a:cxn ang="0">
                    <a:pos x="1468" y="798"/>
                  </a:cxn>
                  <a:cxn ang="0">
                    <a:pos x="1510" y="738"/>
                  </a:cxn>
                  <a:cxn ang="0">
                    <a:pos x="1510" y="714"/>
                  </a:cxn>
                  <a:cxn ang="0">
                    <a:pos x="1440" y="698"/>
                  </a:cxn>
                  <a:cxn ang="0">
                    <a:pos x="1316" y="748"/>
                  </a:cxn>
                  <a:cxn ang="0">
                    <a:pos x="1270" y="850"/>
                  </a:cxn>
                  <a:cxn ang="0">
                    <a:pos x="1272" y="866"/>
                  </a:cxn>
                  <a:cxn ang="0">
                    <a:pos x="1200" y="876"/>
                  </a:cxn>
                  <a:cxn ang="0">
                    <a:pos x="1082" y="892"/>
                  </a:cxn>
                  <a:cxn ang="0">
                    <a:pos x="1054" y="860"/>
                  </a:cxn>
                  <a:cxn ang="0">
                    <a:pos x="988" y="804"/>
                  </a:cxn>
                  <a:cxn ang="0">
                    <a:pos x="926" y="764"/>
                  </a:cxn>
                  <a:cxn ang="0">
                    <a:pos x="934" y="708"/>
                  </a:cxn>
                  <a:cxn ang="0">
                    <a:pos x="898" y="638"/>
                  </a:cxn>
                  <a:cxn ang="0">
                    <a:pos x="940" y="410"/>
                  </a:cxn>
                  <a:cxn ang="0">
                    <a:pos x="892" y="332"/>
                  </a:cxn>
                </a:cxnLst>
                <a:rect l="0" t="0" r="r" b="b"/>
                <a:pathLst>
                  <a:path w="1514" h="1134">
                    <a:moveTo>
                      <a:pt x="892" y="332"/>
                    </a:moveTo>
                    <a:lnTo>
                      <a:pt x="820" y="212"/>
                    </a:lnTo>
                    <a:lnTo>
                      <a:pt x="772" y="176"/>
                    </a:lnTo>
                    <a:lnTo>
                      <a:pt x="742" y="176"/>
                    </a:lnTo>
                    <a:lnTo>
                      <a:pt x="718" y="206"/>
                    </a:lnTo>
                    <a:lnTo>
                      <a:pt x="670" y="206"/>
                    </a:lnTo>
                    <a:lnTo>
                      <a:pt x="646" y="182"/>
                    </a:lnTo>
                    <a:lnTo>
                      <a:pt x="628" y="134"/>
                    </a:lnTo>
                    <a:lnTo>
                      <a:pt x="590" y="80"/>
                    </a:lnTo>
                    <a:lnTo>
                      <a:pt x="566" y="68"/>
                    </a:lnTo>
                    <a:lnTo>
                      <a:pt x="530" y="54"/>
                    </a:lnTo>
                    <a:lnTo>
                      <a:pt x="506" y="54"/>
                    </a:lnTo>
                    <a:lnTo>
                      <a:pt x="470" y="80"/>
                    </a:lnTo>
                    <a:lnTo>
                      <a:pt x="446" y="98"/>
                    </a:lnTo>
                    <a:lnTo>
                      <a:pt x="362" y="92"/>
                    </a:lnTo>
                    <a:lnTo>
                      <a:pt x="282" y="68"/>
                    </a:lnTo>
                    <a:lnTo>
                      <a:pt x="204" y="6"/>
                    </a:lnTo>
                    <a:lnTo>
                      <a:pt x="150" y="6"/>
                    </a:lnTo>
                    <a:lnTo>
                      <a:pt x="78" y="0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32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54"/>
                    </a:lnTo>
                    <a:lnTo>
                      <a:pt x="20" y="160"/>
                    </a:lnTo>
                    <a:lnTo>
                      <a:pt x="82" y="226"/>
                    </a:lnTo>
                    <a:lnTo>
                      <a:pt x="82" y="226"/>
                    </a:lnTo>
                    <a:lnTo>
                      <a:pt x="86" y="232"/>
                    </a:lnTo>
                    <a:lnTo>
                      <a:pt x="88" y="240"/>
                    </a:lnTo>
                    <a:lnTo>
                      <a:pt x="84" y="264"/>
                    </a:lnTo>
                    <a:lnTo>
                      <a:pt x="84" y="264"/>
                    </a:lnTo>
                    <a:lnTo>
                      <a:pt x="84" y="268"/>
                    </a:lnTo>
                    <a:lnTo>
                      <a:pt x="82" y="270"/>
                    </a:lnTo>
                    <a:lnTo>
                      <a:pt x="78" y="270"/>
                    </a:lnTo>
                    <a:lnTo>
                      <a:pt x="76" y="270"/>
                    </a:lnTo>
                    <a:lnTo>
                      <a:pt x="42" y="256"/>
                    </a:lnTo>
                    <a:lnTo>
                      <a:pt x="42" y="256"/>
                    </a:lnTo>
                    <a:lnTo>
                      <a:pt x="38" y="254"/>
                    </a:lnTo>
                    <a:lnTo>
                      <a:pt x="40" y="258"/>
                    </a:lnTo>
                    <a:lnTo>
                      <a:pt x="94" y="336"/>
                    </a:lnTo>
                    <a:lnTo>
                      <a:pt x="94" y="336"/>
                    </a:lnTo>
                    <a:lnTo>
                      <a:pt x="106" y="348"/>
                    </a:lnTo>
                    <a:lnTo>
                      <a:pt x="146" y="388"/>
                    </a:lnTo>
                    <a:lnTo>
                      <a:pt x="146" y="388"/>
                    </a:lnTo>
                    <a:lnTo>
                      <a:pt x="150" y="394"/>
                    </a:lnTo>
                    <a:lnTo>
                      <a:pt x="152" y="402"/>
                    </a:lnTo>
                    <a:lnTo>
                      <a:pt x="148" y="424"/>
                    </a:lnTo>
                    <a:lnTo>
                      <a:pt x="148" y="424"/>
                    </a:lnTo>
                    <a:lnTo>
                      <a:pt x="146" y="430"/>
                    </a:lnTo>
                    <a:lnTo>
                      <a:pt x="142" y="436"/>
                    </a:lnTo>
                    <a:lnTo>
                      <a:pt x="124" y="452"/>
                    </a:lnTo>
                    <a:lnTo>
                      <a:pt x="124" y="452"/>
                    </a:lnTo>
                    <a:lnTo>
                      <a:pt x="122" y="454"/>
                    </a:lnTo>
                    <a:lnTo>
                      <a:pt x="122" y="458"/>
                    </a:lnTo>
                    <a:lnTo>
                      <a:pt x="122" y="460"/>
                    </a:lnTo>
                    <a:lnTo>
                      <a:pt x="126" y="462"/>
                    </a:lnTo>
                    <a:lnTo>
                      <a:pt x="234" y="538"/>
                    </a:lnTo>
                    <a:lnTo>
                      <a:pt x="234" y="538"/>
                    </a:lnTo>
                    <a:lnTo>
                      <a:pt x="238" y="542"/>
                    </a:lnTo>
                    <a:lnTo>
                      <a:pt x="240" y="550"/>
                    </a:lnTo>
                    <a:lnTo>
                      <a:pt x="236" y="574"/>
                    </a:lnTo>
                    <a:lnTo>
                      <a:pt x="236" y="574"/>
                    </a:lnTo>
                    <a:lnTo>
                      <a:pt x="238" y="576"/>
                    </a:lnTo>
                    <a:lnTo>
                      <a:pt x="238" y="578"/>
                    </a:lnTo>
                    <a:lnTo>
                      <a:pt x="240" y="580"/>
                    </a:lnTo>
                    <a:lnTo>
                      <a:pt x="244" y="580"/>
                    </a:lnTo>
                    <a:lnTo>
                      <a:pt x="290" y="576"/>
                    </a:lnTo>
                    <a:lnTo>
                      <a:pt x="290" y="576"/>
                    </a:lnTo>
                    <a:lnTo>
                      <a:pt x="292" y="576"/>
                    </a:lnTo>
                    <a:lnTo>
                      <a:pt x="294" y="574"/>
                    </a:lnTo>
                    <a:lnTo>
                      <a:pt x="294" y="572"/>
                    </a:lnTo>
                    <a:lnTo>
                      <a:pt x="294" y="568"/>
                    </a:lnTo>
                    <a:lnTo>
                      <a:pt x="264" y="508"/>
                    </a:lnTo>
                    <a:lnTo>
                      <a:pt x="264" y="508"/>
                    </a:lnTo>
                    <a:lnTo>
                      <a:pt x="258" y="502"/>
                    </a:lnTo>
                    <a:lnTo>
                      <a:pt x="252" y="496"/>
                    </a:lnTo>
                    <a:lnTo>
                      <a:pt x="242" y="490"/>
                    </a:lnTo>
                    <a:lnTo>
                      <a:pt x="242" y="490"/>
                    </a:lnTo>
                    <a:lnTo>
                      <a:pt x="238" y="484"/>
                    </a:lnTo>
                    <a:lnTo>
                      <a:pt x="236" y="478"/>
                    </a:lnTo>
                    <a:lnTo>
                      <a:pt x="236" y="478"/>
                    </a:lnTo>
                    <a:lnTo>
                      <a:pt x="234" y="464"/>
                    </a:lnTo>
                    <a:lnTo>
                      <a:pt x="216" y="380"/>
                    </a:lnTo>
                    <a:lnTo>
                      <a:pt x="216" y="380"/>
                    </a:lnTo>
                    <a:lnTo>
                      <a:pt x="212" y="372"/>
                    </a:lnTo>
                    <a:lnTo>
                      <a:pt x="208" y="366"/>
                    </a:lnTo>
                    <a:lnTo>
                      <a:pt x="156" y="298"/>
                    </a:lnTo>
                    <a:lnTo>
                      <a:pt x="156" y="298"/>
                    </a:lnTo>
                    <a:lnTo>
                      <a:pt x="146" y="284"/>
                    </a:lnTo>
                    <a:lnTo>
                      <a:pt x="90" y="154"/>
                    </a:lnTo>
                    <a:lnTo>
                      <a:pt x="90" y="154"/>
                    </a:lnTo>
                    <a:lnTo>
                      <a:pt x="88" y="146"/>
                    </a:lnTo>
                    <a:lnTo>
                      <a:pt x="86" y="138"/>
                    </a:lnTo>
                    <a:lnTo>
                      <a:pt x="96" y="60"/>
                    </a:lnTo>
                    <a:lnTo>
                      <a:pt x="96" y="60"/>
                    </a:lnTo>
                    <a:lnTo>
                      <a:pt x="98" y="58"/>
                    </a:lnTo>
                    <a:lnTo>
                      <a:pt x="100" y="56"/>
                    </a:lnTo>
                    <a:lnTo>
                      <a:pt x="102" y="54"/>
                    </a:lnTo>
                    <a:lnTo>
                      <a:pt x="104" y="56"/>
                    </a:lnTo>
                    <a:lnTo>
                      <a:pt x="134" y="68"/>
                    </a:lnTo>
                    <a:lnTo>
                      <a:pt x="134" y="68"/>
                    </a:lnTo>
                    <a:lnTo>
                      <a:pt x="140" y="72"/>
                    </a:lnTo>
                    <a:lnTo>
                      <a:pt x="146" y="78"/>
                    </a:lnTo>
                    <a:lnTo>
                      <a:pt x="156" y="92"/>
                    </a:lnTo>
                    <a:lnTo>
                      <a:pt x="156" y="92"/>
                    </a:lnTo>
                    <a:lnTo>
                      <a:pt x="160" y="100"/>
                    </a:lnTo>
                    <a:lnTo>
                      <a:pt x="162" y="108"/>
                    </a:lnTo>
                    <a:lnTo>
                      <a:pt x="172" y="206"/>
                    </a:lnTo>
                    <a:lnTo>
                      <a:pt x="172" y="206"/>
                    </a:lnTo>
                    <a:lnTo>
                      <a:pt x="172" y="220"/>
                    </a:lnTo>
                    <a:lnTo>
                      <a:pt x="172" y="220"/>
                    </a:lnTo>
                    <a:lnTo>
                      <a:pt x="174" y="226"/>
                    </a:lnTo>
                    <a:lnTo>
                      <a:pt x="176" y="232"/>
                    </a:lnTo>
                    <a:lnTo>
                      <a:pt x="280" y="374"/>
                    </a:lnTo>
                    <a:lnTo>
                      <a:pt x="280" y="374"/>
                    </a:lnTo>
                    <a:lnTo>
                      <a:pt x="286" y="378"/>
                    </a:lnTo>
                    <a:lnTo>
                      <a:pt x="292" y="380"/>
                    </a:lnTo>
                    <a:lnTo>
                      <a:pt x="298" y="382"/>
                    </a:lnTo>
                    <a:lnTo>
                      <a:pt x="298" y="382"/>
                    </a:lnTo>
                    <a:lnTo>
                      <a:pt x="302" y="382"/>
                    </a:lnTo>
                    <a:lnTo>
                      <a:pt x="304" y="384"/>
                    </a:lnTo>
                    <a:lnTo>
                      <a:pt x="304" y="386"/>
                    </a:lnTo>
                    <a:lnTo>
                      <a:pt x="304" y="390"/>
                    </a:lnTo>
                    <a:lnTo>
                      <a:pt x="294" y="414"/>
                    </a:lnTo>
                    <a:lnTo>
                      <a:pt x="294" y="414"/>
                    </a:lnTo>
                    <a:lnTo>
                      <a:pt x="294" y="420"/>
                    </a:lnTo>
                    <a:lnTo>
                      <a:pt x="298" y="426"/>
                    </a:lnTo>
                    <a:lnTo>
                      <a:pt x="328" y="448"/>
                    </a:lnTo>
                    <a:lnTo>
                      <a:pt x="328" y="448"/>
                    </a:lnTo>
                    <a:lnTo>
                      <a:pt x="340" y="460"/>
                    </a:lnTo>
                    <a:lnTo>
                      <a:pt x="412" y="542"/>
                    </a:lnTo>
                    <a:lnTo>
                      <a:pt x="412" y="542"/>
                    </a:lnTo>
                    <a:lnTo>
                      <a:pt x="420" y="554"/>
                    </a:lnTo>
                    <a:lnTo>
                      <a:pt x="494" y="690"/>
                    </a:lnTo>
                    <a:lnTo>
                      <a:pt x="494" y="690"/>
                    </a:lnTo>
                    <a:lnTo>
                      <a:pt x="494" y="696"/>
                    </a:lnTo>
                    <a:lnTo>
                      <a:pt x="492" y="702"/>
                    </a:lnTo>
                    <a:lnTo>
                      <a:pt x="460" y="740"/>
                    </a:lnTo>
                    <a:lnTo>
                      <a:pt x="460" y="740"/>
                    </a:lnTo>
                    <a:lnTo>
                      <a:pt x="456" y="746"/>
                    </a:lnTo>
                    <a:lnTo>
                      <a:pt x="458" y="754"/>
                    </a:lnTo>
                    <a:lnTo>
                      <a:pt x="480" y="798"/>
                    </a:lnTo>
                    <a:lnTo>
                      <a:pt x="480" y="798"/>
                    </a:lnTo>
                    <a:lnTo>
                      <a:pt x="484" y="804"/>
                    </a:lnTo>
                    <a:lnTo>
                      <a:pt x="490" y="810"/>
                    </a:lnTo>
                    <a:lnTo>
                      <a:pt x="576" y="882"/>
                    </a:lnTo>
                    <a:lnTo>
                      <a:pt x="576" y="882"/>
                    </a:lnTo>
                    <a:lnTo>
                      <a:pt x="582" y="886"/>
                    </a:lnTo>
                    <a:lnTo>
                      <a:pt x="590" y="888"/>
                    </a:lnTo>
                    <a:lnTo>
                      <a:pt x="656" y="896"/>
                    </a:lnTo>
                    <a:lnTo>
                      <a:pt x="656" y="896"/>
                    </a:lnTo>
                    <a:lnTo>
                      <a:pt x="672" y="900"/>
                    </a:lnTo>
                    <a:lnTo>
                      <a:pt x="836" y="984"/>
                    </a:lnTo>
                    <a:lnTo>
                      <a:pt x="836" y="984"/>
                    </a:lnTo>
                    <a:lnTo>
                      <a:pt x="850" y="992"/>
                    </a:lnTo>
                    <a:lnTo>
                      <a:pt x="974" y="1056"/>
                    </a:lnTo>
                    <a:lnTo>
                      <a:pt x="974" y="1056"/>
                    </a:lnTo>
                    <a:lnTo>
                      <a:pt x="980" y="1058"/>
                    </a:lnTo>
                    <a:lnTo>
                      <a:pt x="988" y="1056"/>
                    </a:lnTo>
                    <a:lnTo>
                      <a:pt x="1108" y="1022"/>
                    </a:lnTo>
                    <a:lnTo>
                      <a:pt x="1108" y="1022"/>
                    </a:lnTo>
                    <a:lnTo>
                      <a:pt x="1114" y="1022"/>
                    </a:lnTo>
                    <a:lnTo>
                      <a:pt x="1122" y="1026"/>
                    </a:lnTo>
                    <a:lnTo>
                      <a:pt x="1252" y="1128"/>
                    </a:lnTo>
                    <a:lnTo>
                      <a:pt x="1252" y="1128"/>
                    </a:lnTo>
                    <a:lnTo>
                      <a:pt x="1258" y="1132"/>
                    </a:lnTo>
                    <a:lnTo>
                      <a:pt x="1266" y="1134"/>
                    </a:lnTo>
                    <a:lnTo>
                      <a:pt x="1270" y="1134"/>
                    </a:lnTo>
                    <a:lnTo>
                      <a:pt x="1280" y="1130"/>
                    </a:lnTo>
                    <a:lnTo>
                      <a:pt x="1352" y="1110"/>
                    </a:lnTo>
                    <a:lnTo>
                      <a:pt x="1314" y="1056"/>
                    </a:lnTo>
                    <a:lnTo>
                      <a:pt x="1326" y="976"/>
                    </a:lnTo>
                    <a:lnTo>
                      <a:pt x="1410" y="956"/>
                    </a:lnTo>
                    <a:lnTo>
                      <a:pt x="1460" y="942"/>
                    </a:lnTo>
                    <a:lnTo>
                      <a:pt x="1462" y="928"/>
                    </a:lnTo>
                    <a:lnTo>
                      <a:pt x="1462" y="928"/>
                    </a:lnTo>
                    <a:lnTo>
                      <a:pt x="1464" y="920"/>
                    </a:lnTo>
                    <a:lnTo>
                      <a:pt x="1466" y="914"/>
                    </a:lnTo>
                    <a:lnTo>
                      <a:pt x="1472" y="904"/>
                    </a:lnTo>
                    <a:lnTo>
                      <a:pt x="1472" y="904"/>
                    </a:lnTo>
                    <a:lnTo>
                      <a:pt x="1474" y="896"/>
                    </a:lnTo>
                    <a:lnTo>
                      <a:pt x="1476" y="890"/>
                    </a:lnTo>
                    <a:lnTo>
                      <a:pt x="1484" y="822"/>
                    </a:lnTo>
                    <a:lnTo>
                      <a:pt x="1484" y="822"/>
                    </a:lnTo>
                    <a:lnTo>
                      <a:pt x="1484" y="814"/>
                    </a:lnTo>
                    <a:lnTo>
                      <a:pt x="1480" y="808"/>
                    </a:lnTo>
                    <a:lnTo>
                      <a:pt x="1468" y="798"/>
                    </a:lnTo>
                    <a:lnTo>
                      <a:pt x="1468" y="798"/>
                    </a:lnTo>
                    <a:lnTo>
                      <a:pt x="1466" y="796"/>
                    </a:lnTo>
                    <a:lnTo>
                      <a:pt x="1464" y="794"/>
                    </a:lnTo>
                    <a:lnTo>
                      <a:pt x="1464" y="790"/>
                    </a:lnTo>
                    <a:lnTo>
                      <a:pt x="1466" y="788"/>
                    </a:lnTo>
                    <a:lnTo>
                      <a:pt x="1510" y="738"/>
                    </a:lnTo>
                    <a:lnTo>
                      <a:pt x="1510" y="738"/>
                    </a:lnTo>
                    <a:lnTo>
                      <a:pt x="1514" y="732"/>
                    </a:lnTo>
                    <a:lnTo>
                      <a:pt x="1514" y="724"/>
                    </a:lnTo>
                    <a:lnTo>
                      <a:pt x="1510" y="714"/>
                    </a:lnTo>
                    <a:lnTo>
                      <a:pt x="1510" y="714"/>
                    </a:lnTo>
                    <a:lnTo>
                      <a:pt x="1506" y="708"/>
                    </a:lnTo>
                    <a:lnTo>
                      <a:pt x="1500" y="704"/>
                    </a:lnTo>
                    <a:lnTo>
                      <a:pt x="1448" y="698"/>
                    </a:lnTo>
                    <a:lnTo>
                      <a:pt x="1448" y="698"/>
                    </a:lnTo>
                    <a:lnTo>
                      <a:pt x="1440" y="698"/>
                    </a:lnTo>
                    <a:lnTo>
                      <a:pt x="1432" y="700"/>
                    </a:lnTo>
                    <a:lnTo>
                      <a:pt x="1322" y="736"/>
                    </a:lnTo>
                    <a:lnTo>
                      <a:pt x="1322" y="736"/>
                    </a:lnTo>
                    <a:lnTo>
                      <a:pt x="1318" y="740"/>
                    </a:lnTo>
                    <a:lnTo>
                      <a:pt x="1316" y="748"/>
                    </a:lnTo>
                    <a:lnTo>
                      <a:pt x="1320" y="786"/>
                    </a:lnTo>
                    <a:lnTo>
                      <a:pt x="1320" y="786"/>
                    </a:lnTo>
                    <a:lnTo>
                      <a:pt x="1318" y="794"/>
                    </a:lnTo>
                    <a:lnTo>
                      <a:pt x="1316" y="800"/>
                    </a:lnTo>
                    <a:lnTo>
                      <a:pt x="1270" y="850"/>
                    </a:lnTo>
                    <a:lnTo>
                      <a:pt x="1270" y="850"/>
                    </a:lnTo>
                    <a:lnTo>
                      <a:pt x="1268" y="856"/>
                    </a:lnTo>
                    <a:lnTo>
                      <a:pt x="1268" y="862"/>
                    </a:lnTo>
                    <a:lnTo>
                      <a:pt x="1272" y="866"/>
                    </a:lnTo>
                    <a:lnTo>
                      <a:pt x="1272" y="866"/>
                    </a:lnTo>
                    <a:lnTo>
                      <a:pt x="1272" y="870"/>
                    </a:lnTo>
                    <a:lnTo>
                      <a:pt x="1272" y="872"/>
                    </a:lnTo>
                    <a:lnTo>
                      <a:pt x="1270" y="874"/>
                    </a:lnTo>
                    <a:lnTo>
                      <a:pt x="1266" y="874"/>
                    </a:lnTo>
                    <a:lnTo>
                      <a:pt x="1200" y="876"/>
                    </a:lnTo>
                    <a:lnTo>
                      <a:pt x="1200" y="876"/>
                    </a:lnTo>
                    <a:lnTo>
                      <a:pt x="1184" y="878"/>
                    </a:lnTo>
                    <a:lnTo>
                      <a:pt x="1090" y="892"/>
                    </a:lnTo>
                    <a:lnTo>
                      <a:pt x="1090" y="892"/>
                    </a:lnTo>
                    <a:lnTo>
                      <a:pt x="1082" y="892"/>
                    </a:lnTo>
                    <a:lnTo>
                      <a:pt x="1078" y="888"/>
                    </a:lnTo>
                    <a:lnTo>
                      <a:pt x="1066" y="868"/>
                    </a:lnTo>
                    <a:lnTo>
                      <a:pt x="1066" y="868"/>
                    </a:lnTo>
                    <a:lnTo>
                      <a:pt x="1062" y="864"/>
                    </a:lnTo>
                    <a:lnTo>
                      <a:pt x="1054" y="860"/>
                    </a:lnTo>
                    <a:lnTo>
                      <a:pt x="1012" y="856"/>
                    </a:lnTo>
                    <a:lnTo>
                      <a:pt x="1012" y="856"/>
                    </a:lnTo>
                    <a:lnTo>
                      <a:pt x="1006" y="852"/>
                    </a:lnTo>
                    <a:lnTo>
                      <a:pt x="1002" y="848"/>
                    </a:lnTo>
                    <a:lnTo>
                      <a:pt x="988" y="804"/>
                    </a:lnTo>
                    <a:lnTo>
                      <a:pt x="988" y="804"/>
                    </a:lnTo>
                    <a:lnTo>
                      <a:pt x="984" y="796"/>
                    </a:lnTo>
                    <a:lnTo>
                      <a:pt x="978" y="792"/>
                    </a:lnTo>
                    <a:lnTo>
                      <a:pt x="926" y="764"/>
                    </a:lnTo>
                    <a:lnTo>
                      <a:pt x="926" y="764"/>
                    </a:lnTo>
                    <a:lnTo>
                      <a:pt x="922" y="758"/>
                    </a:lnTo>
                    <a:lnTo>
                      <a:pt x="920" y="752"/>
                    </a:lnTo>
                    <a:lnTo>
                      <a:pt x="934" y="714"/>
                    </a:lnTo>
                    <a:lnTo>
                      <a:pt x="934" y="714"/>
                    </a:lnTo>
                    <a:lnTo>
                      <a:pt x="934" y="708"/>
                    </a:lnTo>
                    <a:lnTo>
                      <a:pt x="932" y="700"/>
                    </a:lnTo>
                    <a:lnTo>
                      <a:pt x="900" y="652"/>
                    </a:lnTo>
                    <a:lnTo>
                      <a:pt x="900" y="652"/>
                    </a:lnTo>
                    <a:lnTo>
                      <a:pt x="898" y="646"/>
                    </a:lnTo>
                    <a:lnTo>
                      <a:pt x="898" y="638"/>
                    </a:lnTo>
                    <a:lnTo>
                      <a:pt x="950" y="480"/>
                    </a:lnTo>
                    <a:lnTo>
                      <a:pt x="950" y="480"/>
                    </a:lnTo>
                    <a:lnTo>
                      <a:pt x="952" y="472"/>
                    </a:lnTo>
                    <a:lnTo>
                      <a:pt x="950" y="464"/>
                    </a:lnTo>
                    <a:lnTo>
                      <a:pt x="940" y="410"/>
                    </a:lnTo>
                    <a:lnTo>
                      <a:pt x="940" y="410"/>
                    </a:lnTo>
                    <a:lnTo>
                      <a:pt x="940" y="406"/>
                    </a:lnTo>
                    <a:lnTo>
                      <a:pt x="942" y="402"/>
                    </a:lnTo>
                    <a:lnTo>
                      <a:pt x="922" y="394"/>
                    </a:lnTo>
                    <a:lnTo>
                      <a:pt x="892" y="332"/>
                    </a:lnTo>
                    <a:close/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9" name="Freeform 88"/>
              <p:cNvSpPr>
                <a:spLocks/>
              </p:cNvSpPr>
              <p:nvPr/>
            </p:nvSpPr>
            <p:spPr bwMode="auto">
              <a:xfrm>
                <a:off x="3629025" y="404284"/>
                <a:ext cx="5514975" cy="2759075"/>
              </a:xfrm>
              <a:custGeom>
                <a:avLst/>
                <a:gdLst/>
                <a:ahLst/>
                <a:cxnLst>
                  <a:cxn ang="0">
                    <a:pos x="1768" y="1486"/>
                  </a:cxn>
                  <a:cxn ang="0">
                    <a:pos x="1802" y="1558"/>
                  </a:cxn>
                  <a:cxn ang="0">
                    <a:pos x="2174" y="1628"/>
                  </a:cxn>
                  <a:cxn ang="0">
                    <a:pos x="2326" y="1554"/>
                  </a:cxn>
                  <a:cxn ang="0">
                    <a:pos x="2418" y="1646"/>
                  </a:cxn>
                  <a:cxn ang="0">
                    <a:pos x="2266" y="1642"/>
                  </a:cxn>
                  <a:cxn ang="0">
                    <a:pos x="2356" y="1726"/>
                  </a:cxn>
                  <a:cxn ang="0">
                    <a:pos x="3216" y="1726"/>
                  </a:cxn>
                  <a:cxn ang="0">
                    <a:pos x="3226" y="1638"/>
                  </a:cxn>
                  <a:cxn ang="0">
                    <a:pos x="3136" y="1710"/>
                  </a:cxn>
                  <a:cxn ang="0">
                    <a:pos x="2948" y="1578"/>
                  </a:cxn>
                  <a:cxn ang="0">
                    <a:pos x="3062" y="1486"/>
                  </a:cxn>
                  <a:cxn ang="0">
                    <a:pos x="3102" y="1480"/>
                  </a:cxn>
                  <a:cxn ang="0">
                    <a:pos x="3226" y="1472"/>
                  </a:cxn>
                  <a:cxn ang="0">
                    <a:pos x="3220" y="1578"/>
                  </a:cxn>
                  <a:cxn ang="0">
                    <a:pos x="3342" y="1592"/>
                  </a:cxn>
                  <a:cxn ang="0">
                    <a:pos x="3416" y="1520"/>
                  </a:cxn>
                  <a:cxn ang="0">
                    <a:pos x="3408" y="1426"/>
                  </a:cxn>
                  <a:cxn ang="0">
                    <a:pos x="3342" y="1394"/>
                  </a:cxn>
                  <a:cxn ang="0">
                    <a:pos x="3260" y="1420"/>
                  </a:cxn>
                  <a:cxn ang="0">
                    <a:pos x="3068" y="1206"/>
                  </a:cxn>
                  <a:cxn ang="0">
                    <a:pos x="2742" y="1002"/>
                  </a:cxn>
                  <a:cxn ang="0">
                    <a:pos x="2720" y="1138"/>
                  </a:cxn>
                  <a:cxn ang="0">
                    <a:pos x="2592" y="1024"/>
                  </a:cxn>
                  <a:cxn ang="0">
                    <a:pos x="2350" y="1006"/>
                  </a:cxn>
                  <a:cxn ang="0">
                    <a:pos x="2394" y="1100"/>
                  </a:cxn>
                  <a:cxn ang="0">
                    <a:pos x="2450" y="1240"/>
                  </a:cxn>
                  <a:cxn ang="0">
                    <a:pos x="2418" y="1454"/>
                  </a:cxn>
                  <a:cxn ang="0">
                    <a:pos x="2380" y="1544"/>
                  </a:cxn>
                  <a:cxn ang="0">
                    <a:pos x="2354" y="1518"/>
                  </a:cxn>
                  <a:cxn ang="0">
                    <a:pos x="2242" y="1412"/>
                  </a:cxn>
                  <a:cxn ang="0">
                    <a:pos x="2032" y="1304"/>
                  </a:cxn>
                  <a:cxn ang="0">
                    <a:pos x="1908" y="1174"/>
                  </a:cxn>
                  <a:cxn ang="0">
                    <a:pos x="2044" y="962"/>
                  </a:cxn>
                  <a:cxn ang="0">
                    <a:pos x="2122" y="974"/>
                  </a:cxn>
                  <a:cxn ang="0">
                    <a:pos x="2200" y="958"/>
                  </a:cxn>
                  <a:cxn ang="0">
                    <a:pos x="2240" y="914"/>
                  </a:cxn>
                  <a:cxn ang="0">
                    <a:pos x="2190" y="874"/>
                  </a:cxn>
                  <a:cxn ang="0">
                    <a:pos x="2194" y="694"/>
                  </a:cxn>
                  <a:cxn ang="0">
                    <a:pos x="2096" y="776"/>
                  </a:cxn>
                  <a:cxn ang="0">
                    <a:pos x="2016" y="698"/>
                  </a:cxn>
                  <a:cxn ang="0">
                    <a:pos x="1846" y="744"/>
                  </a:cxn>
                  <a:cxn ang="0">
                    <a:pos x="1652" y="706"/>
                  </a:cxn>
                  <a:cxn ang="0">
                    <a:pos x="1470" y="668"/>
                  </a:cxn>
                  <a:cxn ang="0">
                    <a:pos x="1346" y="490"/>
                  </a:cxn>
                  <a:cxn ang="0">
                    <a:pos x="1188" y="454"/>
                  </a:cxn>
                  <a:cxn ang="0">
                    <a:pos x="1022" y="216"/>
                  </a:cxn>
                  <a:cxn ang="0">
                    <a:pos x="776" y="26"/>
                  </a:cxn>
                  <a:cxn ang="0">
                    <a:pos x="666" y="140"/>
                  </a:cxn>
                  <a:cxn ang="0">
                    <a:pos x="530" y="88"/>
                  </a:cxn>
                  <a:cxn ang="0">
                    <a:pos x="548" y="222"/>
                  </a:cxn>
                  <a:cxn ang="0">
                    <a:pos x="334" y="218"/>
                  </a:cxn>
                  <a:cxn ang="0">
                    <a:pos x="226" y="380"/>
                  </a:cxn>
                  <a:cxn ang="0">
                    <a:pos x="30" y="448"/>
                  </a:cxn>
                  <a:cxn ang="0">
                    <a:pos x="278" y="586"/>
                  </a:cxn>
                  <a:cxn ang="0">
                    <a:pos x="402" y="588"/>
                  </a:cxn>
                  <a:cxn ang="0">
                    <a:pos x="498" y="558"/>
                  </a:cxn>
                  <a:cxn ang="0">
                    <a:pos x="522" y="624"/>
                  </a:cxn>
                  <a:cxn ang="0">
                    <a:pos x="724" y="1086"/>
                  </a:cxn>
                  <a:cxn ang="0">
                    <a:pos x="678" y="1288"/>
                  </a:cxn>
                  <a:cxn ang="0">
                    <a:pos x="776" y="1236"/>
                  </a:cxn>
                  <a:cxn ang="0">
                    <a:pos x="786" y="1516"/>
                  </a:cxn>
                </a:cxnLst>
                <a:rect l="0" t="0" r="r" b="b"/>
                <a:pathLst>
                  <a:path w="3474" h="1738">
                    <a:moveTo>
                      <a:pt x="1782" y="1570"/>
                    </a:moveTo>
                    <a:lnTo>
                      <a:pt x="1776" y="1554"/>
                    </a:lnTo>
                    <a:lnTo>
                      <a:pt x="1776" y="1554"/>
                    </a:lnTo>
                    <a:lnTo>
                      <a:pt x="1774" y="1548"/>
                    </a:lnTo>
                    <a:lnTo>
                      <a:pt x="1774" y="1542"/>
                    </a:lnTo>
                    <a:lnTo>
                      <a:pt x="1774" y="1542"/>
                    </a:lnTo>
                    <a:lnTo>
                      <a:pt x="1772" y="1536"/>
                    </a:lnTo>
                    <a:lnTo>
                      <a:pt x="1768" y="1534"/>
                    </a:lnTo>
                    <a:lnTo>
                      <a:pt x="1768" y="1534"/>
                    </a:lnTo>
                    <a:lnTo>
                      <a:pt x="1766" y="1534"/>
                    </a:lnTo>
                    <a:lnTo>
                      <a:pt x="1764" y="1532"/>
                    </a:lnTo>
                    <a:lnTo>
                      <a:pt x="1762" y="1526"/>
                    </a:lnTo>
                    <a:lnTo>
                      <a:pt x="1768" y="1486"/>
                    </a:lnTo>
                    <a:lnTo>
                      <a:pt x="1768" y="1486"/>
                    </a:lnTo>
                    <a:lnTo>
                      <a:pt x="1768" y="1478"/>
                    </a:lnTo>
                    <a:lnTo>
                      <a:pt x="1768" y="1478"/>
                    </a:lnTo>
                    <a:lnTo>
                      <a:pt x="1768" y="1486"/>
                    </a:lnTo>
                    <a:lnTo>
                      <a:pt x="1768" y="1496"/>
                    </a:lnTo>
                    <a:lnTo>
                      <a:pt x="1768" y="1496"/>
                    </a:lnTo>
                    <a:lnTo>
                      <a:pt x="1768" y="1502"/>
                    </a:lnTo>
                    <a:lnTo>
                      <a:pt x="1770" y="1504"/>
                    </a:lnTo>
                    <a:lnTo>
                      <a:pt x="1772" y="1506"/>
                    </a:lnTo>
                    <a:lnTo>
                      <a:pt x="1772" y="1506"/>
                    </a:lnTo>
                    <a:lnTo>
                      <a:pt x="1776" y="1508"/>
                    </a:lnTo>
                    <a:lnTo>
                      <a:pt x="1778" y="1512"/>
                    </a:lnTo>
                    <a:lnTo>
                      <a:pt x="1778" y="1512"/>
                    </a:lnTo>
                    <a:lnTo>
                      <a:pt x="1778" y="1518"/>
                    </a:lnTo>
                    <a:lnTo>
                      <a:pt x="1780" y="1524"/>
                    </a:lnTo>
                    <a:lnTo>
                      <a:pt x="1794" y="1556"/>
                    </a:lnTo>
                    <a:lnTo>
                      <a:pt x="1794" y="1556"/>
                    </a:lnTo>
                    <a:lnTo>
                      <a:pt x="1794" y="1558"/>
                    </a:lnTo>
                    <a:lnTo>
                      <a:pt x="1798" y="1560"/>
                    </a:lnTo>
                    <a:lnTo>
                      <a:pt x="1800" y="1560"/>
                    </a:lnTo>
                    <a:lnTo>
                      <a:pt x="1802" y="1558"/>
                    </a:lnTo>
                    <a:lnTo>
                      <a:pt x="1812" y="1552"/>
                    </a:lnTo>
                    <a:lnTo>
                      <a:pt x="1812" y="1552"/>
                    </a:lnTo>
                    <a:lnTo>
                      <a:pt x="1816" y="1552"/>
                    </a:lnTo>
                    <a:lnTo>
                      <a:pt x="1818" y="1552"/>
                    </a:lnTo>
                    <a:lnTo>
                      <a:pt x="1820" y="1554"/>
                    </a:lnTo>
                    <a:lnTo>
                      <a:pt x="1822" y="1556"/>
                    </a:lnTo>
                    <a:lnTo>
                      <a:pt x="1826" y="1562"/>
                    </a:lnTo>
                    <a:lnTo>
                      <a:pt x="1826" y="1562"/>
                    </a:lnTo>
                    <a:lnTo>
                      <a:pt x="1826" y="1568"/>
                    </a:lnTo>
                    <a:lnTo>
                      <a:pt x="1822" y="1572"/>
                    </a:lnTo>
                    <a:lnTo>
                      <a:pt x="1982" y="1580"/>
                    </a:lnTo>
                    <a:lnTo>
                      <a:pt x="2050" y="1570"/>
                    </a:lnTo>
                    <a:lnTo>
                      <a:pt x="2074" y="1580"/>
                    </a:lnTo>
                    <a:lnTo>
                      <a:pt x="2106" y="1594"/>
                    </a:lnTo>
                    <a:lnTo>
                      <a:pt x="2146" y="1632"/>
                    </a:lnTo>
                    <a:lnTo>
                      <a:pt x="2154" y="1642"/>
                    </a:lnTo>
                    <a:lnTo>
                      <a:pt x="2174" y="1628"/>
                    </a:lnTo>
                    <a:lnTo>
                      <a:pt x="2174" y="1628"/>
                    </a:lnTo>
                    <a:lnTo>
                      <a:pt x="2188" y="1620"/>
                    </a:lnTo>
                    <a:lnTo>
                      <a:pt x="2200" y="1612"/>
                    </a:lnTo>
                    <a:lnTo>
                      <a:pt x="2200" y="1612"/>
                    </a:lnTo>
                    <a:lnTo>
                      <a:pt x="2214" y="1604"/>
                    </a:lnTo>
                    <a:lnTo>
                      <a:pt x="2238" y="1588"/>
                    </a:lnTo>
                    <a:lnTo>
                      <a:pt x="2238" y="1588"/>
                    </a:lnTo>
                    <a:lnTo>
                      <a:pt x="2252" y="1580"/>
                    </a:lnTo>
                    <a:lnTo>
                      <a:pt x="2264" y="1572"/>
                    </a:lnTo>
                    <a:lnTo>
                      <a:pt x="2264" y="1572"/>
                    </a:lnTo>
                    <a:lnTo>
                      <a:pt x="2278" y="1564"/>
                    </a:lnTo>
                    <a:lnTo>
                      <a:pt x="2278" y="1564"/>
                    </a:lnTo>
                    <a:lnTo>
                      <a:pt x="2286" y="1560"/>
                    </a:lnTo>
                    <a:lnTo>
                      <a:pt x="2298" y="1556"/>
                    </a:lnTo>
                    <a:lnTo>
                      <a:pt x="2312" y="1554"/>
                    </a:lnTo>
                    <a:lnTo>
                      <a:pt x="2312" y="1554"/>
                    </a:lnTo>
                    <a:lnTo>
                      <a:pt x="2326" y="1554"/>
                    </a:lnTo>
                    <a:lnTo>
                      <a:pt x="2336" y="1556"/>
                    </a:lnTo>
                    <a:lnTo>
                      <a:pt x="2342" y="1558"/>
                    </a:lnTo>
                    <a:lnTo>
                      <a:pt x="2342" y="1560"/>
                    </a:lnTo>
                    <a:lnTo>
                      <a:pt x="2342" y="1560"/>
                    </a:lnTo>
                    <a:lnTo>
                      <a:pt x="2350" y="1564"/>
                    </a:lnTo>
                    <a:lnTo>
                      <a:pt x="2356" y="1568"/>
                    </a:lnTo>
                    <a:lnTo>
                      <a:pt x="2356" y="1568"/>
                    </a:lnTo>
                    <a:lnTo>
                      <a:pt x="2362" y="1576"/>
                    </a:lnTo>
                    <a:lnTo>
                      <a:pt x="2362" y="1576"/>
                    </a:lnTo>
                    <a:lnTo>
                      <a:pt x="2370" y="1584"/>
                    </a:lnTo>
                    <a:lnTo>
                      <a:pt x="2378" y="1592"/>
                    </a:lnTo>
                    <a:lnTo>
                      <a:pt x="2398" y="1610"/>
                    </a:lnTo>
                    <a:lnTo>
                      <a:pt x="2398" y="1610"/>
                    </a:lnTo>
                    <a:lnTo>
                      <a:pt x="2406" y="1618"/>
                    </a:lnTo>
                    <a:lnTo>
                      <a:pt x="2410" y="1628"/>
                    </a:lnTo>
                    <a:lnTo>
                      <a:pt x="2418" y="1646"/>
                    </a:lnTo>
                    <a:lnTo>
                      <a:pt x="2418" y="1646"/>
                    </a:lnTo>
                    <a:lnTo>
                      <a:pt x="2418" y="1648"/>
                    </a:lnTo>
                    <a:lnTo>
                      <a:pt x="2418" y="1650"/>
                    </a:lnTo>
                    <a:lnTo>
                      <a:pt x="2414" y="1656"/>
                    </a:lnTo>
                    <a:lnTo>
                      <a:pt x="2398" y="1664"/>
                    </a:lnTo>
                    <a:lnTo>
                      <a:pt x="2374" y="1672"/>
                    </a:lnTo>
                    <a:lnTo>
                      <a:pt x="2374" y="1672"/>
                    </a:lnTo>
                    <a:lnTo>
                      <a:pt x="2358" y="1674"/>
                    </a:lnTo>
                    <a:lnTo>
                      <a:pt x="2292" y="1670"/>
                    </a:lnTo>
                    <a:lnTo>
                      <a:pt x="2292" y="1670"/>
                    </a:lnTo>
                    <a:lnTo>
                      <a:pt x="2286" y="1666"/>
                    </a:lnTo>
                    <a:lnTo>
                      <a:pt x="2280" y="1662"/>
                    </a:lnTo>
                    <a:lnTo>
                      <a:pt x="2276" y="1654"/>
                    </a:lnTo>
                    <a:lnTo>
                      <a:pt x="2276" y="1654"/>
                    </a:lnTo>
                    <a:lnTo>
                      <a:pt x="2272" y="1648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4" y="1640"/>
                    </a:lnTo>
                    <a:lnTo>
                      <a:pt x="2260" y="1642"/>
                    </a:lnTo>
                    <a:lnTo>
                      <a:pt x="2256" y="1642"/>
                    </a:lnTo>
                    <a:lnTo>
                      <a:pt x="2254" y="1644"/>
                    </a:lnTo>
                    <a:lnTo>
                      <a:pt x="2250" y="1650"/>
                    </a:lnTo>
                    <a:lnTo>
                      <a:pt x="2250" y="1650"/>
                    </a:lnTo>
                    <a:lnTo>
                      <a:pt x="2240" y="1664"/>
                    </a:lnTo>
                    <a:lnTo>
                      <a:pt x="2236" y="1666"/>
                    </a:lnTo>
                    <a:lnTo>
                      <a:pt x="2236" y="1666"/>
                    </a:lnTo>
                    <a:lnTo>
                      <a:pt x="2230" y="1670"/>
                    </a:lnTo>
                    <a:lnTo>
                      <a:pt x="2224" y="1672"/>
                    </a:lnTo>
                    <a:lnTo>
                      <a:pt x="2222" y="1672"/>
                    </a:lnTo>
                    <a:lnTo>
                      <a:pt x="2222" y="1672"/>
                    </a:lnTo>
                    <a:lnTo>
                      <a:pt x="2206" y="1676"/>
                    </a:lnTo>
                    <a:lnTo>
                      <a:pt x="2184" y="1678"/>
                    </a:lnTo>
                    <a:lnTo>
                      <a:pt x="2222" y="1726"/>
                    </a:lnTo>
                    <a:lnTo>
                      <a:pt x="2356" y="1726"/>
                    </a:lnTo>
                    <a:lnTo>
                      <a:pt x="2416" y="1712"/>
                    </a:lnTo>
                    <a:lnTo>
                      <a:pt x="2416" y="1712"/>
                    </a:lnTo>
                    <a:lnTo>
                      <a:pt x="2432" y="1710"/>
                    </a:lnTo>
                    <a:lnTo>
                      <a:pt x="2470" y="1704"/>
                    </a:lnTo>
                    <a:lnTo>
                      <a:pt x="2470" y="1704"/>
                    </a:lnTo>
                    <a:lnTo>
                      <a:pt x="2486" y="1702"/>
                    </a:lnTo>
                    <a:lnTo>
                      <a:pt x="2502" y="1702"/>
                    </a:lnTo>
                    <a:lnTo>
                      <a:pt x="2502" y="1702"/>
                    </a:lnTo>
                    <a:lnTo>
                      <a:pt x="2518" y="1704"/>
                    </a:lnTo>
                    <a:lnTo>
                      <a:pt x="2576" y="1714"/>
                    </a:lnTo>
                    <a:lnTo>
                      <a:pt x="2576" y="1714"/>
                    </a:lnTo>
                    <a:lnTo>
                      <a:pt x="2590" y="1720"/>
                    </a:lnTo>
                    <a:lnTo>
                      <a:pt x="2602" y="1726"/>
                    </a:lnTo>
                    <a:lnTo>
                      <a:pt x="2738" y="1726"/>
                    </a:lnTo>
                    <a:lnTo>
                      <a:pt x="3200" y="1738"/>
                    </a:lnTo>
                    <a:lnTo>
                      <a:pt x="3216" y="1726"/>
                    </a:lnTo>
                    <a:lnTo>
                      <a:pt x="3216" y="1726"/>
                    </a:lnTo>
                    <a:lnTo>
                      <a:pt x="3220" y="1722"/>
                    </a:lnTo>
                    <a:lnTo>
                      <a:pt x="3222" y="1716"/>
                    </a:lnTo>
                    <a:lnTo>
                      <a:pt x="3222" y="1716"/>
                    </a:lnTo>
                    <a:lnTo>
                      <a:pt x="3226" y="1710"/>
                    </a:lnTo>
                    <a:lnTo>
                      <a:pt x="3230" y="1704"/>
                    </a:lnTo>
                    <a:lnTo>
                      <a:pt x="3246" y="1690"/>
                    </a:lnTo>
                    <a:lnTo>
                      <a:pt x="3246" y="1690"/>
                    </a:lnTo>
                    <a:lnTo>
                      <a:pt x="3250" y="1684"/>
                    </a:lnTo>
                    <a:lnTo>
                      <a:pt x="3252" y="1676"/>
                    </a:lnTo>
                    <a:lnTo>
                      <a:pt x="3256" y="1650"/>
                    </a:lnTo>
                    <a:lnTo>
                      <a:pt x="3256" y="1650"/>
                    </a:lnTo>
                    <a:lnTo>
                      <a:pt x="3254" y="1646"/>
                    </a:lnTo>
                    <a:lnTo>
                      <a:pt x="3254" y="1644"/>
                    </a:lnTo>
                    <a:lnTo>
                      <a:pt x="3252" y="1642"/>
                    </a:lnTo>
                    <a:lnTo>
                      <a:pt x="3248" y="1640"/>
                    </a:lnTo>
                    <a:lnTo>
                      <a:pt x="3226" y="1638"/>
                    </a:lnTo>
                    <a:lnTo>
                      <a:pt x="3226" y="1638"/>
                    </a:lnTo>
                    <a:lnTo>
                      <a:pt x="3220" y="1634"/>
                    </a:lnTo>
                    <a:lnTo>
                      <a:pt x="3216" y="1628"/>
                    </a:lnTo>
                    <a:lnTo>
                      <a:pt x="3214" y="1618"/>
                    </a:lnTo>
                    <a:lnTo>
                      <a:pt x="3214" y="1618"/>
                    </a:lnTo>
                    <a:lnTo>
                      <a:pt x="3214" y="1614"/>
                    </a:lnTo>
                    <a:lnTo>
                      <a:pt x="3212" y="1614"/>
                    </a:lnTo>
                    <a:lnTo>
                      <a:pt x="3208" y="1612"/>
                    </a:lnTo>
                    <a:lnTo>
                      <a:pt x="3206" y="1614"/>
                    </a:lnTo>
                    <a:lnTo>
                      <a:pt x="3194" y="1618"/>
                    </a:lnTo>
                    <a:lnTo>
                      <a:pt x="3194" y="1618"/>
                    </a:lnTo>
                    <a:lnTo>
                      <a:pt x="3190" y="1624"/>
                    </a:lnTo>
                    <a:lnTo>
                      <a:pt x="3186" y="1630"/>
                    </a:lnTo>
                    <a:lnTo>
                      <a:pt x="3178" y="1696"/>
                    </a:lnTo>
                    <a:lnTo>
                      <a:pt x="3178" y="1696"/>
                    </a:lnTo>
                    <a:lnTo>
                      <a:pt x="3176" y="1702"/>
                    </a:lnTo>
                    <a:lnTo>
                      <a:pt x="3170" y="1704"/>
                    </a:lnTo>
                    <a:lnTo>
                      <a:pt x="3136" y="1710"/>
                    </a:lnTo>
                    <a:lnTo>
                      <a:pt x="3136" y="1710"/>
                    </a:lnTo>
                    <a:lnTo>
                      <a:pt x="3128" y="1710"/>
                    </a:lnTo>
                    <a:lnTo>
                      <a:pt x="3120" y="1708"/>
                    </a:lnTo>
                    <a:lnTo>
                      <a:pt x="3040" y="1688"/>
                    </a:lnTo>
                    <a:lnTo>
                      <a:pt x="3040" y="1688"/>
                    </a:lnTo>
                    <a:lnTo>
                      <a:pt x="3036" y="1684"/>
                    </a:lnTo>
                    <a:lnTo>
                      <a:pt x="3034" y="1678"/>
                    </a:lnTo>
                    <a:lnTo>
                      <a:pt x="3042" y="1612"/>
                    </a:lnTo>
                    <a:lnTo>
                      <a:pt x="3042" y="1612"/>
                    </a:lnTo>
                    <a:lnTo>
                      <a:pt x="3040" y="1606"/>
                    </a:lnTo>
                    <a:lnTo>
                      <a:pt x="3036" y="1600"/>
                    </a:lnTo>
                    <a:lnTo>
                      <a:pt x="3020" y="1590"/>
                    </a:lnTo>
                    <a:lnTo>
                      <a:pt x="3020" y="1590"/>
                    </a:lnTo>
                    <a:lnTo>
                      <a:pt x="3012" y="1588"/>
                    </a:lnTo>
                    <a:lnTo>
                      <a:pt x="3004" y="1586"/>
                    </a:lnTo>
                    <a:lnTo>
                      <a:pt x="2948" y="1578"/>
                    </a:lnTo>
                    <a:lnTo>
                      <a:pt x="2948" y="1578"/>
                    </a:lnTo>
                    <a:lnTo>
                      <a:pt x="2940" y="1580"/>
                    </a:lnTo>
                    <a:lnTo>
                      <a:pt x="2934" y="1584"/>
                    </a:lnTo>
                    <a:lnTo>
                      <a:pt x="2862" y="1672"/>
                    </a:lnTo>
                    <a:lnTo>
                      <a:pt x="2862" y="1672"/>
                    </a:lnTo>
                    <a:lnTo>
                      <a:pt x="2860" y="1676"/>
                    </a:lnTo>
                    <a:lnTo>
                      <a:pt x="2860" y="1672"/>
                    </a:lnTo>
                    <a:lnTo>
                      <a:pt x="2900" y="1596"/>
                    </a:lnTo>
                    <a:lnTo>
                      <a:pt x="2900" y="1596"/>
                    </a:lnTo>
                    <a:lnTo>
                      <a:pt x="2904" y="1580"/>
                    </a:lnTo>
                    <a:lnTo>
                      <a:pt x="2908" y="1554"/>
                    </a:lnTo>
                    <a:lnTo>
                      <a:pt x="2908" y="1554"/>
                    </a:lnTo>
                    <a:lnTo>
                      <a:pt x="2910" y="1546"/>
                    </a:lnTo>
                    <a:lnTo>
                      <a:pt x="2916" y="1542"/>
                    </a:lnTo>
                    <a:lnTo>
                      <a:pt x="3000" y="1506"/>
                    </a:lnTo>
                    <a:lnTo>
                      <a:pt x="3000" y="1506"/>
                    </a:lnTo>
                    <a:lnTo>
                      <a:pt x="3016" y="1500"/>
                    </a:lnTo>
                    <a:lnTo>
                      <a:pt x="3062" y="1486"/>
                    </a:lnTo>
                    <a:lnTo>
                      <a:pt x="3062" y="1486"/>
                    </a:lnTo>
                    <a:lnTo>
                      <a:pt x="3066" y="1486"/>
                    </a:lnTo>
                    <a:lnTo>
                      <a:pt x="3068" y="1488"/>
                    </a:lnTo>
                    <a:lnTo>
                      <a:pt x="3072" y="1490"/>
                    </a:lnTo>
                    <a:lnTo>
                      <a:pt x="3072" y="1492"/>
                    </a:lnTo>
                    <a:lnTo>
                      <a:pt x="3074" y="1496"/>
                    </a:lnTo>
                    <a:lnTo>
                      <a:pt x="3074" y="1496"/>
                    </a:lnTo>
                    <a:lnTo>
                      <a:pt x="3076" y="1498"/>
                    </a:lnTo>
                    <a:lnTo>
                      <a:pt x="3078" y="1500"/>
                    </a:lnTo>
                    <a:lnTo>
                      <a:pt x="3080" y="1502"/>
                    </a:lnTo>
                    <a:lnTo>
                      <a:pt x="3084" y="1500"/>
                    </a:lnTo>
                    <a:lnTo>
                      <a:pt x="3118" y="1490"/>
                    </a:lnTo>
                    <a:lnTo>
                      <a:pt x="3118" y="1490"/>
                    </a:lnTo>
                    <a:lnTo>
                      <a:pt x="3122" y="1488"/>
                    </a:lnTo>
                    <a:lnTo>
                      <a:pt x="3120" y="1486"/>
                    </a:lnTo>
                    <a:lnTo>
                      <a:pt x="3102" y="1480"/>
                    </a:lnTo>
                    <a:lnTo>
                      <a:pt x="3102" y="1480"/>
                    </a:lnTo>
                    <a:lnTo>
                      <a:pt x="3100" y="1478"/>
                    </a:lnTo>
                    <a:lnTo>
                      <a:pt x="3102" y="1474"/>
                    </a:lnTo>
                    <a:lnTo>
                      <a:pt x="3134" y="1464"/>
                    </a:lnTo>
                    <a:lnTo>
                      <a:pt x="3134" y="1464"/>
                    </a:lnTo>
                    <a:lnTo>
                      <a:pt x="3142" y="1460"/>
                    </a:lnTo>
                    <a:lnTo>
                      <a:pt x="3146" y="1454"/>
                    </a:lnTo>
                    <a:lnTo>
                      <a:pt x="3190" y="1362"/>
                    </a:lnTo>
                    <a:lnTo>
                      <a:pt x="3190" y="1362"/>
                    </a:lnTo>
                    <a:lnTo>
                      <a:pt x="3194" y="1360"/>
                    </a:lnTo>
                    <a:lnTo>
                      <a:pt x="3196" y="1362"/>
                    </a:lnTo>
                    <a:lnTo>
                      <a:pt x="3216" y="1452"/>
                    </a:lnTo>
                    <a:lnTo>
                      <a:pt x="3216" y="1452"/>
                    </a:lnTo>
                    <a:lnTo>
                      <a:pt x="3220" y="1458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6" y="1472"/>
                    </a:lnTo>
                    <a:lnTo>
                      <a:pt x="3226" y="1480"/>
                    </a:lnTo>
                    <a:lnTo>
                      <a:pt x="3200" y="1532"/>
                    </a:lnTo>
                    <a:lnTo>
                      <a:pt x="3200" y="1532"/>
                    </a:lnTo>
                    <a:lnTo>
                      <a:pt x="3200" y="1534"/>
                    </a:lnTo>
                    <a:lnTo>
                      <a:pt x="3200" y="1536"/>
                    </a:lnTo>
                    <a:lnTo>
                      <a:pt x="3202" y="1536"/>
                    </a:lnTo>
                    <a:lnTo>
                      <a:pt x="3204" y="1536"/>
                    </a:lnTo>
                    <a:lnTo>
                      <a:pt x="3222" y="1530"/>
                    </a:lnTo>
                    <a:lnTo>
                      <a:pt x="3222" y="1530"/>
                    </a:lnTo>
                    <a:lnTo>
                      <a:pt x="3226" y="1530"/>
                    </a:lnTo>
                    <a:lnTo>
                      <a:pt x="3228" y="1532"/>
                    </a:lnTo>
                    <a:lnTo>
                      <a:pt x="3228" y="1534"/>
                    </a:lnTo>
                    <a:lnTo>
                      <a:pt x="3228" y="1536"/>
                    </a:lnTo>
                    <a:lnTo>
                      <a:pt x="3218" y="1574"/>
                    </a:lnTo>
                    <a:lnTo>
                      <a:pt x="3218" y="1574"/>
                    </a:lnTo>
                    <a:lnTo>
                      <a:pt x="3218" y="1576"/>
                    </a:lnTo>
                    <a:lnTo>
                      <a:pt x="3220" y="1578"/>
                    </a:lnTo>
                    <a:lnTo>
                      <a:pt x="3220" y="1580"/>
                    </a:lnTo>
                    <a:lnTo>
                      <a:pt x="3224" y="1578"/>
                    </a:lnTo>
                    <a:lnTo>
                      <a:pt x="3320" y="1542"/>
                    </a:lnTo>
                    <a:lnTo>
                      <a:pt x="3320" y="1542"/>
                    </a:lnTo>
                    <a:lnTo>
                      <a:pt x="3326" y="1540"/>
                    </a:lnTo>
                    <a:lnTo>
                      <a:pt x="3332" y="1534"/>
                    </a:lnTo>
                    <a:lnTo>
                      <a:pt x="3360" y="1508"/>
                    </a:lnTo>
                    <a:lnTo>
                      <a:pt x="3360" y="1508"/>
                    </a:lnTo>
                    <a:lnTo>
                      <a:pt x="3362" y="1506"/>
                    </a:lnTo>
                    <a:lnTo>
                      <a:pt x="3362" y="1508"/>
                    </a:lnTo>
                    <a:lnTo>
                      <a:pt x="3338" y="1548"/>
                    </a:lnTo>
                    <a:lnTo>
                      <a:pt x="3338" y="1548"/>
                    </a:lnTo>
                    <a:lnTo>
                      <a:pt x="3336" y="1554"/>
                    </a:lnTo>
                    <a:lnTo>
                      <a:pt x="3336" y="1562"/>
                    </a:lnTo>
                    <a:lnTo>
                      <a:pt x="3340" y="1588"/>
                    </a:lnTo>
                    <a:lnTo>
                      <a:pt x="3340" y="1588"/>
                    </a:lnTo>
                    <a:lnTo>
                      <a:pt x="3342" y="1592"/>
                    </a:lnTo>
                    <a:lnTo>
                      <a:pt x="3344" y="1592"/>
                    </a:lnTo>
                    <a:lnTo>
                      <a:pt x="3346" y="1592"/>
                    </a:lnTo>
                    <a:lnTo>
                      <a:pt x="3348" y="1592"/>
                    </a:lnTo>
                    <a:lnTo>
                      <a:pt x="3364" y="1578"/>
                    </a:lnTo>
                    <a:lnTo>
                      <a:pt x="3364" y="1578"/>
                    </a:lnTo>
                    <a:lnTo>
                      <a:pt x="3374" y="1568"/>
                    </a:lnTo>
                    <a:lnTo>
                      <a:pt x="3382" y="1554"/>
                    </a:lnTo>
                    <a:lnTo>
                      <a:pt x="3382" y="1554"/>
                    </a:lnTo>
                    <a:lnTo>
                      <a:pt x="3386" y="1546"/>
                    </a:lnTo>
                    <a:lnTo>
                      <a:pt x="3388" y="1540"/>
                    </a:lnTo>
                    <a:lnTo>
                      <a:pt x="3390" y="1526"/>
                    </a:lnTo>
                    <a:lnTo>
                      <a:pt x="3390" y="1526"/>
                    </a:lnTo>
                    <a:lnTo>
                      <a:pt x="3390" y="1522"/>
                    </a:lnTo>
                    <a:lnTo>
                      <a:pt x="3392" y="1520"/>
                    </a:lnTo>
                    <a:lnTo>
                      <a:pt x="3396" y="1520"/>
                    </a:lnTo>
                    <a:lnTo>
                      <a:pt x="3398" y="1518"/>
                    </a:lnTo>
                    <a:lnTo>
                      <a:pt x="3416" y="1520"/>
                    </a:lnTo>
                    <a:lnTo>
                      <a:pt x="3416" y="1520"/>
                    </a:lnTo>
                    <a:lnTo>
                      <a:pt x="3432" y="1520"/>
                    </a:lnTo>
                    <a:lnTo>
                      <a:pt x="3466" y="1516"/>
                    </a:lnTo>
                    <a:lnTo>
                      <a:pt x="3466" y="1516"/>
                    </a:lnTo>
                    <a:lnTo>
                      <a:pt x="3470" y="1514"/>
                    </a:lnTo>
                    <a:lnTo>
                      <a:pt x="3472" y="1512"/>
                    </a:lnTo>
                    <a:lnTo>
                      <a:pt x="3472" y="1510"/>
                    </a:lnTo>
                    <a:lnTo>
                      <a:pt x="3474" y="1506"/>
                    </a:lnTo>
                    <a:lnTo>
                      <a:pt x="3468" y="1466"/>
                    </a:lnTo>
                    <a:lnTo>
                      <a:pt x="3468" y="1466"/>
                    </a:lnTo>
                    <a:lnTo>
                      <a:pt x="3466" y="1460"/>
                    </a:lnTo>
                    <a:lnTo>
                      <a:pt x="3460" y="1454"/>
                    </a:lnTo>
                    <a:lnTo>
                      <a:pt x="3452" y="1450"/>
                    </a:lnTo>
                    <a:lnTo>
                      <a:pt x="3452" y="1450"/>
                    </a:lnTo>
                    <a:lnTo>
                      <a:pt x="3438" y="1442"/>
                    </a:lnTo>
                    <a:lnTo>
                      <a:pt x="3408" y="1426"/>
                    </a:lnTo>
                    <a:lnTo>
                      <a:pt x="3408" y="1426"/>
                    </a:lnTo>
                    <a:lnTo>
                      <a:pt x="3394" y="1422"/>
                    </a:lnTo>
                    <a:lnTo>
                      <a:pt x="3394" y="1422"/>
                    </a:lnTo>
                    <a:lnTo>
                      <a:pt x="3388" y="1424"/>
                    </a:lnTo>
                    <a:lnTo>
                      <a:pt x="3382" y="1426"/>
                    </a:lnTo>
                    <a:lnTo>
                      <a:pt x="3378" y="1430"/>
                    </a:lnTo>
                    <a:lnTo>
                      <a:pt x="3378" y="1430"/>
                    </a:lnTo>
                    <a:lnTo>
                      <a:pt x="3376" y="1432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0"/>
                    </a:lnTo>
                    <a:lnTo>
                      <a:pt x="3370" y="1414"/>
                    </a:lnTo>
                    <a:lnTo>
                      <a:pt x="3350" y="1396"/>
                    </a:lnTo>
                    <a:lnTo>
                      <a:pt x="3350" y="1396"/>
                    </a:lnTo>
                    <a:lnTo>
                      <a:pt x="3348" y="1394"/>
                    </a:lnTo>
                    <a:lnTo>
                      <a:pt x="3344" y="1394"/>
                    </a:lnTo>
                    <a:lnTo>
                      <a:pt x="3342" y="1394"/>
                    </a:lnTo>
                    <a:lnTo>
                      <a:pt x="3340" y="1396"/>
                    </a:lnTo>
                    <a:lnTo>
                      <a:pt x="3310" y="1434"/>
                    </a:lnTo>
                    <a:lnTo>
                      <a:pt x="3310" y="1434"/>
                    </a:lnTo>
                    <a:lnTo>
                      <a:pt x="3308" y="1436"/>
                    </a:lnTo>
                    <a:lnTo>
                      <a:pt x="3306" y="1436"/>
                    </a:lnTo>
                    <a:lnTo>
                      <a:pt x="3304" y="1434"/>
                    </a:lnTo>
                    <a:lnTo>
                      <a:pt x="3302" y="1432"/>
                    </a:lnTo>
                    <a:lnTo>
                      <a:pt x="3298" y="1418"/>
                    </a:lnTo>
                    <a:lnTo>
                      <a:pt x="3298" y="1418"/>
                    </a:lnTo>
                    <a:lnTo>
                      <a:pt x="3296" y="1416"/>
                    </a:lnTo>
                    <a:lnTo>
                      <a:pt x="3294" y="1414"/>
                    </a:lnTo>
                    <a:lnTo>
                      <a:pt x="3292" y="1412"/>
                    </a:lnTo>
                    <a:lnTo>
                      <a:pt x="3288" y="1412"/>
                    </a:lnTo>
                    <a:lnTo>
                      <a:pt x="3266" y="1420"/>
                    </a:lnTo>
                    <a:lnTo>
                      <a:pt x="3266" y="1420"/>
                    </a:lnTo>
                    <a:lnTo>
                      <a:pt x="3262" y="1420"/>
                    </a:lnTo>
                    <a:lnTo>
                      <a:pt x="3260" y="1420"/>
                    </a:lnTo>
                    <a:lnTo>
                      <a:pt x="3258" y="1418"/>
                    </a:lnTo>
                    <a:lnTo>
                      <a:pt x="3256" y="1416"/>
                    </a:lnTo>
                    <a:lnTo>
                      <a:pt x="3248" y="1334"/>
                    </a:lnTo>
                    <a:lnTo>
                      <a:pt x="3248" y="1334"/>
                    </a:lnTo>
                    <a:lnTo>
                      <a:pt x="3244" y="1328"/>
                    </a:lnTo>
                    <a:lnTo>
                      <a:pt x="3238" y="1324"/>
                    </a:lnTo>
                    <a:lnTo>
                      <a:pt x="3230" y="1324"/>
                    </a:lnTo>
                    <a:lnTo>
                      <a:pt x="3230" y="1324"/>
                    </a:lnTo>
                    <a:lnTo>
                      <a:pt x="3224" y="1320"/>
                    </a:lnTo>
                    <a:lnTo>
                      <a:pt x="3218" y="1316"/>
                    </a:lnTo>
                    <a:lnTo>
                      <a:pt x="3186" y="1252"/>
                    </a:lnTo>
                    <a:lnTo>
                      <a:pt x="3186" y="1252"/>
                    </a:lnTo>
                    <a:lnTo>
                      <a:pt x="3182" y="1246"/>
                    </a:lnTo>
                    <a:lnTo>
                      <a:pt x="3174" y="1242"/>
                    </a:lnTo>
                    <a:lnTo>
                      <a:pt x="3074" y="1206"/>
                    </a:lnTo>
                    <a:lnTo>
                      <a:pt x="3074" y="1206"/>
                    </a:lnTo>
                    <a:lnTo>
                      <a:pt x="3068" y="1206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56" y="1214"/>
                    </a:lnTo>
                    <a:lnTo>
                      <a:pt x="3048" y="1214"/>
                    </a:lnTo>
                    <a:lnTo>
                      <a:pt x="2958" y="1192"/>
                    </a:lnTo>
                    <a:lnTo>
                      <a:pt x="2958" y="1192"/>
                    </a:lnTo>
                    <a:lnTo>
                      <a:pt x="2952" y="1190"/>
                    </a:lnTo>
                    <a:lnTo>
                      <a:pt x="2946" y="1184"/>
                    </a:lnTo>
                    <a:lnTo>
                      <a:pt x="2902" y="1136"/>
                    </a:lnTo>
                    <a:lnTo>
                      <a:pt x="2902" y="1136"/>
                    </a:lnTo>
                    <a:lnTo>
                      <a:pt x="2890" y="112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02" y="1070"/>
                    </a:lnTo>
                    <a:lnTo>
                      <a:pt x="2742" y="1002"/>
                    </a:lnTo>
                    <a:lnTo>
                      <a:pt x="2742" y="1002"/>
                    </a:lnTo>
                    <a:lnTo>
                      <a:pt x="2740" y="1000"/>
                    </a:lnTo>
                    <a:lnTo>
                      <a:pt x="2738" y="1000"/>
                    </a:lnTo>
                    <a:lnTo>
                      <a:pt x="2736" y="1000"/>
                    </a:lnTo>
                    <a:lnTo>
                      <a:pt x="2736" y="1004"/>
                    </a:lnTo>
                    <a:lnTo>
                      <a:pt x="2730" y="1046"/>
                    </a:lnTo>
                    <a:lnTo>
                      <a:pt x="2730" y="1046"/>
                    </a:lnTo>
                    <a:lnTo>
                      <a:pt x="2730" y="1054"/>
                    </a:lnTo>
                    <a:lnTo>
                      <a:pt x="2732" y="1060"/>
                    </a:lnTo>
                    <a:lnTo>
                      <a:pt x="2744" y="1090"/>
                    </a:lnTo>
                    <a:lnTo>
                      <a:pt x="2744" y="1090"/>
                    </a:lnTo>
                    <a:lnTo>
                      <a:pt x="2744" y="1094"/>
                    </a:lnTo>
                    <a:lnTo>
                      <a:pt x="2742" y="1096"/>
                    </a:lnTo>
                    <a:lnTo>
                      <a:pt x="2740" y="1096"/>
                    </a:lnTo>
                    <a:lnTo>
                      <a:pt x="2740" y="1096"/>
                    </a:lnTo>
                    <a:lnTo>
                      <a:pt x="2736" y="1098"/>
                    </a:lnTo>
                    <a:lnTo>
                      <a:pt x="2732" y="1102"/>
                    </a:lnTo>
                    <a:lnTo>
                      <a:pt x="2720" y="1138"/>
                    </a:lnTo>
                    <a:lnTo>
                      <a:pt x="2720" y="1138"/>
                    </a:lnTo>
                    <a:lnTo>
                      <a:pt x="2720" y="1142"/>
                    </a:lnTo>
                    <a:lnTo>
                      <a:pt x="2716" y="1144"/>
                    </a:lnTo>
                    <a:lnTo>
                      <a:pt x="2714" y="1144"/>
                    </a:lnTo>
                    <a:lnTo>
                      <a:pt x="2710" y="1144"/>
                    </a:lnTo>
                    <a:lnTo>
                      <a:pt x="2644" y="1116"/>
                    </a:lnTo>
                    <a:lnTo>
                      <a:pt x="2644" y="1116"/>
                    </a:lnTo>
                    <a:lnTo>
                      <a:pt x="2640" y="1110"/>
                    </a:lnTo>
                    <a:lnTo>
                      <a:pt x="2638" y="1104"/>
                    </a:lnTo>
                    <a:lnTo>
                      <a:pt x="2640" y="1092"/>
                    </a:lnTo>
                    <a:lnTo>
                      <a:pt x="2640" y="1092"/>
                    </a:lnTo>
                    <a:lnTo>
                      <a:pt x="2638" y="1084"/>
                    </a:lnTo>
                    <a:lnTo>
                      <a:pt x="2636" y="1078"/>
                    </a:lnTo>
                    <a:lnTo>
                      <a:pt x="2606" y="1030"/>
                    </a:lnTo>
                    <a:lnTo>
                      <a:pt x="2606" y="1030"/>
                    </a:lnTo>
                    <a:lnTo>
                      <a:pt x="2600" y="1026"/>
                    </a:lnTo>
                    <a:lnTo>
                      <a:pt x="2592" y="1024"/>
                    </a:lnTo>
                    <a:lnTo>
                      <a:pt x="2558" y="1030"/>
                    </a:lnTo>
                    <a:lnTo>
                      <a:pt x="2558" y="1030"/>
                    </a:lnTo>
                    <a:lnTo>
                      <a:pt x="2552" y="1030"/>
                    </a:lnTo>
                    <a:lnTo>
                      <a:pt x="2544" y="1028"/>
                    </a:lnTo>
                    <a:lnTo>
                      <a:pt x="2484" y="988"/>
                    </a:lnTo>
                    <a:lnTo>
                      <a:pt x="2484" y="988"/>
                    </a:lnTo>
                    <a:lnTo>
                      <a:pt x="2476" y="986"/>
                    </a:lnTo>
                    <a:lnTo>
                      <a:pt x="2470" y="988"/>
                    </a:lnTo>
                    <a:lnTo>
                      <a:pt x="2446" y="1000"/>
                    </a:lnTo>
                    <a:lnTo>
                      <a:pt x="2446" y="1000"/>
                    </a:lnTo>
                    <a:lnTo>
                      <a:pt x="2438" y="1002"/>
                    </a:lnTo>
                    <a:lnTo>
                      <a:pt x="2430" y="1002"/>
                    </a:lnTo>
                    <a:lnTo>
                      <a:pt x="2386" y="998"/>
                    </a:lnTo>
                    <a:lnTo>
                      <a:pt x="2386" y="998"/>
                    </a:lnTo>
                    <a:lnTo>
                      <a:pt x="2378" y="998"/>
                    </a:lnTo>
                    <a:lnTo>
                      <a:pt x="2370" y="998"/>
                    </a:lnTo>
                    <a:lnTo>
                      <a:pt x="2350" y="1006"/>
                    </a:lnTo>
                    <a:lnTo>
                      <a:pt x="2350" y="1006"/>
                    </a:lnTo>
                    <a:lnTo>
                      <a:pt x="2348" y="1006"/>
                    </a:lnTo>
                    <a:lnTo>
                      <a:pt x="2346" y="1010"/>
                    </a:lnTo>
                    <a:lnTo>
                      <a:pt x="2344" y="1012"/>
                    </a:lnTo>
                    <a:lnTo>
                      <a:pt x="2346" y="1016"/>
                    </a:lnTo>
                    <a:lnTo>
                      <a:pt x="2366" y="1060"/>
                    </a:lnTo>
                    <a:lnTo>
                      <a:pt x="2366" y="1060"/>
                    </a:lnTo>
                    <a:lnTo>
                      <a:pt x="2368" y="1068"/>
                    </a:lnTo>
                    <a:lnTo>
                      <a:pt x="2368" y="1076"/>
                    </a:lnTo>
                    <a:lnTo>
                      <a:pt x="2366" y="1096"/>
                    </a:lnTo>
                    <a:lnTo>
                      <a:pt x="2366" y="1096"/>
                    </a:lnTo>
                    <a:lnTo>
                      <a:pt x="2366" y="1100"/>
                    </a:lnTo>
                    <a:lnTo>
                      <a:pt x="2368" y="1102"/>
                    </a:lnTo>
                    <a:lnTo>
                      <a:pt x="2370" y="1104"/>
                    </a:lnTo>
                    <a:lnTo>
                      <a:pt x="2374" y="1104"/>
                    </a:lnTo>
                    <a:lnTo>
                      <a:pt x="2394" y="1100"/>
                    </a:lnTo>
                    <a:lnTo>
                      <a:pt x="2394" y="1100"/>
                    </a:lnTo>
                    <a:lnTo>
                      <a:pt x="2398" y="1100"/>
                    </a:lnTo>
                    <a:lnTo>
                      <a:pt x="2402" y="1100"/>
                    </a:lnTo>
                    <a:lnTo>
                      <a:pt x="2404" y="1102"/>
                    </a:lnTo>
                    <a:lnTo>
                      <a:pt x="2406" y="1106"/>
                    </a:lnTo>
                    <a:lnTo>
                      <a:pt x="2418" y="1146"/>
                    </a:lnTo>
                    <a:lnTo>
                      <a:pt x="2418" y="1146"/>
                    </a:lnTo>
                    <a:lnTo>
                      <a:pt x="2418" y="1154"/>
                    </a:lnTo>
                    <a:lnTo>
                      <a:pt x="2414" y="1160"/>
                    </a:lnTo>
                    <a:lnTo>
                      <a:pt x="2388" y="1186"/>
                    </a:lnTo>
                    <a:lnTo>
                      <a:pt x="2388" y="1186"/>
                    </a:lnTo>
                    <a:lnTo>
                      <a:pt x="2384" y="1192"/>
                    </a:lnTo>
                    <a:lnTo>
                      <a:pt x="2382" y="1198"/>
                    </a:lnTo>
                    <a:lnTo>
                      <a:pt x="2386" y="1216"/>
                    </a:lnTo>
                    <a:lnTo>
                      <a:pt x="2386" y="1216"/>
                    </a:lnTo>
                    <a:lnTo>
                      <a:pt x="2390" y="1222"/>
                    </a:lnTo>
                    <a:lnTo>
                      <a:pt x="2396" y="1226"/>
                    </a:lnTo>
                    <a:lnTo>
                      <a:pt x="2450" y="1240"/>
                    </a:lnTo>
                    <a:lnTo>
                      <a:pt x="2450" y="1240"/>
                    </a:lnTo>
                    <a:lnTo>
                      <a:pt x="2456" y="1244"/>
                    </a:lnTo>
                    <a:lnTo>
                      <a:pt x="2460" y="1248"/>
                    </a:lnTo>
                    <a:lnTo>
                      <a:pt x="2480" y="1296"/>
                    </a:lnTo>
                    <a:lnTo>
                      <a:pt x="2480" y="1296"/>
                    </a:lnTo>
                    <a:lnTo>
                      <a:pt x="2480" y="1302"/>
                    </a:lnTo>
                    <a:lnTo>
                      <a:pt x="2480" y="1310"/>
                    </a:lnTo>
                    <a:lnTo>
                      <a:pt x="2456" y="1372"/>
                    </a:lnTo>
                    <a:lnTo>
                      <a:pt x="2456" y="1372"/>
                    </a:lnTo>
                    <a:lnTo>
                      <a:pt x="2452" y="1380"/>
                    </a:lnTo>
                    <a:lnTo>
                      <a:pt x="2446" y="1384"/>
                    </a:lnTo>
                    <a:lnTo>
                      <a:pt x="2406" y="1412"/>
                    </a:lnTo>
                    <a:lnTo>
                      <a:pt x="2406" y="1412"/>
                    </a:lnTo>
                    <a:lnTo>
                      <a:pt x="2402" y="1418"/>
                    </a:lnTo>
                    <a:lnTo>
                      <a:pt x="2402" y="1424"/>
                    </a:lnTo>
                    <a:lnTo>
                      <a:pt x="2418" y="1454"/>
                    </a:lnTo>
                    <a:lnTo>
                      <a:pt x="2418" y="1454"/>
                    </a:lnTo>
                    <a:lnTo>
                      <a:pt x="2422" y="1460"/>
                    </a:lnTo>
                    <a:lnTo>
                      <a:pt x="2426" y="1462"/>
                    </a:lnTo>
                    <a:lnTo>
                      <a:pt x="2426" y="1462"/>
                    </a:lnTo>
                    <a:lnTo>
                      <a:pt x="2430" y="1464"/>
                    </a:lnTo>
                    <a:lnTo>
                      <a:pt x="2436" y="1468"/>
                    </a:lnTo>
                    <a:lnTo>
                      <a:pt x="2486" y="1534"/>
                    </a:lnTo>
                    <a:lnTo>
                      <a:pt x="2486" y="1534"/>
                    </a:lnTo>
                    <a:lnTo>
                      <a:pt x="2488" y="1540"/>
                    </a:lnTo>
                    <a:lnTo>
                      <a:pt x="2486" y="1546"/>
                    </a:lnTo>
                    <a:lnTo>
                      <a:pt x="2440" y="1610"/>
                    </a:lnTo>
                    <a:lnTo>
                      <a:pt x="2440" y="1610"/>
                    </a:lnTo>
                    <a:lnTo>
                      <a:pt x="2438" y="1612"/>
                    </a:lnTo>
                    <a:lnTo>
                      <a:pt x="2436" y="1612"/>
                    </a:lnTo>
                    <a:lnTo>
                      <a:pt x="2432" y="1612"/>
                    </a:lnTo>
                    <a:lnTo>
                      <a:pt x="2430" y="1610"/>
                    </a:lnTo>
                    <a:lnTo>
                      <a:pt x="2380" y="1544"/>
                    </a:lnTo>
                    <a:lnTo>
                      <a:pt x="2380" y="1544"/>
                    </a:lnTo>
                    <a:lnTo>
                      <a:pt x="2378" y="1540"/>
                    </a:lnTo>
                    <a:lnTo>
                      <a:pt x="2378" y="1540"/>
                    </a:lnTo>
                    <a:lnTo>
                      <a:pt x="2380" y="1538"/>
                    </a:lnTo>
                    <a:lnTo>
                      <a:pt x="2384" y="1538"/>
                    </a:lnTo>
                    <a:lnTo>
                      <a:pt x="2404" y="1540"/>
                    </a:lnTo>
                    <a:lnTo>
                      <a:pt x="2404" y="1540"/>
                    </a:lnTo>
                    <a:lnTo>
                      <a:pt x="2408" y="1540"/>
                    </a:lnTo>
                    <a:lnTo>
                      <a:pt x="2406" y="1536"/>
                    </a:lnTo>
                    <a:lnTo>
                      <a:pt x="2384" y="1516"/>
                    </a:lnTo>
                    <a:lnTo>
                      <a:pt x="2384" y="1516"/>
                    </a:lnTo>
                    <a:lnTo>
                      <a:pt x="2378" y="1514"/>
                    </a:lnTo>
                    <a:lnTo>
                      <a:pt x="2370" y="1514"/>
                    </a:lnTo>
                    <a:lnTo>
                      <a:pt x="2360" y="1520"/>
                    </a:lnTo>
                    <a:lnTo>
                      <a:pt x="2360" y="1520"/>
                    </a:lnTo>
                    <a:lnTo>
                      <a:pt x="2356" y="1520"/>
                    </a:lnTo>
                    <a:lnTo>
                      <a:pt x="2354" y="1520"/>
                    </a:lnTo>
                    <a:lnTo>
                      <a:pt x="2354" y="1518"/>
                    </a:lnTo>
                    <a:lnTo>
                      <a:pt x="2354" y="1516"/>
                    </a:lnTo>
                    <a:lnTo>
                      <a:pt x="2356" y="1488"/>
                    </a:lnTo>
                    <a:lnTo>
                      <a:pt x="2356" y="1488"/>
                    </a:lnTo>
                    <a:lnTo>
                      <a:pt x="2356" y="1482"/>
                    </a:lnTo>
                    <a:lnTo>
                      <a:pt x="2352" y="1476"/>
                    </a:lnTo>
                    <a:lnTo>
                      <a:pt x="2342" y="1468"/>
                    </a:lnTo>
                    <a:lnTo>
                      <a:pt x="2342" y="1468"/>
                    </a:lnTo>
                    <a:lnTo>
                      <a:pt x="2338" y="1462"/>
                    </a:lnTo>
                    <a:lnTo>
                      <a:pt x="2336" y="1454"/>
                    </a:lnTo>
                    <a:lnTo>
                      <a:pt x="2338" y="1432"/>
                    </a:lnTo>
                    <a:lnTo>
                      <a:pt x="2338" y="1432"/>
                    </a:lnTo>
                    <a:lnTo>
                      <a:pt x="2338" y="1428"/>
                    </a:lnTo>
                    <a:lnTo>
                      <a:pt x="2338" y="1426"/>
                    </a:lnTo>
                    <a:lnTo>
                      <a:pt x="2334" y="1424"/>
                    </a:lnTo>
                    <a:lnTo>
                      <a:pt x="2332" y="1422"/>
                    </a:lnTo>
                    <a:lnTo>
                      <a:pt x="2242" y="1412"/>
                    </a:lnTo>
                    <a:lnTo>
                      <a:pt x="2242" y="1412"/>
                    </a:lnTo>
                    <a:lnTo>
                      <a:pt x="2234" y="1410"/>
                    </a:lnTo>
                    <a:lnTo>
                      <a:pt x="2228" y="1404"/>
                    </a:lnTo>
                    <a:lnTo>
                      <a:pt x="2228" y="1402"/>
                    </a:lnTo>
                    <a:lnTo>
                      <a:pt x="2228" y="1402"/>
                    </a:lnTo>
                    <a:lnTo>
                      <a:pt x="2222" y="1398"/>
                    </a:lnTo>
                    <a:lnTo>
                      <a:pt x="2216" y="1396"/>
                    </a:lnTo>
                    <a:lnTo>
                      <a:pt x="2160" y="1390"/>
                    </a:lnTo>
                    <a:lnTo>
                      <a:pt x="2160" y="1390"/>
                    </a:lnTo>
                    <a:lnTo>
                      <a:pt x="2154" y="1386"/>
                    </a:lnTo>
                    <a:lnTo>
                      <a:pt x="2148" y="1382"/>
                    </a:lnTo>
                    <a:lnTo>
                      <a:pt x="2106" y="1334"/>
                    </a:lnTo>
                    <a:lnTo>
                      <a:pt x="2106" y="1334"/>
                    </a:lnTo>
                    <a:lnTo>
                      <a:pt x="2100" y="1328"/>
                    </a:lnTo>
                    <a:lnTo>
                      <a:pt x="2094" y="1324"/>
                    </a:lnTo>
                    <a:lnTo>
                      <a:pt x="2040" y="1306"/>
                    </a:lnTo>
                    <a:lnTo>
                      <a:pt x="2040" y="1306"/>
                    </a:lnTo>
                    <a:lnTo>
                      <a:pt x="2032" y="1304"/>
                    </a:lnTo>
                    <a:lnTo>
                      <a:pt x="2026" y="1306"/>
                    </a:lnTo>
                    <a:lnTo>
                      <a:pt x="1988" y="1322"/>
                    </a:lnTo>
                    <a:lnTo>
                      <a:pt x="1988" y="1322"/>
                    </a:lnTo>
                    <a:lnTo>
                      <a:pt x="1986" y="1322"/>
                    </a:lnTo>
                    <a:lnTo>
                      <a:pt x="1984" y="1322"/>
                    </a:lnTo>
                    <a:lnTo>
                      <a:pt x="1982" y="1320"/>
                    </a:lnTo>
                    <a:lnTo>
                      <a:pt x="1980" y="1316"/>
                    </a:lnTo>
                    <a:lnTo>
                      <a:pt x="1972" y="1236"/>
                    </a:lnTo>
                    <a:lnTo>
                      <a:pt x="1972" y="1236"/>
                    </a:lnTo>
                    <a:lnTo>
                      <a:pt x="1968" y="1230"/>
                    </a:lnTo>
                    <a:lnTo>
                      <a:pt x="1962" y="1226"/>
                    </a:lnTo>
                    <a:lnTo>
                      <a:pt x="1930" y="1222"/>
                    </a:lnTo>
                    <a:lnTo>
                      <a:pt x="1930" y="1222"/>
                    </a:lnTo>
                    <a:lnTo>
                      <a:pt x="1924" y="1220"/>
                    </a:lnTo>
                    <a:lnTo>
                      <a:pt x="1920" y="1214"/>
                    </a:lnTo>
                    <a:lnTo>
                      <a:pt x="1908" y="1174"/>
                    </a:lnTo>
                    <a:lnTo>
                      <a:pt x="1908" y="1174"/>
                    </a:lnTo>
                    <a:lnTo>
                      <a:pt x="1908" y="1168"/>
                    </a:lnTo>
                    <a:lnTo>
                      <a:pt x="1910" y="1160"/>
                    </a:lnTo>
                    <a:lnTo>
                      <a:pt x="1932" y="1118"/>
                    </a:lnTo>
                    <a:lnTo>
                      <a:pt x="1932" y="1118"/>
                    </a:lnTo>
                    <a:lnTo>
                      <a:pt x="1940" y="1104"/>
                    </a:lnTo>
                    <a:lnTo>
                      <a:pt x="1990" y="1030"/>
                    </a:lnTo>
                    <a:lnTo>
                      <a:pt x="1990" y="1030"/>
                    </a:lnTo>
                    <a:lnTo>
                      <a:pt x="2000" y="1018"/>
                    </a:lnTo>
                    <a:lnTo>
                      <a:pt x="2016" y="1000"/>
                    </a:lnTo>
                    <a:lnTo>
                      <a:pt x="2016" y="1000"/>
                    </a:lnTo>
                    <a:lnTo>
                      <a:pt x="2024" y="986"/>
                    </a:lnTo>
                    <a:lnTo>
                      <a:pt x="2034" y="964"/>
                    </a:lnTo>
                    <a:lnTo>
                      <a:pt x="2034" y="964"/>
                    </a:lnTo>
                    <a:lnTo>
                      <a:pt x="2036" y="962"/>
                    </a:lnTo>
                    <a:lnTo>
                      <a:pt x="2038" y="960"/>
                    </a:lnTo>
                    <a:lnTo>
                      <a:pt x="2040" y="960"/>
                    </a:lnTo>
                    <a:lnTo>
                      <a:pt x="2044" y="962"/>
                    </a:lnTo>
                    <a:lnTo>
                      <a:pt x="2054" y="970"/>
                    </a:lnTo>
                    <a:lnTo>
                      <a:pt x="2054" y="970"/>
                    </a:lnTo>
                    <a:lnTo>
                      <a:pt x="2056" y="970"/>
                    </a:lnTo>
                    <a:lnTo>
                      <a:pt x="2060" y="972"/>
                    </a:lnTo>
                    <a:lnTo>
                      <a:pt x="2062" y="970"/>
                    </a:lnTo>
                    <a:lnTo>
                      <a:pt x="2064" y="968"/>
                    </a:lnTo>
                    <a:lnTo>
                      <a:pt x="2124" y="906"/>
                    </a:lnTo>
                    <a:lnTo>
                      <a:pt x="2124" y="906"/>
                    </a:lnTo>
                    <a:lnTo>
                      <a:pt x="2126" y="904"/>
                    </a:lnTo>
                    <a:lnTo>
                      <a:pt x="2128" y="904"/>
                    </a:lnTo>
                    <a:lnTo>
                      <a:pt x="2130" y="904"/>
                    </a:lnTo>
                    <a:lnTo>
                      <a:pt x="2130" y="908"/>
                    </a:lnTo>
                    <a:lnTo>
                      <a:pt x="2134" y="936"/>
                    </a:lnTo>
                    <a:lnTo>
                      <a:pt x="2134" y="936"/>
                    </a:lnTo>
                    <a:lnTo>
                      <a:pt x="2134" y="944"/>
                    </a:lnTo>
                    <a:lnTo>
                      <a:pt x="2132" y="950"/>
                    </a:lnTo>
                    <a:lnTo>
                      <a:pt x="2122" y="974"/>
                    </a:lnTo>
                    <a:lnTo>
                      <a:pt x="2122" y="974"/>
                    </a:lnTo>
                    <a:lnTo>
                      <a:pt x="2122" y="976"/>
                    </a:lnTo>
                    <a:lnTo>
                      <a:pt x="2122" y="980"/>
                    </a:lnTo>
                    <a:lnTo>
                      <a:pt x="2124" y="982"/>
                    </a:lnTo>
                    <a:lnTo>
                      <a:pt x="2128" y="982"/>
                    </a:lnTo>
                    <a:lnTo>
                      <a:pt x="2146" y="984"/>
                    </a:lnTo>
                    <a:lnTo>
                      <a:pt x="2146" y="984"/>
                    </a:lnTo>
                    <a:lnTo>
                      <a:pt x="2148" y="986"/>
                    </a:lnTo>
                    <a:lnTo>
                      <a:pt x="2152" y="988"/>
                    </a:lnTo>
                    <a:lnTo>
                      <a:pt x="2152" y="990"/>
                    </a:lnTo>
                    <a:lnTo>
                      <a:pt x="2152" y="994"/>
                    </a:lnTo>
                    <a:lnTo>
                      <a:pt x="2152" y="1002"/>
                    </a:lnTo>
                    <a:lnTo>
                      <a:pt x="2152" y="1002"/>
                    </a:lnTo>
                    <a:lnTo>
                      <a:pt x="2152" y="1006"/>
                    </a:lnTo>
                    <a:lnTo>
                      <a:pt x="2156" y="1004"/>
                    </a:lnTo>
                    <a:lnTo>
                      <a:pt x="2200" y="958"/>
                    </a:lnTo>
                    <a:lnTo>
                      <a:pt x="2200" y="958"/>
                    </a:lnTo>
                    <a:lnTo>
                      <a:pt x="2206" y="954"/>
                    </a:lnTo>
                    <a:lnTo>
                      <a:pt x="2212" y="954"/>
                    </a:lnTo>
                    <a:lnTo>
                      <a:pt x="2256" y="968"/>
                    </a:lnTo>
                    <a:lnTo>
                      <a:pt x="2256" y="968"/>
                    </a:lnTo>
                    <a:lnTo>
                      <a:pt x="2264" y="968"/>
                    </a:lnTo>
                    <a:lnTo>
                      <a:pt x="2270" y="968"/>
                    </a:lnTo>
                    <a:lnTo>
                      <a:pt x="2280" y="964"/>
                    </a:lnTo>
                    <a:lnTo>
                      <a:pt x="2280" y="964"/>
                    </a:lnTo>
                    <a:lnTo>
                      <a:pt x="2282" y="962"/>
                    </a:lnTo>
                    <a:lnTo>
                      <a:pt x="2284" y="960"/>
                    </a:lnTo>
                    <a:lnTo>
                      <a:pt x="2284" y="956"/>
                    </a:lnTo>
                    <a:lnTo>
                      <a:pt x="2284" y="954"/>
                    </a:lnTo>
                    <a:lnTo>
                      <a:pt x="2280" y="938"/>
                    </a:lnTo>
                    <a:lnTo>
                      <a:pt x="2280" y="938"/>
                    </a:lnTo>
                    <a:lnTo>
                      <a:pt x="2276" y="932"/>
                    </a:lnTo>
                    <a:lnTo>
                      <a:pt x="2270" y="926"/>
                    </a:lnTo>
                    <a:lnTo>
                      <a:pt x="2240" y="914"/>
                    </a:lnTo>
                    <a:lnTo>
                      <a:pt x="2240" y="914"/>
                    </a:lnTo>
                    <a:lnTo>
                      <a:pt x="2226" y="908"/>
                    </a:lnTo>
                    <a:lnTo>
                      <a:pt x="2172" y="890"/>
                    </a:lnTo>
                    <a:lnTo>
                      <a:pt x="2172" y="890"/>
                    </a:lnTo>
                    <a:lnTo>
                      <a:pt x="2168" y="886"/>
                    </a:lnTo>
                    <a:lnTo>
                      <a:pt x="2166" y="878"/>
                    </a:lnTo>
                    <a:lnTo>
                      <a:pt x="2168" y="868"/>
                    </a:lnTo>
                    <a:lnTo>
                      <a:pt x="2168" y="868"/>
                    </a:lnTo>
                    <a:lnTo>
                      <a:pt x="2168" y="866"/>
                    </a:lnTo>
                    <a:lnTo>
                      <a:pt x="2170" y="864"/>
                    </a:lnTo>
                    <a:lnTo>
                      <a:pt x="2172" y="864"/>
                    </a:lnTo>
                    <a:lnTo>
                      <a:pt x="2174" y="866"/>
                    </a:lnTo>
                    <a:lnTo>
                      <a:pt x="2184" y="874"/>
                    </a:lnTo>
                    <a:lnTo>
                      <a:pt x="2184" y="874"/>
                    </a:lnTo>
                    <a:lnTo>
                      <a:pt x="2186" y="874"/>
                    </a:lnTo>
                    <a:lnTo>
                      <a:pt x="2188" y="874"/>
                    </a:lnTo>
                    <a:lnTo>
                      <a:pt x="2190" y="874"/>
                    </a:lnTo>
                    <a:lnTo>
                      <a:pt x="2190" y="870"/>
                    </a:lnTo>
                    <a:lnTo>
                      <a:pt x="2186" y="830"/>
                    </a:lnTo>
                    <a:lnTo>
                      <a:pt x="2186" y="830"/>
                    </a:lnTo>
                    <a:lnTo>
                      <a:pt x="2186" y="822"/>
                    </a:lnTo>
                    <a:lnTo>
                      <a:pt x="2188" y="814"/>
                    </a:lnTo>
                    <a:lnTo>
                      <a:pt x="2214" y="760"/>
                    </a:lnTo>
                    <a:lnTo>
                      <a:pt x="2214" y="760"/>
                    </a:lnTo>
                    <a:lnTo>
                      <a:pt x="2214" y="754"/>
                    </a:lnTo>
                    <a:lnTo>
                      <a:pt x="2212" y="748"/>
                    </a:lnTo>
                    <a:lnTo>
                      <a:pt x="2190" y="728"/>
                    </a:lnTo>
                    <a:lnTo>
                      <a:pt x="2190" y="728"/>
                    </a:lnTo>
                    <a:lnTo>
                      <a:pt x="2188" y="722"/>
                    </a:lnTo>
                    <a:lnTo>
                      <a:pt x="2188" y="716"/>
                    </a:lnTo>
                    <a:lnTo>
                      <a:pt x="2196" y="706"/>
                    </a:lnTo>
                    <a:lnTo>
                      <a:pt x="2196" y="706"/>
                    </a:lnTo>
                    <a:lnTo>
                      <a:pt x="2196" y="700"/>
                    </a:lnTo>
                    <a:lnTo>
                      <a:pt x="2194" y="694"/>
                    </a:lnTo>
                    <a:lnTo>
                      <a:pt x="2172" y="670"/>
                    </a:lnTo>
                    <a:lnTo>
                      <a:pt x="2172" y="670"/>
                    </a:lnTo>
                    <a:lnTo>
                      <a:pt x="2166" y="666"/>
                    </a:lnTo>
                    <a:lnTo>
                      <a:pt x="2160" y="664"/>
                    </a:lnTo>
                    <a:lnTo>
                      <a:pt x="2116" y="658"/>
                    </a:lnTo>
                    <a:lnTo>
                      <a:pt x="2116" y="658"/>
                    </a:lnTo>
                    <a:lnTo>
                      <a:pt x="2114" y="658"/>
                    </a:lnTo>
                    <a:lnTo>
                      <a:pt x="2112" y="660"/>
                    </a:lnTo>
                    <a:lnTo>
                      <a:pt x="2110" y="662"/>
                    </a:lnTo>
                    <a:lnTo>
                      <a:pt x="2110" y="666"/>
                    </a:lnTo>
                    <a:lnTo>
                      <a:pt x="2114" y="682"/>
                    </a:lnTo>
                    <a:lnTo>
                      <a:pt x="2114" y="682"/>
                    </a:lnTo>
                    <a:lnTo>
                      <a:pt x="2114" y="688"/>
                    </a:lnTo>
                    <a:lnTo>
                      <a:pt x="2114" y="696"/>
                    </a:lnTo>
                    <a:lnTo>
                      <a:pt x="2096" y="772"/>
                    </a:lnTo>
                    <a:lnTo>
                      <a:pt x="2096" y="772"/>
                    </a:lnTo>
                    <a:lnTo>
                      <a:pt x="2096" y="776"/>
                    </a:lnTo>
                    <a:lnTo>
                      <a:pt x="2094" y="776"/>
                    </a:lnTo>
                    <a:lnTo>
                      <a:pt x="2092" y="776"/>
                    </a:lnTo>
                    <a:lnTo>
                      <a:pt x="2090" y="774"/>
                    </a:lnTo>
                    <a:lnTo>
                      <a:pt x="2056" y="740"/>
                    </a:lnTo>
                    <a:lnTo>
                      <a:pt x="2056" y="740"/>
                    </a:lnTo>
                    <a:lnTo>
                      <a:pt x="2054" y="734"/>
                    </a:lnTo>
                    <a:lnTo>
                      <a:pt x="2052" y="726"/>
                    </a:lnTo>
                    <a:lnTo>
                      <a:pt x="2054" y="702"/>
                    </a:lnTo>
                    <a:lnTo>
                      <a:pt x="2054" y="702"/>
                    </a:lnTo>
                    <a:lnTo>
                      <a:pt x="2054" y="700"/>
                    </a:lnTo>
                    <a:lnTo>
                      <a:pt x="2054" y="696"/>
                    </a:lnTo>
                    <a:lnTo>
                      <a:pt x="2050" y="694"/>
                    </a:lnTo>
                    <a:lnTo>
                      <a:pt x="2048" y="694"/>
                    </a:lnTo>
                    <a:lnTo>
                      <a:pt x="2028" y="692"/>
                    </a:lnTo>
                    <a:lnTo>
                      <a:pt x="2028" y="692"/>
                    </a:lnTo>
                    <a:lnTo>
                      <a:pt x="2020" y="692"/>
                    </a:lnTo>
                    <a:lnTo>
                      <a:pt x="2016" y="698"/>
                    </a:lnTo>
                    <a:lnTo>
                      <a:pt x="2010" y="708"/>
                    </a:lnTo>
                    <a:lnTo>
                      <a:pt x="2010" y="708"/>
                    </a:lnTo>
                    <a:lnTo>
                      <a:pt x="2004" y="712"/>
                    </a:lnTo>
                    <a:lnTo>
                      <a:pt x="1998" y="712"/>
                    </a:lnTo>
                    <a:lnTo>
                      <a:pt x="1970" y="700"/>
                    </a:lnTo>
                    <a:lnTo>
                      <a:pt x="1970" y="700"/>
                    </a:lnTo>
                    <a:lnTo>
                      <a:pt x="1954" y="696"/>
                    </a:lnTo>
                    <a:lnTo>
                      <a:pt x="1874" y="686"/>
                    </a:lnTo>
                    <a:lnTo>
                      <a:pt x="1874" y="686"/>
                    </a:lnTo>
                    <a:lnTo>
                      <a:pt x="1858" y="688"/>
                    </a:lnTo>
                    <a:lnTo>
                      <a:pt x="1836" y="692"/>
                    </a:lnTo>
                    <a:lnTo>
                      <a:pt x="1836" y="692"/>
                    </a:lnTo>
                    <a:lnTo>
                      <a:pt x="1834" y="694"/>
                    </a:lnTo>
                    <a:lnTo>
                      <a:pt x="1832" y="696"/>
                    </a:lnTo>
                    <a:lnTo>
                      <a:pt x="1830" y="698"/>
                    </a:lnTo>
                    <a:lnTo>
                      <a:pt x="1830" y="702"/>
                    </a:lnTo>
                    <a:lnTo>
                      <a:pt x="1846" y="744"/>
                    </a:lnTo>
                    <a:lnTo>
                      <a:pt x="1846" y="744"/>
                    </a:lnTo>
                    <a:lnTo>
                      <a:pt x="1846" y="746"/>
                    </a:lnTo>
                    <a:lnTo>
                      <a:pt x="1844" y="750"/>
                    </a:lnTo>
                    <a:lnTo>
                      <a:pt x="1842" y="752"/>
                    </a:lnTo>
                    <a:lnTo>
                      <a:pt x="1840" y="752"/>
                    </a:lnTo>
                    <a:lnTo>
                      <a:pt x="1770" y="760"/>
                    </a:lnTo>
                    <a:lnTo>
                      <a:pt x="1770" y="760"/>
                    </a:lnTo>
                    <a:lnTo>
                      <a:pt x="1762" y="758"/>
                    </a:lnTo>
                    <a:lnTo>
                      <a:pt x="1756" y="754"/>
                    </a:lnTo>
                    <a:lnTo>
                      <a:pt x="1714" y="714"/>
                    </a:lnTo>
                    <a:lnTo>
                      <a:pt x="1714" y="714"/>
                    </a:lnTo>
                    <a:lnTo>
                      <a:pt x="1704" y="704"/>
                    </a:lnTo>
                    <a:lnTo>
                      <a:pt x="1704" y="704"/>
                    </a:lnTo>
                    <a:lnTo>
                      <a:pt x="1698" y="700"/>
                    </a:lnTo>
                    <a:lnTo>
                      <a:pt x="1690" y="700"/>
                    </a:lnTo>
                    <a:lnTo>
                      <a:pt x="1652" y="706"/>
                    </a:lnTo>
                    <a:lnTo>
                      <a:pt x="1652" y="706"/>
                    </a:lnTo>
                    <a:lnTo>
                      <a:pt x="1644" y="708"/>
                    </a:lnTo>
                    <a:lnTo>
                      <a:pt x="1640" y="714"/>
                    </a:lnTo>
                    <a:lnTo>
                      <a:pt x="1626" y="736"/>
                    </a:lnTo>
                    <a:lnTo>
                      <a:pt x="1626" y="736"/>
                    </a:lnTo>
                    <a:lnTo>
                      <a:pt x="1624" y="738"/>
                    </a:lnTo>
                    <a:lnTo>
                      <a:pt x="1620" y="740"/>
                    </a:lnTo>
                    <a:lnTo>
                      <a:pt x="1618" y="740"/>
                    </a:lnTo>
                    <a:lnTo>
                      <a:pt x="1616" y="738"/>
                    </a:lnTo>
                    <a:lnTo>
                      <a:pt x="1586" y="714"/>
                    </a:lnTo>
                    <a:lnTo>
                      <a:pt x="1586" y="714"/>
                    </a:lnTo>
                    <a:lnTo>
                      <a:pt x="1580" y="710"/>
                    </a:lnTo>
                    <a:lnTo>
                      <a:pt x="1572" y="708"/>
                    </a:lnTo>
                    <a:lnTo>
                      <a:pt x="1536" y="704"/>
                    </a:lnTo>
                    <a:lnTo>
                      <a:pt x="1536" y="704"/>
                    </a:lnTo>
                    <a:lnTo>
                      <a:pt x="1528" y="702"/>
                    </a:lnTo>
                    <a:lnTo>
                      <a:pt x="1522" y="698"/>
                    </a:lnTo>
                    <a:lnTo>
                      <a:pt x="1470" y="668"/>
                    </a:lnTo>
                    <a:lnTo>
                      <a:pt x="1470" y="668"/>
                    </a:lnTo>
                    <a:lnTo>
                      <a:pt x="1464" y="664"/>
                    </a:lnTo>
                    <a:lnTo>
                      <a:pt x="1460" y="658"/>
                    </a:lnTo>
                    <a:lnTo>
                      <a:pt x="1390" y="540"/>
                    </a:lnTo>
                    <a:lnTo>
                      <a:pt x="1390" y="540"/>
                    </a:lnTo>
                    <a:lnTo>
                      <a:pt x="1384" y="536"/>
                    </a:lnTo>
                    <a:lnTo>
                      <a:pt x="1378" y="534"/>
                    </a:lnTo>
                    <a:lnTo>
                      <a:pt x="1342" y="538"/>
                    </a:lnTo>
                    <a:lnTo>
                      <a:pt x="1342" y="538"/>
                    </a:lnTo>
                    <a:lnTo>
                      <a:pt x="1340" y="538"/>
                    </a:lnTo>
                    <a:lnTo>
                      <a:pt x="1338" y="536"/>
                    </a:lnTo>
                    <a:lnTo>
                      <a:pt x="1336" y="534"/>
                    </a:lnTo>
                    <a:lnTo>
                      <a:pt x="1338" y="530"/>
                    </a:lnTo>
                    <a:lnTo>
                      <a:pt x="1350" y="494"/>
                    </a:lnTo>
                    <a:lnTo>
                      <a:pt x="1350" y="494"/>
                    </a:lnTo>
                    <a:lnTo>
                      <a:pt x="1350" y="490"/>
                    </a:lnTo>
                    <a:lnTo>
                      <a:pt x="1346" y="490"/>
                    </a:lnTo>
                    <a:lnTo>
                      <a:pt x="1308" y="518"/>
                    </a:lnTo>
                    <a:lnTo>
                      <a:pt x="1308" y="518"/>
                    </a:lnTo>
                    <a:lnTo>
                      <a:pt x="1306" y="520"/>
                    </a:lnTo>
                    <a:lnTo>
                      <a:pt x="1304" y="520"/>
                    </a:lnTo>
                    <a:lnTo>
                      <a:pt x="1302" y="518"/>
                    </a:lnTo>
                    <a:lnTo>
                      <a:pt x="1302" y="516"/>
                    </a:lnTo>
                    <a:lnTo>
                      <a:pt x="1302" y="446"/>
                    </a:lnTo>
                    <a:lnTo>
                      <a:pt x="1302" y="446"/>
                    </a:lnTo>
                    <a:lnTo>
                      <a:pt x="1300" y="444"/>
                    </a:lnTo>
                    <a:lnTo>
                      <a:pt x="1300" y="442"/>
                    </a:lnTo>
                    <a:lnTo>
                      <a:pt x="1298" y="442"/>
                    </a:lnTo>
                    <a:lnTo>
                      <a:pt x="1296" y="444"/>
                    </a:lnTo>
                    <a:lnTo>
                      <a:pt x="1264" y="470"/>
                    </a:lnTo>
                    <a:lnTo>
                      <a:pt x="1264" y="470"/>
                    </a:lnTo>
                    <a:lnTo>
                      <a:pt x="1258" y="472"/>
                    </a:lnTo>
                    <a:lnTo>
                      <a:pt x="1250" y="472"/>
                    </a:lnTo>
                    <a:lnTo>
                      <a:pt x="1188" y="454"/>
                    </a:lnTo>
                    <a:lnTo>
                      <a:pt x="1188" y="454"/>
                    </a:lnTo>
                    <a:lnTo>
                      <a:pt x="1180" y="450"/>
                    </a:lnTo>
                    <a:lnTo>
                      <a:pt x="1176" y="446"/>
                    </a:lnTo>
                    <a:lnTo>
                      <a:pt x="1164" y="428"/>
                    </a:lnTo>
                    <a:lnTo>
                      <a:pt x="1164" y="428"/>
                    </a:lnTo>
                    <a:lnTo>
                      <a:pt x="1158" y="424"/>
                    </a:lnTo>
                    <a:lnTo>
                      <a:pt x="1152" y="424"/>
                    </a:lnTo>
                    <a:lnTo>
                      <a:pt x="1104" y="440"/>
                    </a:lnTo>
                    <a:lnTo>
                      <a:pt x="1104" y="440"/>
                    </a:lnTo>
                    <a:lnTo>
                      <a:pt x="1100" y="440"/>
                    </a:lnTo>
                    <a:lnTo>
                      <a:pt x="1098" y="440"/>
                    </a:lnTo>
                    <a:lnTo>
                      <a:pt x="1094" y="438"/>
                    </a:lnTo>
                    <a:lnTo>
                      <a:pt x="1094" y="434"/>
                    </a:lnTo>
                    <a:lnTo>
                      <a:pt x="1072" y="362"/>
                    </a:lnTo>
                    <a:lnTo>
                      <a:pt x="1072" y="362"/>
                    </a:lnTo>
                    <a:lnTo>
                      <a:pt x="1066" y="346"/>
                    </a:lnTo>
                    <a:lnTo>
                      <a:pt x="1022" y="216"/>
                    </a:lnTo>
                    <a:lnTo>
                      <a:pt x="1022" y="216"/>
                    </a:lnTo>
                    <a:lnTo>
                      <a:pt x="1018" y="210"/>
                    </a:lnTo>
                    <a:lnTo>
                      <a:pt x="1012" y="208"/>
                    </a:lnTo>
                    <a:lnTo>
                      <a:pt x="978" y="204"/>
                    </a:lnTo>
                    <a:lnTo>
                      <a:pt x="978" y="204"/>
                    </a:lnTo>
                    <a:lnTo>
                      <a:pt x="972" y="200"/>
                    </a:lnTo>
                    <a:lnTo>
                      <a:pt x="968" y="196"/>
                    </a:lnTo>
                    <a:lnTo>
                      <a:pt x="950" y="86"/>
                    </a:lnTo>
                    <a:lnTo>
                      <a:pt x="950" y="86"/>
                    </a:lnTo>
                    <a:lnTo>
                      <a:pt x="946" y="80"/>
                    </a:lnTo>
                    <a:lnTo>
                      <a:pt x="940" y="74"/>
                    </a:lnTo>
                    <a:lnTo>
                      <a:pt x="822" y="24"/>
                    </a:lnTo>
                    <a:lnTo>
                      <a:pt x="822" y="24"/>
                    </a:lnTo>
                    <a:lnTo>
                      <a:pt x="814" y="22"/>
                    </a:lnTo>
                    <a:lnTo>
                      <a:pt x="806" y="22"/>
                    </a:lnTo>
                    <a:lnTo>
                      <a:pt x="776" y="26"/>
                    </a:lnTo>
                    <a:lnTo>
                      <a:pt x="776" y="26"/>
                    </a:lnTo>
                    <a:lnTo>
                      <a:pt x="770" y="24"/>
                    </a:lnTo>
                    <a:lnTo>
                      <a:pt x="762" y="22"/>
                    </a:lnTo>
                    <a:lnTo>
                      <a:pt x="742" y="4"/>
                    </a:lnTo>
                    <a:lnTo>
                      <a:pt x="742" y="4"/>
                    </a:lnTo>
                    <a:lnTo>
                      <a:pt x="734" y="0"/>
                    </a:lnTo>
                    <a:lnTo>
                      <a:pt x="728" y="2"/>
                    </a:lnTo>
                    <a:lnTo>
                      <a:pt x="704" y="14"/>
                    </a:lnTo>
                    <a:lnTo>
                      <a:pt x="704" y="14"/>
                    </a:lnTo>
                    <a:lnTo>
                      <a:pt x="698" y="18"/>
                    </a:lnTo>
                    <a:lnTo>
                      <a:pt x="694" y="26"/>
                    </a:lnTo>
                    <a:lnTo>
                      <a:pt x="664" y="104"/>
                    </a:lnTo>
                    <a:lnTo>
                      <a:pt x="664" y="104"/>
                    </a:lnTo>
                    <a:lnTo>
                      <a:pt x="662" y="112"/>
                    </a:lnTo>
                    <a:lnTo>
                      <a:pt x="662" y="120"/>
                    </a:lnTo>
                    <a:lnTo>
                      <a:pt x="666" y="132"/>
                    </a:lnTo>
                    <a:lnTo>
                      <a:pt x="666" y="132"/>
                    </a:lnTo>
                    <a:lnTo>
                      <a:pt x="666" y="140"/>
                    </a:lnTo>
                    <a:lnTo>
                      <a:pt x="662" y="146"/>
                    </a:lnTo>
                    <a:lnTo>
                      <a:pt x="636" y="172"/>
                    </a:lnTo>
                    <a:lnTo>
                      <a:pt x="636" y="172"/>
                    </a:lnTo>
                    <a:lnTo>
                      <a:pt x="634" y="174"/>
                    </a:lnTo>
                    <a:lnTo>
                      <a:pt x="632" y="174"/>
                    </a:lnTo>
                    <a:lnTo>
                      <a:pt x="628" y="172"/>
                    </a:lnTo>
                    <a:lnTo>
                      <a:pt x="628" y="170"/>
                    </a:lnTo>
                    <a:lnTo>
                      <a:pt x="614" y="140"/>
                    </a:lnTo>
                    <a:lnTo>
                      <a:pt x="614" y="140"/>
                    </a:lnTo>
                    <a:lnTo>
                      <a:pt x="608" y="134"/>
                    </a:lnTo>
                    <a:lnTo>
                      <a:pt x="604" y="128"/>
                    </a:lnTo>
                    <a:lnTo>
                      <a:pt x="530" y="74"/>
                    </a:lnTo>
                    <a:lnTo>
                      <a:pt x="530" y="74"/>
                    </a:lnTo>
                    <a:lnTo>
                      <a:pt x="526" y="72"/>
                    </a:lnTo>
                    <a:lnTo>
                      <a:pt x="526" y="76"/>
                    </a:lnTo>
                    <a:lnTo>
                      <a:pt x="530" y="88"/>
                    </a:lnTo>
                    <a:lnTo>
                      <a:pt x="530" y="88"/>
                    </a:lnTo>
                    <a:lnTo>
                      <a:pt x="530" y="92"/>
                    </a:lnTo>
                    <a:lnTo>
                      <a:pt x="530" y="94"/>
                    </a:lnTo>
                    <a:lnTo>
                      <a:pt x="528" y="96"/>
                    </a:lnTo>
                    <a:lnTo>
                      <a:pt x="524" y="98"/>
                    </a:lnTo>
                    <a:lnTo>
                      <a:pt x="504" y="102"/>
                    </a:lnTo>
                    <a:lnTo>
                      <a:pt x="504" y="102"/>
                    </a:lnTo>
                    <a:lnTo>
                      <a:pt x="498" y="106"/>
                    </a:lnTo>
                    <a:lnTo>
                      <a:pt x="496" y="112"/>
                    </a:lnTo>
                    <a:lnTo>
                      <a:pt x="498" y="154"/>
                    </a:lnTo>
                    <a:lnTo>
                      <a:pt x="498" y="154"/>
                    </a:lnTo>
                    <a:lnTo>
                      <a:pt x="500" y="162"/>
                    </a:lnTo>
                    <a:lnTo>
                      <a:pt x="504" y="168"/>
                    </a:lnTo>
                    <a:lnTo>
                      <a:pt x="546" y="216"/>
                    </a:lnTo>
                    <a:lnTo>
                      <a:pt x="546" y="216"/>
                    </a:lnTo>
                    <a:lnTo>
                      <a:pt x="548" y="218"/>
                    </a:lnTo>
                    <a:lnTo>
                      <a:pt x="548" y="220"/>
                    </a:lnTo>
                    <a:lnTo>
                      <a:pt x="548" y="222"/>
                    </a:lnTo>
                    <a:lnTo>
                      <a:pt x="544" y="222"/>
                    </a:lnTo>
                    <a:lnTo>
                      <a:pt x="464" y="226"/>
                    </a:lnTo>
                    <a:lnTo>
                      <a:pt x="464" y="226"/>
                    </a:lnTo>
                    <a:lnTo>
                      <a:pt x="462" y="226"/>
                    </a:lnTo>
                    <a:lnTo>
                      <a:pt x="458" y="224"/>
                    </a:lnTo>
                    <a:lnTo>
                      <a:pt x="458" y="222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6" y="216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0" y="210"/>
                    </a:lnTo>
                    <a:lnTo>
                      <a:pt x="348" y="212"/>
                    </a:lnTo>
                    <a:lnTo>
                      <a:pt x="348" y="212"/>
                    </a:lnTo>
                    <a:lnTo>
                      <a:pt x="340" y="214"/>
                    </a:lnTo>
                    <a:lnTo>
                      <a:pt x="334" y="218"/>
                    </a:lnTo>
                    <a:lnTo>
                      <a:pt x="292" y="256"/>
                    </a:lnTo>
                    <a:lnTo>
                      <a:pt x="292" y="256"/>
                    </a:lnTo>
                    <a:lnTo>
                      <a:pt x="286" y="262"/>
                    </a:lnTo>
                    <a:lnTo>
                      <a:pt x="284" y="268"/>
                    </a:lnTo>
                    <a:lnTo>
                      <a:pt x="272" y="308"/>
                    </a:lnTo>
                    <a:lnTo>
                      <a:pt x="272" y="308"/>
                    </a:lnTo>
                    <a:lnTo>
                      <a:pt x="270" y="316"/>
                    </a:lnTo>
                    <a:lnTo>
                      <a:pt x="274" y="32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6" y="344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2" y="352"/>
                    </a:lnTo>
                    <a:lnTo>
                      <a:pt x="230" y="378"/>
                    </a:lnTo>
                    <a:lnTo>
                      <a:pt x="230" y="378"/>
                    </a:lnTo>
                    <a:lnTo>
                      <a:pt x="226" y="380"/>
                    </a:lnTo>
                    <a:lnTo>
                      <a:pt x="226" y="382"/>
                    </a:lnTo>
                    <a:lnTo>
                      <a:pt x="226" y="386"/>
                    </a:lnTo>
                    <a:lnTo>
                      <a:pt x="226" y="388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94" y="470"/>
                    </a:lnTo>
                    <a:lnTo>
                      <a:pt x="294" y="472"/>
                    </a:lnTo>
                    <a:lnTo>
                      <a:pt x="292" y="474"/>
                    </a:lnTo>
                    <a:lnTo>
                      <a:pt x="290" y="476"/>
                    </a:lnTo>
                    <a:lnTo>
                      <a:pt x="206" y="500"/>
                    </a:lnTo>
                    <a:lnTo>
                      <a:pt x="206" y="500"/>
                    </a:lnTo>
                    <a:lnTo>
                      <a:pt x="198" y="500"/>
                    </a:lnTo>
                    <a:lnTo>
                      <a:pt x="190" y="498"/>
                    </a:lnTo>
                    <a:lnTo>
                      <a:pt x="44" y="446"/>
                    </a:lnTo>
                    <a:lnTo>
                      <a:pt x="44" y="446"/>
                    </a:lnTo>
                    <a:lnTo>
                      <a:pt x="36" y="446"/>
                    </a:lnTo>
                    <a:lnTo>
                      <a:pt x="30" y="448"/>
                    </a:lnTo>
                    <a:lnTo>
                      <a:pt x="2" y="472"/>
                    </a:lnTo>
                    <a:lnTo>
                      <a:pt x="2" y="472"/>
                    </a:lnTo>
                    <a:lnTo>
                      <a:pt x="2" y="474"/>
                    </a:lnTo>
                    <a:lnTo>
                      <a:pt x="0" y="478"/>
                    </a:lnTo>
                    <a:lnTo>
                      <a:pt x="2" y="480"/>
                    </a:lnTo>
                    <a:lnTo>
                      <a:pt x="4" y="482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18" y="536"/>
                    </a:lnTo>
                    <a:lnTo>
                      <a:pt x="302" y="558"/>
                    </a:lnTo>
                    <a:lnTo>
                      <a:pt x="302" y="558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0" y="560"/>
                    </a:lnTo>
                    <a:lnTo>
                      <a:pt x="296" y="564"/>
                    </a:lnTo>
                    <a:lnTo>
                      <a:pt x="278" y="586"/>
                    </a:lnTo>
                    <a:lnTo>
                      <a:pt x="278" y="586"/>
                    </a:lnTo>
                    <a:lnTo>
                      <a:pt x="276" y="588"/>
                    </a:lnTo>
                    <a:lnTo>
                      <a:pt x="276" y="590"/>
                    </a:lnTo>
                    <a:lnTo>
                      <a:pt x="278" y="592"/>
                    </a:lnTo>
                    <a:lnTo>
                      <a:pt x="280" y="594"/>
                    </a:lnTo>
                    <a:lnTo>
                      <a:pt x="342" y="614"/>
                    </a:lnTo>
                    <a:lnTo>
                      <a:pt x="342" y="614"/>
                    </a:lnTo>
                    <a:lnTo>
                      <a:pt x="348" y="612"/>
                    </a:lnTo>
                    <a:lnTo>
                      <a:pt x="354" y="608"/>
                    </a:lnTo>
                    <a:lnTo>
                      <a:pt x="364" y="594"/>
                    </a:lnTo>
                    <a:lnTo>
                      <a:pt x="364" y="594"/>
                    </a:lnTo>
                    <a:lnTo>
                      <a:pt x="368" y="590"/>
                    </a:lnTo>
                    <a:lnTo>
                      <a:pt x="376" y="590"/>
                    </a:lnTo>
                    <a:lnTo>
                      <a:pt x="394" y="592"/>
                    </a:lnTo>
                    <a:lnTo>
                      <a:pt x="394" y="592"/>
                    </a:lnTo>
                    <a:lnTo>
                      <a:pt x="398" y="592"/>
                    </a:lnTo>
                    <a:lnTo>
                      <a:pt x="400" y="592"/>
                    </a:lnTo>
                    <a:lnTo>
                      <a:pt x="402" y="588"/>
                    </a:lnTo>
                    <a:lnTo>
                      <a:pt x="404" y="586"/>
                    </a:lnTo>
                    <a:lnTo>
                      <a:pt x="406" y="574"/>
                    </a:lnTo>
                    <a:lnTo>
                      <a:pt x="406" y="574"/>
                    </a:lnTo>
                    <a:lnTo>
                      <a:pt x="406" y="568"/>
                    </a:lnTo>
                    <a:lnTo>
                      <a:pt x="406" y="566"/>
                    </a:lnTo>
                    <a:lnTo>
                      <a:pt x="406" y="566"/>
                    </a:lnTo>
                    <a:lnTo>
                      <a:pt x="404" y="564"/>
                    </a:lnTo>
                    <a:lnTo>
                      <a:pt x="404" y="560"/>
                    </a:lnTo>
                    <a:lnTo>
                      <a:pt x="404" y="560"/>
                    </a:lnTo>
                    <a:lnTo>
                      <a:pt x="408" y="556"/>
                    </a:lnTo>
                    <a:lnTo>
                      <a:pt x="414" y="554"/>
                    </a:lnTo>
                    <a:lnTo>
                      <a:pt x="494" y="550"/>
                    </a:lnTo>
                    <a:lnTo>
                      <a:pt x="494" y="550"/>
                    </a:lnTo>
                    <a:lnTo>
                      <a:pt x="496" y="552"/>
                    </a:lnTo>
                    <a:lnTo>
                      <a:pt x="498" y="552"/>
                    </a:lnTo>
                    <a:lnTo>
                      <a:pt x="498" y="554"/>
                    </a:lnTo>
                    <a:lnTo>
                      <a:pt x="498" y="558"/>
                    </a:lnTo>
                    <a:lnTo>
                      <a:pt x="490" y="572"/>
                    </a:lnTo>
                    <a:lnTo>
                      <a:pt x="490" y="572"/>
                    </a:lnTo>
                    <a:lnTo>
                      <a:pt x="484" y="576"/>
                    </a:lnTo>
                    <a:lnTo>
                      <a:pt x="478" y="578"/>
                    </a:lnTo>
                    <a:lnTo>
                      <a:pt x="448" y="574"/>
                    </a:lnTo>
                    <a:lnTo>
                      <a:pt x="448" y="574"/>
                    </a:lnTo>
                    <a:lnTo>
                      <a:pt x="444" y="574"/>
                    </a:lnTo>
                    <a:lnTo>
                      <a:pt x="442" y="576"/>
                    </a:lnTo>
                    <a:lnTo>
                      <a:pt x="440" y="57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36" y="596"/>
                    </a:lnTo>
                    <a:lnTo>
                      <a:pt x="438" y="598"/>
                    </a:lnTo>
                    <a:lnTo>
                      <a:pt x="438" y="602"/>
                    </a:lnTo>
                    <a:lnTo>
                      <a:pt x="440" y="604"/>
                    </a:lnTo>
                    <a:lnTo>
                      <a:pt x="444" y="606"/>
                    </a:lnTo>
                    <a:lnTo>
                      <a:pt x="522" y="624"/>
                    </a:lnTo>
                    <a:lnTo>
                      <a:pt x="522" y="624"/>
                    </a:lnTo>
                    <a:lnTo>
                      <a:pt x="528" y="628"/>
                    </a:lnTo>
                    <a:lnTo>
                      <a:pt x="530" y="634"/>
                    </a:lnTo>
                    <a:lnTo>
                      <a:pt x="534" y="660"/>
                    </a:lnTo>
                    <a:lnTo>
                      <a:pt x="534" y="660"/>
                    </a:lnTo>
                    <a:lnTo>
                      <a:pt x="538" y="666"/>
                    </a:lnTo>
                    <a:lnTo>
                      <a:pt x="544" y="668"/>
                    </a:lnTo>
                    <a:lnTo>
                      <a:pt x="596" y="674"/>
                    </a:lnTo>
                    <a:lnTo>
                      <a:pt x="596" y="674"/>
                    </a:lnTo>
                    <a:lnTo>
                      <a:pt x="604" y="678"/>
                    </a:lnTo>
                    <a:lnTo>
                      <a:pt x="610" y="682"/>
                    </a:lnTo>
                    <a:lnTo>
                      <a:pt x="704" y="808"/>
                    </a:lnTo>
                    <a:lnTo>
                      <a:pt x="704" y="808"/>
                    </a:lnTo>
                    <a:lnTo>
                      <a:pt x="706" y="816"/>
                    </a:lnTo>
                    <a:lnTo>
                      <a:pt x="708" y="822"/>
                    </a:lnTo>
                    <a:lnTo>
                      <a:pt x="724" y="1086"/>
                    </a:lnTo>
                    <a:lnTo>
                      <a:pt x="724" y="1086"/>
                    </a:lnTo>
                    <a:lnTo>
                      <a:pt x="722" y="1102"/>
                    </a:lnTo>
                    <a:lnTo>
                      <a:pt x="718" y="1144"/>
                    </a:lnTo>
                    <a:lnTo>
                      <a:pt x="718" y="1144"/>
                    </a:lnTo>
                    <a:lnTo>
                      <a:pt x="716" y="1146"/>
                    </a:lnTo>
                    <a:lnTo>
                      <a:pt x="716" y="1148"/>
                    </a:lnTo>
                    <a:lnTo>
                      <a:pt x="712" y="1148"/>
                    </a:lnTo>
                    <a:lnTo>
                      <a:pt x="710" y="1148"/>
                    </a:lnTo>
                    <a:lnTo>
                      <a:pt x="704" y="1146"/>
                    </a:lnTo>
                    <a:lnTo>
                      <a:pt x="704" y="1146"/>
                    </a:lnTo>
                    <a:lnTo>
                      <a:pt x="696" y="1144"/>
                    </a:lnTo>
                    <a:lnTo>
                      <a:pt x="690" y="1146"/>
                    </a:lnTo>
                    <a:lnTo>
                      <a:pt x="662" y="1160"/>
                    </a:lnTo>
                    <a:lnTo>
                      <a:pt x="662" y="1160"/>
                    </a:lnTo>
                    <a:lnTo>
                      <a:pt x="658" y="1166"/>
                    </a:lnTo>
                    <a:lnTo>
                      <a:pt x="658" y="1172"/>
                    </a:lnTo>
                    <a:lnTo>
                      <a:pt x="678" y="1288"/>
                    </a:lnTo>
                    <a:lnTo>
                      <a:pt x="678" y="1288"/>
                    </a:lnTo>
                    <a:lnTo>
                      <a:pt x="680" y="1290"/>
                    </a:lnTo>
                    <a:lnTo>
                      <a:pt x="682" y="1288"/>
                    </a:lnTo>
                    <a:lnTo>
                      <a:pt x="710" y="1206"/>
                    </a:lnTo>
                    <a:lnTo>
                      <a:pt x="710" y="1206"/>
                    </a:lnTo>
                    <a:lnTo>
                      <a:pt x="718" y="1192"/>
                    </a:lnTo>
                    <a:lnTo>
                      <a:pt x="732" y="1172"/>
                    </a:lnTo>
                    <a:lnTo>
                      <a:pt x="732" y="1172"/>
                    </a:lnTo>
                    <a:lnTo>
                      <a:pt x="738" y="1168"/>
                    </a:lnTo>
                    <a:lnTo>
                      <a:pt x="746" y="1168"/>
                    </a:lnTo>
                    <a:lnTo>
                      <a:pt x="768" y="1170"/>
                    </a:lnTo>
                    <a:lnTo>
                      <a:pt x="768" y="1170"/>
                    </a:lnTo>
                    <a:lnTo>
                      <a:pt x="774" y="1172"/>
                    </a:lnTo>
                    <a:lnTo>
                      <a:pt x="776" y="1178"/>
                    </a:lnTo>
                    <a:lnTo>
                      <a:pt x="778" y="1230"/>
                    </a:lnTo>
                    <a:lnTo>
                      <a:pt x="778" y="1230"/>
                    </a:lnTo>
                    <a:lnTo>
                      <a:pt x="776" y="1234"/>
                    </a:lnTo>
                    <a:lnTo>
                      <a:pt x="776" y="1236"/>
                    </a:lnTo>
                    <a:lnTo>
                      <a:pt x="772" y="1238"/>
                    </a:lnTo>
                    <a:lnTo>
                      <a:pt x="770" y="1238"/>
                    </a:lnTo>
                    <a:lnTo>
                      <a:pt x="762" y="1236"/>
                    </a:lnTo>
                    <a:lnTo>
                      <a:pt x="762" y="1236"/>
                    </a:lnTo>
                    <a:lnTo>
                      <a:pt x="758" y="1238"/>
                    </a:lnTo>
                    <a:lnTo>
                      <a:pt x="756" y="1238"/>
                    </a:lnTo>
                    <a:lnTo>
                      <a:pt x="756" y="1240"/>
                    </a:lnTo>
                    <a:lnTo>
                      <a:pt x="756" y="1244"/>
                    </a:lnTo>
                    <a:lnTo>
                      <a:pt x="776" y="1330"/>
                    </a:lnTo>
                    <a:lnTo>
                      <a:pt x="776" y="1330"/>
                    </a:lnTo>
                    <a:lnTo>
                      <a:pt x="780" y="1344"/>
                    </a:lnTo>
                    <a:lnTo>
                      <a:pt x="800" y="1494"/>
                    </a:lnTo>
                    <a:lnTo>
                      <a:pt x="800" y="1494"/>
                    </a:lnTo>
                    <a:lnTo>
                      <a:pt x="800" y="1500"/>
                    </a:lnTo>
                    <a:lnTo>
                      <a:pt x="796" y="1508"/>
                    </a:lnTo>
                    <a:lnTo>
                      <a:pt x="786" y="1516"/>
                    </a:lnTo>
                    <a:lnTo>
                      <a:pt x="786" y="1516"/>
                    </a:lnTo>
                    <a:lnTo>
                      <a:pt x="784" y="1522"/>
                    </a:lnTo>
                    <a:lnTo>
                      <a:pt x="784" y="1530"/>
                    </a:lnTo>
                    <a:lnTo>
                      <a:pt x="786" y="1534"/>
                    </a:lnTo>
                    <a:lnTo>
                      <a:pt x="842" y="1524"/>
                    </a:lnTo>
                    <a:lnTo>
                      <a:pt x="1782" y="1570"/>
                    </a:lnTo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0" name="Freeform 90"/>
              <p:cNvSpPr>
                <a:spLocks/>
              </p:cNvSpPr>
              <p:nvPr/>
            </p:nvSpPr>
            <p:spPr bwMode="auto">
              <a:xfrm>
                <a:off x="5819775" y="18923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1" name="Freeform 94"/>
              <p:cNvSpPr>
                <a:spLocks/>
              </p:cNvSpPr>
              <p:nvPr/>
            </p:nvSpPr>
            <p:spPr bwMode="auto">
              <a:xfrm>
                <a:off x="5768975" y="1466850"/>
                <a:ext cx="15875" cy="6350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10" h="4">
                    <a:moveTo>
                      <a:pt x="8" y="4"/>
                    </a:moveTo>
                    <a:lnTo>
                      <a:pt x="8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2" name="Freeform 97"/>
              <p:cNvSpPr>
                <a:spLocks/>
              </p:cNvSpPr>
              <p:nvPr/>
            </p:nvSpPr>
            <p:spPr bwMode="auto">
              <a:xfrm>
                <a:off x="5981700" y="9810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3" name="Freeform 101"/>
              <p:cNvSpPr>
                <a:spLocks/>
              </p:cNvSpPr>
              <p:nvPr/>
            </p:nvSpPr>
            <p:spPr bwMode="auto">
              <a:xfrm>
                <a:off x="3054350" y="3460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4" name="Freeform 105"/>
              <p:cNvSpPr>
                <a:spLocks/>
              </p:cNvSpPr>
              <p:nvPr/>
            </p:nvSpPr>
            <p:spPr bwMode="auto">
              <a:xfrm>
                <a:off x="3340100" y="8763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5" name="Freeform 106"/>
              <p:cNvSpPr>
                <a:spLocks/>
              </p:cNvSpPr>
              <p:nvPr/>
            </p:nvSpPr>
            <p:spPr bwMode="auto">
              <a:xfrm>
                <a:off x="3086100" y="4603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26" name="Freeform 107"/>
              <p:cNvSpPr>
                <a:spLocks/>
              </p:cNvSpPr>
              <p:nvPr/>
            </p:nvSpPr>
            <p:spPr bwMode="auto">
              <a:xfrm>
                <a:off x="7172325" y="1914525"/>
                <a:ext cx="88900" cy="57150"/>
              </a:xfrm>
              <a:custGeom>
                <a:avLst/>
                <a:gdLst/>
                <a:ahLst/>
                <a:cxnLst>
                  <a:cxn ang="0">
                    <a:pos x="54" y="18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54" y="18"/>
                  </a:cxn>
                </a:cxnLst>
                <a:rect l="0" t="0" r="r" b="b"/>
                <a:pathLst>
                  <a:path w="56" h="36">
                    <a:moveTo>
                      <a:pt x="54" y="18"/>
                    </a:moveTo>
                    <a:lnTo>
                      <a:pt x="6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54" y="1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sp>
        <p:nvSpPr>
          <p:cNvPr id="28" name="Pentagon 27"/>
          <p:cNvSpPr>
            <a:spLocks noChangeArrowheads="1"/>
          </p:cNvSpPr>
          <p:nvPr/>
        </p:nvSpPr>
        <p:spPr bwMode="auto">
          <a:xfrm rot="-900000">
            <a:off x="1809750" y="3557588"/>
            <a:ext cx="2049463" cy="703262"/>
          </a:xfrm>
          <a:prstGeom prst="homePlate">
            <a:avLst>
              <a:gd name="adj" fmla="val 50001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88900" cap="rnd" cmpd="thickThin">
            <a:solidFill>
              <a:schemeClr val="tx2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dirty="0" err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00525" y="3371850"/>
            <a:ext cx="17430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43 Million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0525" y="5857875"/>
            <a:ext cx="373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International Migrants, 2010</a:t>
            </a:r>
          </a:p>
          <a:p>
            <a:r>
              <a:rPr lang="en-US" sz="1200" dirty="0" smtClean="0"/>
              <a:t>Source:  United Nations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llipse 22"/>
          <p:cNvSpPr>
            <a:spLocks noChangeArrowheads="1"/>
          </p:cNvSpPr>
          <p:nvPr/>
        </p:nvSpPr>
        <p:spPr bwMode="auto">
          <a:xfrm>
            <a:off x="4445000" y="825500"/>
            <a:ext cx="4470400" cy="4470400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</a:schemeClr>
              </a:gs>
              <a:gs pos="51000">
                <a:schemeClr val="tx1">
                  <a:lumMod val="85000"/>
                </a:schemeClr>
              </a:gs>
              <a:gs pos="100000">
                <a:schemeClr val="tx1">
                  <a:lumMod val="50000"/>
                </a:schemeClr>
              </a:gs>
            </a:gsLst>
            <a:lin ang="13500000" scaled="1"/>
          </a:gradFill>
          <a:ln w="57150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10000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</a:gsLst>
              <a:lin ang="18720000" scaled="0"/>
              <a:tileRect/>
            </a:gra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31749" name="Gruppe 82"/>
          <p:cNvGrpSpPr>
            <a:grpSpLocks/>
          </p:cNvGrpSpPr>
          <p:nvPr/>
        </p:nvGrpSpPr>
        <p:grpSpPr bwMode="auto">
          <a:xfrm>
            <a:off x="152400" y="2844800"/>
            <a:ext cx="3986213" cy="3762375"/>
            <a:chOff x="1820021" y="792476"/>
            <a:chExt cx="5774459" cy="5452015"/>
          </a:xfrm>
        </p:grpSpPr>
        <p:grpSp>
          <p:nvGrpSpPr>
            <p:cNvPr id="3" name="Gruppe 112"/>
            <p:cNvGrpSpPr/>
            <p:nvPr/>
          </p:nvGrpSpPr>
          <p:grpSpPr>
            <a:xfrm>
              <a:off x="3962947" y="1477499"/>
              <a:ext cx="1420584" cy="855144"/>
              <a:chOff x="371475" y="1323975"/>
              <a:chExt cx="1581150" cy="939800"/>
            </a:xfrm>
            <a:solidFill>
              <a:schemeClr val="accent1">
                <a:lumMod val="25000"/>
              </a:schemeClr>
            </a:solidFill>
          </p:grpSpPr>
          <p:sp>
            <p:nvSpPr>
              <p:cNvPr id="99" name="Freeform 109"/>
              <p:cNvSpPr>
                <a:spLocks/>
              </p:cNvSpPr>
              <p:nvPr/>
            </p:nvSpPr>
            <p:spPr bwMode="auto">
              <a:xfrm>
                <a:off x="371475" y="1758950"/>
                <a:ext cx="15875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0" name="Freeform 110"/>
              <p:cNvSpPr>
                <a:spLocks/>
              </p:cNvSpPr>
              <p:nvPr/>
            </p:nvSpPr>
            <p:spPr bwMode="auto">
              <a:xfrm>
                <a:off x="422275" y="21971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1" name="Freeform 116"/>
              <p:cNvSpPr>
                <a:spLocks/>
              </p:cNvSpPr>
              <p:nvPr/>
            </p:nvSpPr>
            <p:spPr bwMode="auto">
              <a:xfrm>
                <a:off x="1133475" y="1323975"/>
                <a:ext cx="238125" cy="381000"/>
              </a:xfrm>
              <a:custGeom>
                <a:avLst/>
                <a:gdLst/>
                <a:ahLst/>
                <a:cxnLst>
                  <a:cxn ang="0">
                    <a:pos x="92" y="100"/>
                  </a:cxn>
                  <a:cxn ang="0">
                    <a:pos x="122" y="104"/>
                  </a:cxn>
                  <a:cxn ang="0">
                    <a:pos x="122" y="104"/>
                  </a:cxn>
                  <a:cxn ang="0">
                    <a:pos x="126" y="104"/>
                  </a:cxn>
                  <a:cxn ang="0">
                    <a:pos x="128" y="102"/>
                  </a:cxn>
                  <a:cxn ang="0">
                    <a:pos x="130" y="100"/>
                  </a:cxn>
                  <a:cxn ang="0">
                    <a:pos x="132" y="96"/>
                  </a:cxn>
                  <a:cxn ang="0">
                    <a:pos x="140" y="28"/>
                  </a:cxn>
                  <a:cxn ang="0">
                    <a:pos x="140" y="28"/>
                  </a:cxn>
                  <a:cxn ang="0">
                    <a:pos x="140" y="26"/>
                  </a:cxn>
                  <a:cxn ang="0">
                    <a:pos x="138" y="22"/>
                  </a:cxn>
                  <a:cxn ang="0">
                    <a:pos x="136" y="20"/>
                  </a:cxn>
                  <a:cxn ang="0">
                    <a:pos x="132" y="18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2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8" y="220"/>
                  </a:cxn>
                  <a:cxn ang="0">
                    <a:pos x="8" y="220"/>
                  </a:cxn>
                  <a:cxn ang="0">
                    <a:pos x="10" y="226"/>
                  </a:cxn>
                  <a:cxn ang="0">
                    <a:pos x="16" y="230"/>
                  </a:cxn>
                  <a:cxn ang="0">
                    <a:pos x="106" y="240"/>
                  </a:cxn>
                  <a:cxn ang="0">
                    <a:pos x="106" y="240"/>
                  </a:cxn>
                  <a:cxn ang="0">
                    <a:pos x="114" y="240"/>
                  </a:cxn>
                  <a:cxn ang="0">
                    <a:pos x="122" y="238"/>
                  </a:cxn>
                  <a:cxn ang="0">
                    <a:pos x="148" y="220"/>
                  </a:cxn>
                  <a:cxn ang="0">
                    <a:pos x="148" y="220"/>
                  </a:cxn>
                  <a:cxn ang="0">
                    <a:pos x="150" y="218"/>
                  </a:cxn>
                  <a:cxn ang="0">
                    <a:pos x="150" y="216"/>
                  </a:cxn>
                  <a:cxn ang="0">
                    <a:pos x="150" y="212"/>
                  </a:cxn>
                  <a:cxn ang="0">
                    <a:pos x="150" y="208"/>
                  </a:cxn>
                  <a:cxn ang="0">
                    <a:pos x="88" y="106"/>
                  </a:cxn>
                  <a:cxn ang="0">
                    <a:pos x="88" y="106"/>
                  </a:cxn>
                  <a:cxn ang="0">
                    <a:pos x="88" y="104"/>
                  </a:cxn>
                  <a:cxn ang="0">
                    <a:pos x="88" y="102"/>
                  </a:cxn>
                  <a:cxn ang="0">
                    <a:pos x="90" y="100"/>
                  </a:cxn>
                  <a:cxn ang="0">
                    <a:pos x="92" y="100"/>
                  </a:cxn>
                  <a:cxn ang="0">
                    <a:pos x="92" y="100"/>
                  </a:cxn>
                </a:cxnLst>
                <a:rect l="0" t="0" r="r" b="b"/>
                <a:pathLst>
                  <a:path w="150" h="240">
                    <a:moveTo>
                      <a:pt x="92" y="100"/>
                    </a:moveTo>
                    <a:lnTo>
                      <a:pt x="122" y="104"/>
                    </a:lnTo>
                    <a:lnTo>
                      <a:pt x="122" y="104"/>
                    </a:lnTo>
                    <a:lnTo>
                      <a:pt x="126" y="104"/>
                    </a:lnTo>
                    <a:lnTo>
                      <a:pt x="128" y="102"/>
                    </a:lnTo>
                    <a:lnTo>
                      <a:pt x="130" y="100"/>
                    </a:lnTo>
                    <a:lnTo>
                      <a:pt x="132" y="96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6"/>
                    </a:lnTo>
                    <a:lnTo>
                      <a:pt x="138" y="22"/>
                    </a:lnTo>
                    <a:lnTo>
                      <a:pt x="136" y="20"/>
                    </a:lnTo>
                    <a:lnTo>
                      <a:pt x="132" y="18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2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8" y="220"/>
                    </a:lnTo>
                    <a:lnTo>
                      <a:pt x="8" y="220"/>
                    </a:lnTo>
                    <a:lnTo>
                      <a:pt x="10" y="226"/>
                    </a:lnTo>
                    <a:lnTo>
                      <a:pt x="16" y="230"/>
                    </a:lnTo>
                    <a:lnTo>
                      <a:pt x="106" y="240"/>
                    </a:lnTo>
                    <a:lnTo>
                      <a:pt x="106" y="240"/>
                    </a:lnTo>
                    <a:lnTo>
                      <a:pt x="114" y="240"/>
                    </a:lnTo>
                    <a:lnTo>
                      <a:pt x="122" y="238"/>
                    </a:lnTo>
                    <a:lnTo>
                      <a:pt x="148" y="220"/>
                    </a:lnTo>
                    <a:lnTo>
                      <a:pt x="148" y="220"/>
                    </a:lnTo>
                    <a:lnTo>
                      <a:pt x="150" y="218"/>
                    </a:lnTo>
                    <a:lnTo>
                      <a:pt x="150" y="216"/>
                    </a:lnTo>
                    <a:lnTo>
                      <a:pt x="150" y="212"/>
                    </a:lnTo>
                    <a:lnTo>
                      <a:pt x="150" y="20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8" y="104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100"/>
                    </a:lnTo>
                    <a:lnTo>
                      <a:pt x="92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2" name="Freeform 124"/>
              <p:cNvSpPr>
                <a:spLocks/>
              </p:cNvSpPr>
              <p:nvPr/>
            </p:nvSpPr>
            <p:spPr bwMode="auto">
              <a:xfrm>
                <a:off x="1774825" y="2206625"/>
                <a:ext cx="88900" cy="5715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6" y="2"/>
                  </a:cxn>
                </a:cxnLst>
                <a:rect l="0" t="0" r="r" b="b"/>
                <a:pathLst>
                  <a:path w="56" h="36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3" name="Freeform 125"/>
              <p:cNvSpPr>
                <a:spLocks/>
              </p:cNvSpPr>
              <p:nvPr/>
            </p:nvSpPr>
            <p:spPr bwMode="auto">
              <a:xfrm>
                <a:off x="1866900" y="1727200"/>
                <a:ext cx="85725" cy="6032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6" y="36"/>
                  </a:cxn>
                  <a:cxn ang="0">
                    <a:pos x="52" y="26"/>
                  </a:cxn>
                  <a:cxn ang="0">
                    <a:pos x="52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6" y="2"/>
                  </a:cxn>
                </a:cxnLst>
                <a:rect l="0" t="0" r="r" b="b"/>
                <a:pathLst>
                  <a:path w="54" h="38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52" y="26"/>
                    </a:lnTo>
                    <a:lnTo>
                      <a:pt x="52" y="26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  <p:grpSp>
          <p:nvGrpSpPr>
            <p:cNvPr id="4" name="Gruppe 42"/>
            <p:cNvGrpSpPr/>
            <p:nvPr/>
          </p:nvGrpSpPr>
          <p:grpSpPr>
            <a:xfrm>
              <a:off x="1820021" y="792478"/>
              <a:ext cx="5774459" cy="5452015"/>
              <a:chOff x="3054350" y="346075"/>
              <a:chExt cx="6089650" cy="5749925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</p:grpSpPr>
          <p:sp>
            <p:nvSpPr>
              <p:cNvPr id="86" name="Freeform 80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87" name="Freeform 81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88" name="Freeform 82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89" name="Freeform 85"/>
              <p:cNvSpPr>
                <a:spLocks noEditPoints="1"/>
              </p:cNvSpPr>
              <p:nvPr/>
            </p:nvSpPr>
            <p:spPr bwMode="auto">
              <a:xfrm>
                <a:off x="4654550" y="2800350"/>
                <a:ext cx="4054475" cy="2324100"/>
              </a:xfrm>
              <a:custGeom>
                <a:avLst/>
                <a:gdLst/>
                <a:ahLst/>
                <a:cxnLst>
                  <a:cxn ang="0">
                    <a:pos x="2008" y="232"/>
                  </a:cxn>
                  <a:cxn ang="0">
                    <a:pos x="1942" y="252"/>
                  </a:cxn>
                  <a:cxn ang="0">
                    <a:pos x="1916" y="316"/>
                  </a:cxn>
                  <a:cxn ang="0">
                    <a:pos x="1902" y="352"/>
                  </a:cxn>
                  <a:cxn ang="0">
                    <a:pos x="1830" y="308"/>
                  </a:cxn>
                  <a:cxn ang="0">
                    <a:pos x="1832" y="264"/>
                  </a:cxn>
                  <a:cxn ang="0">
                    <a:pos x="1764" y="244"/>
                  </a:cxn>
                  <a:cxn ang="0">
                    <a:pos x="1730" y="276"/>
                  </a:cxn>
                  <a:cxn ang="0">
                    <a:pos x="1708" y="404"/>
                  </a:cxn>
                  <a:cxn ang="0">
                    <a:pos x="1638" y="384"/>
                  </a:cxn>
                  <a:cxn ang="0">
                    <a:pos x="1700" y="204"/>
                  </a:cxn>
                  <a:cxn ang="0">
                    <a:pos x="1490" y="162"/>
                  </a:cxn>
                  <a:cxn ang="0">
                    <a:pos x="1500" y="108"/>
                  </a:cxn>
                  <a:cxn ang="0">
                    <a:pos x="1152" y="64"/>
                  </a:cxn>
                  <a:cxn ang="0">
                    <a:pos x="156" y="58"/>
                  </a:cxn>
                  <a:cxn ang="0">
                    <a:pos x="56" y="382"/>
                  </a:cxn>
                  <a:cxn ang="0">
                    <a:pos x="16" y="582"/>
                  </a:cxn>
                  <a:cxn ang="0">
                    <a:pos x="58" y="806"/>
                  </a:cxn>
                  <a:cxn ang="0">
                    <a:pos x="154" y="890"/>
                  </a:cxn>
                  <a:cxn ang="0">
                    <a:pos x="394" y="968"/>
                  </a:cxn>
                  <a:cxn ang="0">
                    <a:pos x="780" y="1042"/>
                  </a:cxn>
                  <a:cxn ang="0">
                    <a:pos x="1082" y="1294"/>
                  </a:cxn>
                  <a:cxn ang="0">
                    <a:pos x="1302" y="1252"/>
                  </a:cxn>
                  <a:cxn ang="0">
                    <a:pos x="1406" y="1260"/>
                  </a:cxn>
                  <a:cxn ang="0">
                    <a:pos x="1512" y="1272"/>
                  </a:cxn>
                  <a:cxn ang="0">
                    <a:pos x="1564" y="1286"/>
                  </a:cxn>
                  <a:cxn ang="0">
                    <a:pos x="1540" y="1232"/>
                  </a:cxn>
                  <a:cxn ang="0">
                    <a:pos x="1600" y="1222"/>
                  </a:cxn>
                  <a:cxn ang="0">
                    <a:pos x="1724" y="1210"/>
                  </a:cxn>
                  <a:cxn ang="0">
                    <a:pos x="1732" y="1238"/>
                  </a:cxn>
                  <a:cxn ang="0">
                    <a:pos x="1838" y="1248"/>
                  </a:cxn>
                  <a:cxn ang="0">
                    <a:pos x="1882" y="1328"/>
                  </a:cxn>
                  <a:cxn ang="0">
                    <a:pos x="1980" y="1452"/>
                  </a:cxn>
                  <a:cxn ang="0">
                    <a:pos x="2032" y="1446"/>
                  </a:cxn>
                  <a:cxn ang="0">
                    <a:pos x="1994" y="1280"/>
                  </a:cxn>
                  <a:cxn ang="0">
                    <a:pos x="1932" y="1120"/>
                  </a:cxn>
                  <a:cxn ang="0">
                    <a:pos x="2028" y="992"/>
                  </a:cxn>
                  <a:cxn ang="0">
                    <a:pos x="2068" y="954"/>
                  </a:cxn>
                  <a:cxn ang="0">
                    <a:pos x="2114" y="922"/>
                  </a:cxn>
                  <a:cxn ang="0">
                    <a:pos x="2156" y="864"/>
                  </a:cxn>
                  <a:cxn ang="0">
                    <a:pos x="2144" y="710"/>
                  </a:cxn>
                  <a:cxn ang="0">
                    <a:pos x="2166" y="642"/>
                  </a:cxn>
                  <a:cxn ang="0">
                    <a:pos x="2210" y="570"/>
                  </a:cxn>
                  <a:cxn ang="0">
                    <a:pos x="2280" y="516"/>
                  </a:cxn>
                  <a:cxn ang="0">
                    <a:pos x="2318" y="528"/>
                  </a:cxn>
                  <a:cxn ang="0">
                    <a:pos x="2308" y="478"/>
                  </a:cxn>
                  <a:cxn ang="0">
                    <a:pos x="2292" y="484"/>
                  </a:cxn>
                  <a:cxn ang="0">
                    <a:pos x="2270" y="400"/>
                  </a:cxn>
                  <a:cxn ang="0">
                    <a:pos x="2362" y="284"/>
                  </a:cxn>
                  <a:cxn ang="0">
                    <a:pos x="2396" y="302"/>
                  </a:cxn>
                  <a:cxn ang="0">
                    <a:pos x="2446" y="350"/>
                  </a:cxn>
                  <a:cxn ang="0">
                    <a:pos x="2488" y="282"/>
                  </a:cxn>
                  <a:cxn ang="0">
                    <a:pos x="2022" y="390"/>
                  </a:cxn>
                  <a:cxn ang="0">
                    <a:pos x="1878" y="436"/>
                  </a:cxn>
                  <a:cxn ang="0">
                    <a:pos x="1888" y="394"/>
                  </a:cxn>
                  <a:cxn ang="0">
                    <a:pos x="2006" y="370"/>
                  </a:cxn>
                  <a:cxn ang="0">
                    <a:pos x="2160" y="308"/>
                  </a:cxn>
                  <a:cxn ang="0">
                    <a:pos x="2102" y="352"/>
                  </a:cxn>
                  <a:cxn ang="0">
                    <a:pos x="2024" y="348"/>
                  </a:cxn>
                  <a:cxn ang="0">
                    <a:pos x="2040" y="326"/>
                  </a:cxn>
                  <a:cxn ang="0">
                    <a:pos x="2158" y="306"/>
                  </a:cxn>
                </a:cxnLst>
                <a:rect l="0" t="0" r="r" b="b"/>
                <a:pathLst>
                  <a:path w="2554" h="1464">
                    <a:moveTo>
                      <a:pt x="2554" y="214"/>
                    </a:moveTo>
                    <a:lnTo>
                      <a:pt x="2092" y="202"/>
                    </a:lnTo>
                    <a:lnTo>
                      <a:pt x="1956" y="202"/>
                    </a:lnTo>
                    <a:lnTo>
                      <a:pt x="2002" y="224"/>
                    </a:lnTo>
                    <a:lnTo>
                      <a:pt x="2002" y="224"/>
                    </a:lnTo>
                    <a:lnTo>
                      <a:pt x="2006" y="226"/>
                    </a:lnTo>
                    <a:lnTo>
                      <a:pt x="2006" y="230"/>
                    </a:lnTo>
                    <a:lnTo>
                      <a:pt x="2008" y="232"/>
                    </a:lnTo>
                    <a:lnTo>
                      <a:pt x="2006" y="236"/>
                    </a:lnTo>
                    <a:lnTo>
                      <a:pt x="2004" y="240"/>
                    </a:lnTo>
                    <a:lnTo>
                      <a:pt x="2004" y="240"/>
                    </a:lnTo>
                    <a:lnTo>
                      <a:pt x="2000" y="246"/>
                    </a:lnTo>
                    <a:lnTo>
                      <a:pt x="1994" y="248"/>
                    </a:lnTo>
                    <a:lnTo>
                      <a:pt x="1948" y="250"/>
                    </a:lnTo>
                    <a:lnTo>
                      <a:pt x="1948" y="250"/>
                    </a:lnTo>
                    <a:lnTo>
                      <a:pt x="1942" y="252"/>
                    </a:lnTo>
                    <a:lnTo>
                      <a:pt x="1936" y="258"/>
                    </a:lnTo>
                    <a:lnTo>
                      <a:pt x="1928" y="270"/>
                    </a:lnTo>
                    <a:lnTo>
                      <a:pt x="1928" y="270"/>
                    </a:lnTo>
                    <a:lnTo>
                      <a:pt x="1922" y="284"/>
                    </a:lnTo>
                    <a:lnTo>
                      <a:pt x="1922" y="284"/>
                    </a:lnTo>
                    <a:lnTo>
                      <a:pt x="1918" y="296"/>
                    </a:lnTo>
                    <a:lnTo>
                      <a:pt x="1916" y="306"/>
                    </a:lnTo>
                    <a:lnTo>
                      <a:pt x="1916" y="316"/>
                    </a:lnTo>
                    <a:lnTo>
                      <a:pt x="1916" y="316"/>
                    </a:lnTo>
                    <a:lnTo>
                      <a:pt x="1914" y="324"/>
                    </a:lnTo>
                    <a:lnTo>
                      <a:pt x="1912" y="336"/>
                    </a:lnTo>
                    <a:lnTo>
                      <a:pt x="1908" y="346"/>
                    </a:lnTo>
                    <a:lnTo>
                      <a:pt x="1908" y="346"/>
                    </a:lnTo>
                    <a:lnTo>
                      <a:pt x="1908" y="350"/>
                    </a:lnTo>
                    <a:lnTo>
                      <a:pt x="1906" y="352"/>
                    </a:lnTo>
                    <a:lnTo>
                      <a:pt x="1902" y="352"/>
                    </a:lnTo>
                    <a:lnTo>
                      <a:pt x="1900" y="352"/>
                    </a:lnTo>
                    <a:lnTo>
                      <a:pt x="1872" y="342"/>
                    </a:lnTo>
                    <a:lnTo>
                      <a:pt x="1872" y="342"/>
                    </a:lnTo>
                    <a:lnTo>
                      <a:pt x="1866" y="340"/>
                    </a:lnTo>
                    <a:lnTo>
                      <a:pt x="1858" y="336"/>
                    </a:lnTo>
                    <a:lnTo>
                      <a:pt x="1834" y="314"/>
                    </a:lnTo>
                    <a:lnTo>
                      <a:pt x="1834" y="314"/>
                    </a:lnTo>
                    <a:lnTo>
                      <a:pt x="1830" y="308"/>
                    </a:lnTo>
                    <a:lnTo>
                      <a:pt x="1830" y="302"/>
                    </a:lnTo>
                    <a:lnTo>
                      <a:pt x="1830" y="292"/>
                    </a:lnTo>
                    <a:lnTo>
                      <a:pt x="1830" y="292"/>
                    </a:lnTo>
                    <a:lnTo>
                      <a:pt x="1832" y="276"/>
                    </a:lnTo>
                    <a:lnTo>
                      <a:pt x="1832" y="270"/>
                    </a:lnTo>
                    <a:lnTo>
                      <a:pt x="1832" y="270"/>
                    </a:lnTo>
                    <a:lnTo>
                      <a:pt x="1832" y="266"/>
                    </a:lnTo>
                    <a:lnTo>
                      <a:pt x="1832" y="264"/>
                    </a:lnTo>
                    <a:lnTo>
                      <a:pt x="1830" y="262"/>
                    </a:lnTo>
                    <a:lnTo>
                      <a:pt x="1826" y="260"/>
                    </a:lnTo>
                    <a:lnTo>
                      <a:pt x="1812" y="258"/>
                    </a:lnTo>
                    <a:lnTo>
                      <a:pt x="1812" y="258"/>
                    </a:lnTo>
                    <a:lnTo>
                      <a:pt x="1796" y="254"/>
                    </a:lnTo>
                    <a:lnTo>
                      <a:pt x="1770" y="248"/>
                    </a:lnTo>
                    <a:lnTo>
                      <a:pt x="1770" y="248"/>
                    </a:lnTo>
                    <a:lnTo>
                      <a:pt x="1764" y="244"/>
                    </a:lnTo>
                    <a:lnTo>
                      <a:pt x="1760" y="238"/>
                    </a:lnTo>
                    <a:lnTo>
                      <a:pt x="1760" y="238"/>
                    </a:lnTo>
                    <a:lnTo>
                      <a:pt x="1760" y="236"/>
                    </a:lnTo>
                    <a:lnTo>
                      <a:pt x="1758" y="236"/>
                    </a:lnTo>
                    <a:lnTo>
                      <a:pt x="1754" y="238"/>
                    </a:lnTo>
                    <a:lnTo>
                      <a:pt x="1732" y="270"/>
                    </a:lnTo>
                    <a:lnTo>
                      <a:pt x="1732" y="270"/>
                    </a:lnTo>
                    <a:lnTo>
                      <a:pt x="1730" y="276"/>
                    </a:lnTo>
                    <a:lnTo>
                      <a:pt x="1728" y="284"/>
                    </a:lnTo>
                    <a:lnTo>
                      <a:pt x="1726" y="324"/>
                    </a:lnTo>
                    <a:lnTo>
                      <a:pt x="1726" y="324"/>
                    </a:lnTo>
                    <a:lnTo>
                      <a:pt x="1724" y="340"/>
                    </a:lnTo>
                    <a:lnTo>
                      <a:pt x="1716" y="392"/>
                    </a:lnTo>
                    <a:lnTo>
                      <a:pt x="1716" y="392"/>
                    </a:lnTo>
                    <a:lnTo>
                      <a:pt x="1712" y="398"/>
                    </a:lnTo>
                    <a:lnTo>
                      <a:pt x="1708" y="404"/>
                    </a:lnTo>
                    <a:lnTo>
                      <a:pt x="1678" y="428"/>
                    </a:lnTo>
                    <a:lnTo>
                      <a:pt x="1678" y="428"/>
                    </a:lnTo>
                    <a:lnTo>
                      <a:pt x="1676" y="428"/>
                    </a:lnTo>
                    <a:lnTo>
                      <a:pt x="1672" y="430"/>
                    </a:lnTo>
                    <a:lnTo>
                      <a:pt x="1670" y="428"/>
                    </a:lnTo>
                    <a:lnTo>
                      <a:pt x="1668" y="426"/>
                    </a:lnTo>
                    <a:lnTo>
                      <a:pt x="1638" y="384"/>
                    </a:lnTo>
                    <a:lnTo>
                      <a:pt x="1638" y="384"/>
                    </a:lnTo>
                    <a:lnTo>
                      <a:pt x="1634" y="376"/>
                    </a:lnTo>
                    <a:lnTo>
                      <a:pt x="1634" y="368"/>
                    </a:lnTo>
                    <a:lnTo>
                      <a:pt x="1654" y="284"/>
                    </a:lnTo>
                    <a:lnTo>
                      <a:pt x="1654" y="284"/>
                    </a:lnTo>
                    <a:lnTo>
                      <a:pt x="1660" y="270"/>
                    </a:lnTo>
                    <a:lnTo>
                      <a:pt x="1696" y="210"/>
                    </a:lnTo>
                    <a:lnTo>
                      <a:pt x="1696" y="210"/>
                    </a:lnTo>
                    <a:lnTo>
                      <a:pt x="1700" y="204"/>
                    </a:lnTo>
                    <a:lnTo>
                      <a:pt x="1708" y="202"/>
                    </a:lnTo>
                    <a:lnTo>
                      <a:pt x="1710" y="202"/>
                    </a:lnTo>
                    <a:lnTo>
                      <a:pt x="1576" y="202"/>
                    </a:lnTo>
                    <a:lnTo>
                      <a:pt x="1538" y="154"/>
                    </a:lnTo>
                    <a:lnTo>
                      <a:pt x="1504" y="160"/>
                    </a:lnTo>
                    <a:lnTo>
                      <a:pt x="1504" y="160"/>
                    </a:lnTo>
                    <a:lnTo>
                      <a:pt x="1490" y="162"/>
                    </a:lnTo>
                    <a:lnTo>
                      <a:pt x="1490" y="162"/>
                    </a:lnTo>
                    <a:lnTo>
                      <a:pt x="1486" y="160"/>
                    </a:lnTo>
                    <a:lnTo>
                      <a:pt x="1484" y="154"/>
                    </a:lnTo>
                    <a:lnTo>
                      <a:pt x="1482" y="142"/>
                    </a:lnTo>
                    <a:lnTo>
                      <a:pt x="1482" y="142"/>
                    </a:lnTo>
                    <a:lnTo>
                      <a:pt x="1484" y="134"/>
                    </a:lnTo>
                    <a:lnTo>
                      <a:pt x="1488" y="130"/>
                    </a:lnTo>
                    <a:lnTo>
                      <a:pt x="1508" y="118"/>
                    </a:lnTo>
                    <a:lnTo>
                      <a:pt x="1500" y="108"/>
                    </a:lnTo>
                    <a:lnTo>
                      <a:pt x="1460" y="70"/>
                    </a:lnTo>
                    <a:lnTo>
                      <a:pt x="1428" y="56"/>
                    </a:lnTo>
                    <a:lnTo>
                      <a:pt x="1404" y="46"/>
                    </a:lnTo>
                    <a:lnTo>
                      <a:pt x="1336" y="56"/>
                    </a:lnTo>
                    <a:lnTo>
                      <a:pt x="1176" y="48"/>
                    </a:lnTo>
                    <a:lnTo>
                      <a:pt x="1176" y="50"/>
                    </a:lnTo>
                    <a:lnTo>
                      <a:pt x="1152" y="64"/>
                    </a:lnTo>
                    <a:lnTo>
                      <a:pt x="1152" y="64"/>
                    </a:lnTo>
                    <a:lnTo>
                      <a:pt x="1150" y="66"/>
                    </a:lnTo>
                    <a:lnTo>
                      <a:pt x="1146" y="64"/>
                    </a:lnTo>
                    <a:lnTo>
                      <a:pt x="1144" y="64"/>
                    </a:lnTo>
                    <a:lnTo>
                      <a:pt x="1142" y="60"/>
                    </a:lnTo>
                    <a:lnTo>
                      <a:pt x="1136" y="46"/>
                    </a:lnTo>
                    <a:lnTo>
                      <a:pt x="196" y="0"/>
                    </a:lnTo>
                    <a:lnTo>
                      <a:pt x="140" y="10"/>
                    </a:lnTo>
                    <a:lnTo>
                      <a:pt x="156" y="58"/>
                    </a:lnTo>
                    <a:lnTo>
                      <a:pt x="156" y="58"/>
                    </a:lnTo>
                    <a:lnTo>
                      <a:pt x="158" y="66"/>
                    </a:lnTo>
                    <a:lnTo>
                      <a:pt x="158" y="74"/>
                    </a:lnTo>
                    <a:lnTo>
                      <a:pt x="146" y="182"/>
                    </a:lnTo>
                    <a:lnTo>
                      <a:pt x="146" y="182"/>
                    </a:lnTo>
                    <a:lnTo>
                      <a:pt x="142" y="196"/>
                    </a:lnTo>
                    <a:lnTo>
                      <a:pt x="56" y="382"/>
                    </a:lnTo>
                    <a:lnTo>
                      <a:pt x="56" y="382"/>
                    </a:lnTo>
                    <a:lnTo>
                      <a:pt x="52" y="388"/>
                    </a:lnTo>
                    <a:lnTo>
                      <a:pt x="46" y="394"/>
                    </a:lnTo>
                    <a:lnTo>
                      <a:pt x="6" y="430"/>
                    </a:lnTo>
                    <a:lnTo>
                      <a:pt x="6" y="430"/>
                    </a:lnTo>
                    <a:lnTo>
                      <a:pt x="2" y="436"/>
                    </a:lnTo>
                    <a:lnTo>
                      <a:pt x="0" y="444"/>
                    </a:lnTo>
                    <a:lnTo>
                      <a:pt x="16" y="582"/>
                    </a:lnTo>
                    <a:lnTo>
                      <a:pt x="16" y="582"/>
                    </a:lnTo>
                    <a:lnTo>
                      <a:pt x="20" y="598"/>
                    </a:lnTo>
                    <a:lnTo>
                      <a:pt x="42" y="658"/>
                    </a:lnTo>
                    <a:lnTo>
                      <a:pt x="42" y="658"/>
                    </a:lnTo>
                    <a:lnTo>
                      <a:pt x="44" y="674"/>
                    </a:lnTo>
                    <a:lnTo>
                      <a:pt x="50" y="796"/>
                    </a:lnTo>
                    <a:lnTo>
                      <a:pt x="50" y="796"/>
                    </a:lnTo>
                    <a:lnTo>
                      <a:pt x="52" y="802"/>
                    </a:lnTo>
                    <a:lnTo>
                      <a:pt x="58" y="806"/>
                    </a:lnTo>
                    <a:lnTo>
                      <a:pt x="134" y="840"/>
                    </a:lnTo>
                    <a:lnTo>
                      <a:pt x="134" y="840"/>
                    </a:lnTo>
                    <a:lnTo>
                      <a:pt x="138" y="844"/>
                    </a:lnTo>
                    <a:lnTo>
                      <a:pt x="142" y="850"/>
                    </a:lnTo>
                    <a:lnTo>
                      <a:pt x="146" y="878"/>
                    </a:lnTo>
                    <a:lnTo>
                      <a:pt x="146" y="878"/>
                    </a:lnTo>
                    <a:lnTo>
                      <a:pt x="150" y="884"/>
                    </a:lnTo>
                    <a:lnTo>
                      <a:pt x="154" y="890"/>
                    </a:lnTo>
                    <a:lnTo>
                      <a:pt x="172" y="910"/>
                    </a:lnTo>
                    <a:lnTo>
                      <a:pt x="172" y="910"/>
                    </a:lnTo>
                    <a:lnTo>
                      <a:pt x="176" y="916"/>
                    </a:lnTo>
                    <a:lnTo>
                      <a:pt x="178" y="924"/>
                    </a:lnTo>
                    <a:lnTo>
                      <a:pt x="190" y="972"/>
                    </a:lnTo>
                    <a:lnTo>
                      <a:pt x="268" y="962"/>
                    </a:lnTo>
                    <a:lnTo>
                      <a:pt x="340" y="968"/>
                    </a:lnTo>
                    <a:lnTo>
                      <a:pt x="394" y="968"/>
                    </a:lnTo>
                    <a:lnTo>
                      <a:pt x="472" y="1030"/>
                    </a:lnTo>
                    <a:lnTo>
                      <a:pt x="552" y="1054"/>
                    </a:lnTo>
                    <a:lnTo>
                      <a:pt x="636" y="1060"/>
                    </a:lnTo>
                    <a:lnTo>
                      <a:pt x="660" y="1042"/>
                    </a:lnTo>
                    <a:lnTo>
                      <a:pt x="696" y="1016"/>
                    </a:lnTo>
                    <a:lnTo>
                      <a:pt x="720" y="1016"/>
                    </a:lnTo>
                    <a:lnTo>
                      <a:pt x="756" y="1030"/>
                    </a:lnTo>
                    <a:lnTo>
                      <a:pt x="780" y="1042"/>
                    </a:lnTo>
                    <a:lnTo>
                      <a:pt x="818" y="1096"/>
                    </a:lnTo>
                    <a:lnTo>
                      <a:pt x="836" y="1144"/>
                    </a:lnTo>
                    <a:lnTo>
                      <a:pt x="860" y="1168"/>
                    </a:lnTo>
                    <a:lnTo>
                      <a:pt x="908" y="1168"/>
                    </a:lnTo>
                    <a:lnTo>
                      <a:pt x="932" y="1138"/>
                    </a:lnTo>
                    <a:lnTo>
                      <a:pt x="962" y="1138"/>
                    </a:lnTo>
                    <a:lnTo>
                      <a:pt x="1010" y="1174"/>
                    </a:lnTo>
                    <a:lnTo>
                      <a:pt x="1082" y="1294"/>
                    </a:lnTo>
                    <a:lnTo>
                      <a:pt x="1112" y="1356"/>
                    </a:lnTo>
                    <a:lnTo>
                      <a:pt x="1132" y="1364"/>
                    </a:lnTo>
                    <a:lnTo>
                      <a:pt x="1132" y="1364"/>
                    </a:lnTo>
                    <a:lnTo>
                      <a:pt x="1134" y="1360"/>
                    </a:lnTo>
                    <a:lnTo>
                      <a:pt x="1252" y="1286"/>
                    </a:lnTo>
                    <a:lnTo>
                      <a:pt x="1252" y="1286"/>
                    </a:lnTo>
                    <a:lnTo>
                      <a:pt x="1264" y="1278"/>
                    </a:lnTo>
                    <a:lnTo>
                      <a:pt x="1302" y="1252"/>
                    </a:lnTo>
                    <a:lnTo>
                      <a:pt x="1302" y="1252"/>
                    </a:lnTo>
                    <a:lnTo>
                      <a:pt x="1310" y="1248"/>
                    </a:lnTo>
                    <a:lnTo>
                      <a:pt x="1316" y="1250"/>
                    </a:lnTo>
                    <a:lnTo>
                      <a:pt x="1358" y="1266"/>
                    </a:lnTo>
                    <a:lnTo>
                      <a:pt x="1358" y="1266"/>
                    </a:lnTo>
                    <a:lnTo>
                      <a:pt x="1366" y="1266"/>
                    </a:lnTo>
                    <a:lnTo>
                      <a:pt x="1374" y="1266"/>
                    </a:lnTo>
                    <a:lnTo>
                      <a:pt x="1406" y="1260"/>
                    </a:lnTo>
                    <a:lnTo>
                      <a:pt x="1406" y="1260"/>
                    </a:lnTo>
                    <a:lnTo>
                      <a:pt x="1412" y="1260"/>
                    </a:lnTo>
                    <a:lnTo>
                      <a:pt x="1420" y="1262"/>
                    </a:lnTo>
                    <a:lnTo>
                      <a:pt x="1452" y="1276"/>
                    </a:lnTo>
                    <a:lnTo>
                      <a:pt x="1452" y="1276"/>
                    </a:lnTo>
                    <a:lnTo>
                      <a:pt x="1460" y="1278"/>
                    </a:lnTo>
                    <a:lnTo>
                      <a:pt x="1468" y="1278"/>
                    </a:lnTo>
                    <a:lnTo>
                      <a:pt x="1512" y="1272"/>
                    </a:lnTo>
                    <a:lnTo>
                      <a:pt x="1512" y="1272"/>
                    </a:lnTo>
                    <a:lnTo>
                      <a:pt x="1520" y="1272"/>
                    </a:lnTo>
                    <a:lnTo>
                      <a:pt x="1526" y="1274"/>
                    </a:lnTo>
                    <a:lnTo>
                      <a:pt x="1558" y="1288"/>
                    </a:lnTo>
                    <a:lnTo>
                      <a:pt x="1558" y="1288"/>
                    </a:lnTo>
                    <a:lnTo>
                      <a:pt x="1560" y="1290"/>
                    </a:lnTo>
                    <a:lnTo>
                      <a:pt x="1562" y="1288"/>
                    </a:lnTo>
                    <a:lnTo>
                      <a:pt x="1564" y="1286"/>
                    </a:lnTo>
                    <a:lnTo>
                      <a:pt x="1562" y="1284"/>
                    </a:lnTo>
                    <a:lnTo>
                      <a:pt x="1552" y="1254"/>
                    </a:lnTo>
                    <a:lnTo>
                      <a:pt x="1552" y="1254"/>
                    </a:lnTo>
                    <a:lnTo>
                      <a:pt x="1544" y="1240"/>
                    </a:lnTo>
                    <a:lnTo>
                      <a:pt x="1542" y="1238"/>
                    </a:lnTo>
                    <a:lnTo>
                      <a:pt x="1542" y="1238"/>
                    </a:lnTo>
                    <a:lnTo>
                      <a:pt x="1540" y="1236"/>
                    </a:lnTo>
                    <a:lnTo>
                      <a:pt x="1540" y="1232"/>
                    </a:lnTo>
                    <a:lnTo>
                      <a:pt x="1540" y="1230"/>
                    </a:lnTo>
                    <a:lnTo>
                      <a:pt x="1542" y="1228"/>
                    </a:lnTo>
                    <a:lnTo>
                      <a:pt x="1570" y="1210"/>
                    </a:lnTo>
                    <a:lnTo>
                      <a:pt x="1570" y="1210"/>
                    </a:lnTo>
                    <a:lnTo>
                      <a:pt x="1576" y="1208"/>
                    </a:lnTo>
                    <a:lnTo>
                      <a:pt x="1582" y="1210"/>
                    </a:lnTo>
                    <a:lnTo>
                      <a:pt x="1600" y="1222"/>
                    </a:lnTo>
                    <a:lnTo>
                      <a:pt x="1600" y="1222"/>
                    </a:lnTo>
                    <a:lnTo>
                      <a:pt x="1606" y="1224"/>
                    </a:lnTo>
                    <a:lnTo>
                      <a:pt x="1614" y="1224"/>
                    </a:lnTo>
                    <a:lnTo>
                      <a:pt x="1650" y="1206"/>
                    </a:lnTo>
                    <a:lnTo>
                      <a:pt x="1650" y="1206"/>
                    </a:lnTo>
                    <a:lnTo>
                      <a:pt x="1658" y="1204"/>
                    </a:lnTo>
                    <a:lnTo>
                      <a:pt x="1666" y="1204"/>
                    </a:lnTo>
                    <a:lnTo>
                      <a:pt x="1724" y="1210"/>
                    </a:lnTo>
                    <a:lnTo>
                      <a:pt x="1724" y="1210"/>
                    </a:lnTo>
                    <a:lnTo>
                      <a:pt x="1728" y="1212"/>
                    </a:lnTo>
                    <a:lnTo>
                      <a:pt x="1730" y="1214"/>
                    </a:lnTo>
                    <a:lnTo>
                      <a:pt x="1732" y="1216"/>
                    </a:lnTo>
                    <a:lnTo>
                      <a:pt x="1732" y="1220"/>
                    </a:lnTo>
                    <a:lnTo>
                      <a:pt x="1730" y="1234"/>
                    </a:lnTo>
                    <a:lnTo>
                      <a:pt x="1730" y="1234"/>
                    </a:lnTo>
                    <a:lnTo>
                      <a:pt x="1730" y="1236"/>
                    </a:lnTo>
                    <a:lnTo>
                      <a:pt x="1732" y="1238"/>
                    </a:lnTo>
                    <a:lnTo>
                      <a:pt x="1734" y="1238"/>
                    </a:lnTo>
                    <a:lnTo>
                      <a:pt x="1736" y="1238"/>
                    </a:lnTo>
                    <a:lnTo>
                      <a:pt x="1792" y="1210"/>
                    </a:lnTo>
                    <a:lnTo>
                      <a:pt x="1792" y="1210"/>
                    </a:lnTo>
                    <a:lnTo>
                      <a:pt x="1800" y="1210"/>
                    </a:lnTo>
                    <a:lnTo>
                      <a:pt x="1804" y="1212"/>
                    </a:lnTo>
                    <a:lnTo>
                      <a:pt x="1838" y="1248"/>
                    </a:lnTo>
                    <a:lnTo>
                      <a:pt x="1838" y="1248"/>
                    </a:lnTo>
                    <a:lnTo>
                      <a:pt x="1848" y="1260"/>
                    </a:lnTo>
                    <a:lnTo>
                      <a:pt x="1870" y="1280"/>
                    </a:lnTo>
                    <a:lnTo>
                      <a:pt x="1870" y="1280"/>
                    </a:lnTo>
                    <a:lnTo>
                      <a:pt x="1874" y="1286"/>
                    </a:lnTo>
                    <a:lnTo>
                      <a:pt x="1876" y="1292"/>
                    </a:lnTo>
                    <a:lnTo>
                      <a:pt x="1880" y="1322"/>
                    </a:lnTo>
                    <a:lnTo>
                      <a:pt x="1880" y="1322"/>
                    </a:lnTo>
                    <a:lnTo>
                      <a:pt x="1882" y="1328"/>
                    </a:lnTo>
                    <a:lnTo>
                      <a:pt x="1886" y="1334"/>
                    </a:lnTo>
                    <a:lnTo>
                      <a:pt x="1970" y="1430"/>
                    </a:lnTo>
                    <a:lnTo>
                      <a:pt x="1970" y="1430"/>
                    </a:lnTo>
                    <a:lnTo>
                      <a:pt x="1974" y="1436"/>
                    </a:lnTo>
                    <a:lnTo>
                      <a:pt x="1976" y="1442"/>
                    </a:lnTo>
                    <a:lnTo>
                      <a:pt x="1976" y="1442"/>
                    </a:lnTo>
                    <a:lnTo>
                      <a:pt x="1976" y="1448"/>
                    </a:lnTo>
                    <a:lnTo>
                      <a:pt x="1980" y="1452"/>
                    </a:lnTo>
                    <a:lnTo>
                      <a:pt x="1990" y="1462"/>
                    </a:lnTo>
                    <a:lnTo>
                      <a:pt x="1990" y="1462"/>
                    </a:lnTo>
                    <a:lnTo>
                      <a:pt x="1996" y="1464"/>
                    </a:lnTo>
                    <a:lnTo>
                      <a:pt x="2004" y="1464"/>
                    </a:lnTo>
                    <a:lnTo>
                      <a:pt x="2026" y="1456"/>
                    </a:lnTo>
                    <a:lnTo>
                      <a:pt x="2026" y="1456"/>
                    </a:lnTo>
                    <a:lnTo>
                      <a:pt x="2030" y="1452"/>
                    </a:lnTo>
                    <a:lnTo>
                      <a:pt x="2032" y="1446"/>
                    </a:lnTo>
                    <a:lnTo>
                      <a:pt x="2034" y="1340"/>
                    </a:lnTo>
                    <a:lnTo>
                      <a:pt x="2034" y="1340"/>
                    </a:lnTo>
                    <a:lnTo>
                      <a:pt x="2034" y="1332"/>
                    </a:lnTo>
                    <a:lnTo>
                      <a:pt x="2030" y="1326"/>
                    </a:lnTo>
                    <a:lnTo>
                      <a:pt x="1998" y="1292"/>
                    </a:lnTo>
                    <a:lnTo>
                      <a:pt x="1998" y="1292"/>
                    </a:lnTo>
                    <a:lnTo>
                      <a:pt x="1996" y="1286"/>
                    </a:lnTo>
                    <a:lnTo>
                      <a:pt x="1994" y="1280"/>
                    </a:lnTo>
                    <a:lnTo>
                      <a:pt x="1994" y="1280"/>
                    </a:lnTo>
                    <a:lnTo>
                      <a:pt x="1994" y="1272"/>
                    </a:lnTo>
                    <a:lnTo>
                      <a:pt x="1990" y="1266"/>
                    </a:lnTo>
                    <a:lnTo>
                      <a:pt x="1940" y="1188"/>
                    </a:lnTo>
                    <a:lnTo>
                      <a:pt x="1940" y="1188"/>
                    </a:lnTo>
                    <a:lnTo>
                      <a:pt x="1936" y="1180"/>
                    </a:lnTo>
                    <a:lnTo>
                      <a:pt x="1934" y="1172"/>
                    </a:lnTo>
                    <a:lnTo>
                      <a:pt x="1932" y="1120"/>
                    </a:lnTo>
                    <a:lnTo>
                      <a:pt x="1932" y="1120"/>
                    </a:lnTo>
                    <a:lnTo>
                      <a:pt x="1934" y="1114"/>
                    </a:lnTo>
                    <a:lnTo>
                      <a:pt x="1938" y="1108"/>
                    </a:lnTo>
                    <a:lnTo>
                      <a:pt x="2018" y="1030"/>
                    </a:lnTo>
                    <a:lnTo>
                      <a:pt x="2018" y="1030"/>
                    </a:lnTo>
                    <a:lnTo>
                      <a:pt x="2024" y="1022"/>
                    </a:lnTo>
                    <a:lnTo>
                      <a:pt x="2026" y="1016"/>
                    </a:lnTo>
                    <a:lnTo>
                      <a:pt x="2028" y="992"/>
                    </a:lnTo>
                    <a:lnTo>
                      <a:pt x="2028" y="992"/>
                    </a:lnTo>
                    <a:lnTo>
                      <a:pt x="2032" y="984"/>
                    </a:lnTo>
                    <a:lnTo>
                      <a:pt x="2038" y="982"/>
                    </a:lnTo>
                    <a:lnTo>
                      <a:pt x="2058" y="976"/>
                    </a:lnTo>
                    <a:lnTo>
                      <a:pt x="2058" y="976"/>
                    </a:lnTo>
                    <a:lnTo>
                      <a:pt x="2062" y="972"/>
                    </a:lnTo>
                    <a:lnTo>
                      <a:pt x="2066" y="966"/>
                    </a:lnTo>
                    <a:lnTo>
                      <a:pt x="2068" y="954"/>
                    </a:lnTo>
                    <a:lnTo>
                      <a:pt x="2068" y="954"/>
                    </a:lnTo>
                    <a:lnTo>
                      <a:pt x="2070" y="948"/>
                    </a:lnTo>
                    <a:lnTo>
                      <a:pt x="2074" y="942"/>
                    </a:lnTo>
                    <a:lnTo>
                      <a:pt x="2102" y="924"/>
                    </a:lnTo>
                    <a:lnTo>
                      <a:pt x="2102" y="924"/>
                    </a:lnTo>
                    <a:lnTo>
                      <a:pt x="2108" y="922"/>
                    </a:lnTo>
                    <a:lnTo>
                      <a:pt x="2114" y="922"/>
                    </a:lnTo>
                    <a:lnTo>
                      <a:pt x="2114" y="922"/>
                    </a:lnTo>
                    <a:lnTo>
                      <a:pt x="2120" y="920"/>
                    </a:lnTo>
                    <a:lnTo>
                      <a:pt x="2126" y="916"/>
                    </a:lnTo>
                    <a:lnTo>
                      <a:pt x="2158" y="878"/>
                    </a:lnTo>
                    <a:lnTo>
                      <a:pt x="2158" y="878"/>
                    </a:lnTo>
                    <a:lnTo>
                      <a:pt x="2160" y="872"/>
                    </a:lnTo>
                    <a:lnTo>
                      <a:pt x="2158" y="866"/>
                    </a:lnTo>
                    <a:lnTo>
                      <a:pt x="2156" y="864"/>
                    </a:lnTo>
                    <a:lnTo>
                      <a:pt x="2156" y="864"/>
                    </a:lnTo>
                    <a:lnTo>
                      <a:pt x="2148" y="850"/>
                    </a:lnTo>
                    <a:lnTo>
                      <a:pt x="2126" y="792"/>
                    </a:lnTo>
                    <a:lnTo>
                      <a:pt x="2126" y="792"/>
                    </a:lnTo>
                    <a:lnTo>
                      <a:pt x="2126" y="784"/>
                    </a:lnTo>
                    <a:lnTo>
                      <a:pt x="2126" y="778"/>
                    </a:lnTo>
                    <a:lnTo>
                      <a:pt x="2142" y="726"/>
                    </a:lnTo>
                    <a:lnTo>
                      <a:pt x="2142" y="726"/>
                    </a:lnTo>
                    <a:lnTo>
                      <a:pt x="2144" y="710"/>
                    </a:lnTo>
                    <a:lnTo>
                      <a:pt x="2150" y="672"/>
                    </a:lnTo>
                    <a:lnTo>
                      <a:pt x="2150" y="672"/>
                    </a:lnTo>
                    <a:lnTo>
                      <a:pt x="2152" y="664"/>
                    </a:lnTo>
                    <a:lnTo>
                      <a:pt x="2156" y="658"/>
                    </a:lnTo>
                    <a:lnTo>
                      <a:pt x="2160" y="656"/>
                    </a:lnTo>
                    <a:lnTo>
                      <a:pt x="2160" y="656"/>
                    </a:lnTo>
                    <a:lnTo>
                      <a:pt x="2164" y="650"/>
                    </a:lnTo>
                    <a:lnTo>
                      <a:pt x="2166" y="642"/>
                    </a:lnTo>
                    <a:lnTo>
                      <a:pt x="2160" y="588"/>
                    </a:lnTo>
                    <a:lnTo>
                      <a:pt x="2160" y="588"/>
                    </a:lnTo>
                    <a:lnTo>
                      <a:pt x="2162" y="586"/>
                    </a:lnTo>
                    <a:lnTo>
                      <a:pt x="2162" y="582"/>
                    </a:lnTo>
                    <a:lnTo>
                      <a:pt x="2166" y="580"/>
                    </a:lnTo>
                    <a:lnTo>
                      <a:pt x="2168" y="578"/>
                    </a:lnTo>
                    <a:lnTo>
                      <a:pt x="2210" y="570"/>
                    </a:lnTo>
                    <a:lnTo>
                      <a:pt x="2210" y="570"/>
                    </a:lnTo>
                    <a:lnTo>
                      <a:pt x="2216" y="566"/>
                    </a:lnTo>
                    <a:lnTo>
                      <a:pt x="2222" y="562"/>
                    </a:lnTo>
                    <a:lnTo>
                      <a:pt x="2270" y="514"/>
                    </a:lnTo>
                    <a:lnTo>
                      <a:pt x="2270" y="514"/>
                    </a:lnTo>
                    <a:lnTo>
                      <a:pt x="2274" y="514"/>
                    </a:lnTo>
                    <a:lnTo>
                      <a:pt x="2276" y="512"/>
                    </a:lnTo>
                    <a:lnTo>
                      <a:pt x="2278" y="514"/>
                    </a:lnTo>
                    <a:lnTo>
                      <a:pt x="2280" y="516"/>
                    </a:lnTo>
                    <a:lnTo>
                      <a:pt x="2282" y="520"/>
                    </a:lnTo>
                    <a:lnTo>
                      <a:pt x="2282" y="520"/>
                    </a:lnTo>
                    <a:lnTo>
                      <a:pt x="2288" y="526"/>
                    </a:lnTo>
                    <a:lnTo>
                      <a:pt x="2294" y="528"/>
                    </a:lnTo>
                    <a:lnTo>
                      <a:pt x="2312" y="530"/>
                    </a:lnTo>
                    <a:lnTo>
                      <a:pt x="2312" y="530"/>
                    </a:lnTo>
                    <a:lnTo>
                      <a:pt x="2316" y="530"/>
                    </a:lnTo>
                    <a:lnTo>
                      <a:pt x="2318" y="528"/>
                    </a:lnTo>
                    <a:lnTo>
                      <a:pt x="2320" y="526"/>
                    </a:lnTo>
                    <a:lnTo>
                      <a:pt x="2322" y="524"/>
                    </a:lnTo>
                    <a:lnTo>
                      <a:pt x="2324" y="510"/>
                    </a:lnTo>
                    <a:lnTo>
                      <a:pt x="2324" y="510"/>
                    </a:lnTo>
                    <a:lnTo>
                      <a:pt x="2322" y="502"/>
                    </a:lnTo>
                    <a:lnTo>
                      <a:pt x="2320" y="494"/>
                    </a:lnTo>
                    <a:lnTo>
                      <a:pt x="2308" y="478"/>
                    </a:lnTo>
                    <a:lnTo>
                      <a:pt x="2308" y="478"/>
                    </a:lnTo>
                    <a:lnTo>
                      <a:pt x="2306" y="476"/>
                    </a:lnTo>
                    <a:lnTo>
                      <a:pt x="2304" y="476"/>
                    </a:lnTo>
                    <a:lnTo>
                      <a:pt x="2300" y="476"/>
                    </a:lnTo>
                    <a:lnTo>
                      <a:pt x="2298" y="478"/>
                    </a:lnTo>
                    <a:lnTo>
                      <a:pt x="2296" y="482"/>
                    </a:lnTo>
                    <a:lnTo>
                      <a:pt x="2296" y="482"/>
                    </a:lnTo>
                    <a:lnTo>
                      <a:pt x="2294" y="484"/>
                    </a:lnTo>
                    <a:lnTo>
                      <a:pt x="2292" y="484"/>
                    </a:lnTo>
                    <a:lnTo>
                      <a:pt x="2290" y="484"/>
                    </a:lnTo>
                    <a:lnTo>
                      <a:pt x="2288" y="480"/>
                    </a:lnTo>
                    <a:lnTo>
                      <a:pt x="2276" y="448"/>
                    </a:lnTo>
                    <a:lnTo>
                      <a:pt x="2276" y="448"/>
                    </a:lnTo>
                    <a:lnTo>
                      <a:pt x="2272" y="432"/>
                    </a:lnTo>
                    <a:lnTo>
                      <a:pt x="2268" y="408"/>
                    </a:lnTo>
                    <a:lnTo>
                      <a:pt x="2268" y="408"/>
                    </a:lnTo>
                    <a:lnTo>
                      <a:pt x="2270" y="400"/>
                    </a:lnTo>
                    <a:lnTo>
                      <a:pt x="2274" y="394"/>
                    </a:lnTo>
                    <a:lnTo>
                      <a:pt x="2336" y="356"/>
                    </a:lnTo>
                    <a:lnTo>
                      <a:pt x="2336" y="356"/>
                    </a:lnTo>
                    <a:lnTo>
                      <a:pt x="2340" y="350"/>
                    </a:lnTo>
                    <a:lnTo>
                      <a:pt x="2344" y="344"/>
                    </a:lnTo>
                    <a:lnTo>
                      <a:pt x="2358" y="292"/>
                    </a:lnTo>
                    <a:lnTo>
                      <a:pt x="2358" y="292"/>
                    </a:lnTo>
                    <a:lnTo>
                      <a:pt x="2362" y="284"/>
                    </a:lnTo>
                    <a:lnTo>
                      <a:pt x="2366" y="278"/>
                    </a:lnTo>
                    <a:lnTo>
                      <a:pt x="2410" y="242"/>
                    </a:lnTo>
                    <a:lnTo>
                      <a:pt x="2410" y="242"/>
                    </a:lnTo>
                    <a:lnTo>
                      <a:pt x="2414" y="240"/>
                    </a:lnTo>
                    <a:lnTo>
                      <a:pt x="2414" y="244"/>
                    </a:lnTo>
                    <a:lnTo>
                      <a:pt x="2396" y="296"/>
                    </a:lnTo>
                    <a:lnTo>
                      <a:pt x="2396" y="296"/>
                    </a:lnTo>
                    <a:lnTo>
                      <a:pt x="2396" y="302"/>
                    </a:lnTo>
                    <a:lnTo>
                      <a:pt x="2400" y="310"/>
                    </a:lnTo>
                    <a:lnTo>
                      <a:pt x="2412" y="328"/>
                    </a:lnTo>
                    <a:lnTo>
                      <a:pt x="2412" y="328"/>
                    </a:lnTo>
                    <a:lnTo>
                      <a:pt x="2424" y="338"/>
                    </a:lnTo>
                    <a:lnTo>
                      <a:pt x="2440" y="348"/>
                    </a:lnTo>
                    <a:lnTo>
                      <a:pt x="2440" y="348"/>
                    </a:lnTo>
                    <a:lnTo>
                      <a:pt x="2444" y="350"/>
                    </a:lnTo>
                    <a:lnTo>
                      <a:pt x="2446" y="350"/>
                    </a:lnTo>
                    <a:lnTo>
                      <a:pt x="2450" y="348"/>
                    </a:lnTo>
                    <a:lnTo>
                      <a:pt x="2452" y="346"/>
                    </a:lnTo>
                    <a:lnTo>
                      <a:pt x="2490" y="292"/>
                    </a:lnTo>
                    <a:lnTo>
                      <a:pt x="2490" y="292"/>
                    </a:lnTo>
                    <a:lnTo>
                      <a:pt x="2492" y="290"/>
                    </a:lnTo>
                    <a:lnTo>
                      <a:pt x="2492" y="286"/>
                    </a:lnTo>
                    <a:lnTo>
                      <a:pt x="2490" y="284"/>
                    </a:lnTo>
                    <a:lnTo>
                      <a:pt x="2488" y="282"/>
                    </a:lnTo>
                    <a:lnTo>
                      <a:pt x="2478" y="274"/>
                    </a:lnTo>
                    <a:lnTo>
                      <a:pt x="2478" y="274"/>
                    </a:lnTo>
                    <a:lnTo>
                      <a:pt x="2476" y="272"/>
                    </a:lnTo>
                    <a:lnTo>
                      <a:pt x="2476" y="270"/>
                    </a:lnTo>
                    <a:lnTo>
                      <a:pt x="2476" y="268"/>
                    </a:lnTo>
                    <a:lnTo>
                      <a:pt x="2478" y="266"/>
                    </a:lnTo>
                    <a:lnTo>
                      <a:pt x="2554" y="214"/>
                    </a:lnTo>
                    <a:close/>
                    <a:moveTo>
                      <a:pt x="2022" y="390"/>
                    </a:moveTo>
                    <a:lnTo>
                      <a:pt x="1978" y="402"/>
                    </a:lnTo>
                    <a:lnTo>
                      <a:pt x="1978" y="402"/>
                    </a:lnTo>
                    <a:lnTo>
                      <a:pt x="1964" y="408"/>
                    </a:lnTo>
                    <a:lnTo>
                      <a:pt x="1922" y="434"/>
                    </a:lnTo>
                    <a:lnTo>
                      <a:pt x="1922" y="434"/>
                    </a:lnTo>
                    <a:lnTo>
                      <a:pt x="1914" y="436"/>
                    </a:lnTo>
                    <a:lnTo>
                      <a:pt x="1908" y="438"/>
                    </a:lnTo>
                    <a:lnTo>
                      <a:pt x="1878" y="436"/>
                    </a:lnTo>
                    <a:lnTo>
                      <a:pt x="1878" y="436"/>
                    </a:lnTo>
                    <a:lnTo>
                      <a:pt x="1876" y="436"/>
                    </a:lnTo>
                    <a:lnTo>
                      <a:pt x="1874" y="434"/>
                    </a:lnTo>
                    <a:lnTo>
                      <a:pt x="1872" y="430"/>
                    </a:lnTo>
                    <a:lnTo>
                      <a:pt x="1874" y="428"/>
                    </a:lnTo>
                    <a:lnTo>
                      <a:pt x="1884" y="400"/>
                    </a:lnTo>
                    <a:lnTo>
                      <a:pt x="1884" y="400"/>
                    </a:lnTo>
                    <a:lnTo>
                      <a:pt x="1888" y="394"/>
                    </a:lnTo>
                    <a:lnTo>
                      <a:pt x="1894" y="392"/>
                    </a:lnTo>
                    <a:lnTo>
                      <a:pt x="1938" y="378"/>
                    </a:lnTo>
                    <a:lnTo>
                      <a:pt x="1938" y="378"/>
                    </a:lnTo>
                    <a:lnTo>
                      <a:pt x="1954" y="374"/>
                    </a:lnTo>
                    <a:lnTo>
                      <a:pt x="1992" y="368"/>
                    </a:lnTo>
                    <a:lnTo>
                      <a:pt x="1992" y="368"/>
                    </a:lnTo>
                    <a:lnTo>
                      <a:pt x="1998" y="368"/>
                    </a:lnTo>
                    <a:lnTo>
                      <a:pt x="2006" y="370"/>
                    </a:lnTo>
                    <a:lnTo>
                      <a:pt x="2024" y="384"/>
                    </a:lnTo>
                    <a:lnTo>
                      <a:pt x="2024" y="384"/>
                    </a:lnTo>
                    <a:lnTo>
                      <a:pt x="2026" y="386"/>
                    </a:lnTo>
                    <a:lnTo>
                      <a:pt x="2026" y="388"/>
                    </a:lnTo>
                    <a:lnTo>
                      <a:pt x="2024" y="388"/>
                    </a:lnTo>
                    <a:lnTo>
                      <a:pt x="2022" y="390"/>
                    </a:lnTo>
                    <a:lnTo>
                      <a:pt x="2022" y="390"/>
                    </a:lnTo>
                    <a:close/>
                    <a:moveTo>
                      <a:pt x="2160" y="308"/>
                    </a:moveTo>
                    <a:lnTo>
                      <a:pt x="2156" y="318"/>
                    </a:lnTo>
                    <a:lnTo>
                      <a:pt x="2156" y="318"/>
                    </a:lnTo>
                    <a:lnTo>
                      <a:pt x="2152" y="326"/>
                    </a:lnTo>
                    <a:lnTo>
                      <a:pt x="2146" y="330"/>
                    </a:lnTo>
                    <a:lnTo>
                      <a:pt x="2118" y="348"/>
                    </a:lnTo>
                    <a:lnTo>
                      <a:pt x="2118" y="348"/>
                    </a:lnTo>
                    <a:lnTo>
                      <a:pt x="2110" y="350"/>
                    </a:lnTo>
                    <a:lnTo>
                      <a:pt x="2102" y="352"/>
                    </a:lnTo>
                    <a:lnTo>
                      <a:pt x="2062" y="354"/>
                    </a:lnTo>
                    <a:lnTo>
                      <a:pt x="2062" y="354"/>
                    </a:lnTo>
                    <a:lnTo>
                      <a:pt x="2046" y="354"/>
                    </a:lnTo>
                    <a:lnTo>
                      <a:pt x="2038" y="354"/>
                    </a:lnTo>
                    <a:lnTo>
                      <a:pt x="2038" y="354"/>
                    </a:lnTo>
                    <a:lnTo>
                      <a:pt x="2030" y="352"/>
                    </a:lnTo>
                    <a:lnTo>
                      <a:pt x="2024" y="348"/>
                    </a:lnTo>
                    <a:lnTo>
                      <a:pt x="2024" y="348"/>
                    </a:lnTo>
                    <a:lnTo>
                      <a:pt x="2014" y="336"/>
                    </a:lnTo>
                    <a:lnTo>
                      <a:pt x="2014" y="336"/>
                    </a:lnTo>
                    <a:lnTo>
                      <a:pt x="2014" y="334"/>
                    </a:lnTo>
                    <a:lnTo>
                      <a:pt x="2016" y="330"/>
                    </a:lnTo>
                    <a:lnTo>
                      <a:pt x="2018" y="328"/>
                    </a:lnTo>
                    <a:lnTo>
                      <a:pt x="2022" y="326"/>
                    </a:lnTo>
                    <a:lnTo>
                      <a:pt x="2030" y="326"/>
                    </a:lnTo>
                    <a:lnTo>
                      <a:pt x="2040" y="326"/>
                    </a:lnTo>
                    <a:lnTo>
                      <a:pt x="2040" y="326"/>
                    </a:lnTo>
                    <a:lnTo>
                      <a:pt x="2092" y="328"/>
                    </a:lnTo>
                    <a:lnTo>
                      <a:pt x="2120" y="330"/>
                    </a:lnTo>
                    <a:lnTo>
                      <a:pt x="2120" y="330"/>
                    </a:lnTo>
                    <a:lnTo>
                      <a:pt x="2126" y="328"/>
                    </a:lnTo>
                    <a:lnTo>
                      <a:pt x="2134" y="324"/>
                    </a:lnTo>
                    <a:lnTo>
                      <a:pt x="2158" y="306"/>
                    </a:lnTo>
                    <a:lnTo>
                      <a:pt x="2158" y="306"/>
                    </a:lnTo>
                    <a:lnTo>
                      <a:pt x="2160" y="304"/>
                    </a:lnTo>
                    <a:lnTo>
                      <a:pt x="2160" y="308"/>
                    </a:lnTo>
                    <a:lnTo>
                      <a:pt x="2160" y="30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B7203"/>
                  </a:gs>
                  <a:gs pos="50000">
                    <a:srgbClr val="36EE01"/>
                  </a:gs>
                  <a:gs pos="100000">
                    <a:srgbClr val="27A903"/>
                  </a:gs>
                </a:gsLst>
                <a:lin ang="13500000" scaled="1"/>
                <a:tileRect/>
              </a:gra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0" name="Freeform 86"/>
              <p:cNvSpPr>
                <a:spLocks/>
              </p:cNvSpPr>
              <p:nvPr/>
            </p:nvSpPr>
            <p:spPr bwMode="auto">
              <a:xfrm>
                <a:off x="4956175" y="4295775"/>
                <a:ext cx="2403475" cy="1800225"/>
              </a:xfrm>
              <a:custGeom>
                <a:avLst/>
                <a:gdLst/>
                <a:ahLst/>
                <a:cxnLst>
                  <a:cxn ang="0">
                    <a:pos x="718" y="206"/>
                  </a:cxn>
                  <a:cxn ang="0">
                    <a:pos x="566" y="68"/>
                  </a:cxn>
                  <a:cxn ang="0">
                    <a:pos x="362" y="92"/>
                  </a:cxn>
                  <a:cxn ang="0">
                    <a:pos x="0" y="10"/>
                  </a:cxn>
                  <a:cxn ang="0">
                    <a:pos x="14" y="146"/>
                  </a:cxn>
                  <a:cxn ang="0">
                    <a:pos x="86" y="232"/>
                  </a:cxn>
                  <a:cxn ang="0">
                    <a:pos x="82" y="270"/>
                  </a:cxn>
                  <a:cxn ang="0">
                    <a:pos x="38" y="254"/>
                  </a:cxn>
                  <a:cxn ang="0">
                    <a:pos x="146" y="388"/>
                  </a:cxn>
                  <a:cxn ang="0">
                    <a:pos x="148" y="424"/>
                  </a:cxn>
                  <a:cxn ang="0">
                    <a:pos x="122" y="454"/>
                  </a:cxn>
                  <a:cxn ang="0">
                    <a:pos x="234" y="538"/>
                  </a:cxn>
                  <a:cxn ang="0">
                    <a:pos x="238" y="576"/>
                  </a:cxn>
                  <a:cxn ang="0">
                    <a:pos x="290" y="576"/>
                  </a:cxn>
                  <a:cxn ang="0">
                    <a:pos x="264" y="508"/>
                  </a:cxn>
                  <a:cxn ang="0">
                    <a:pos x="242" y="490"/>
                  </a:cxn>
                  <a:cxn ang="0">
                    <a:pos x="216" y="380"/>
                  </a:cxn>
                  <a:cxn ang="0">
                    <a:pos x="156" y="298"/>
                  </a:cxn>
                  <a:cxn ang="0">
                    <a:pos x="86" y="138"/>
                  </a:cxn>
                  <a:cxn ang="0">
                    <a:pos x="102" y="54"/>
                  </a:cxn>
                  <a:cxn ang="0">
                    <a:pos x="146" y="78"/>
                  </a:cxn>
                  <a:cxn ang="0">
                    <a:pos x="172" y="206"/>
                  </a:cxn>
                  <a:cxn ang="0">
                    <a:pos x="176" y="232"/>
                  </a:cxn>
                  <a:cxn ang="0">
                    <a:pos x="298" y="382"/>
                  </a:cxn>
                  <a:cxn ang="0">
                    <a:pos x="304" y="390"/>
                  </a:cxn>
                  <a:cxn ang="0">
                    <a:pos x="328" y="448"/>
                  </a:cxn>
                  <a:cxn ang="0">
                    <a:pos x="420" y="554"/>
                  </a:cxn>
                  <a:cxn ang="0">
                    <a:pos x="460" y="740"/>
                  </a:cxn>
                  <a:cxn ang="0">
                    <a:pos x="480" y="798"/>
                  </a:cxn>
                  <a:cxn ang="0">
                    <a:pos x="582" y="886"/>
                  </a:cxn>
                  <a:cxn ang="0">
                    <a:pos x="836" y="984"/>
                  </a:cxn>
                  <a:cxn ang="0">
                    <a:pos x="980" y="1058"/>
                  </a:cxn>
                  <a:cxn ang="0">
                    <a:pos x="1122" y="1026"/>
                  </a:cxn>
                  <a:cxn ang="0">
                    <a:pos x="1270" y="1134"/>
                  </a:cxn>
                  <a:cxn ang="0">
                    <a:pos x="1410" y="956"/>
                  </a:cxn>
                  <a:cxn ang="0">
                    <a:pos x="1466" y="914"/>
                  </a:cxn>
                  <a:cxn ang="0">
                    <a:pos x="1484" y="822"/>
                  </a:cxn>
                  <a:cxn ang="0">
                    <a:pos x="1468" y="798"/>
                  </a:cxn>
                  <a:cxn ang="0">
                    <a:pos x="1510" y="738"/>
                  </a:cxn>
                  <a:cxn ang="0">
                    <a:pos x="1510" y="714"/>
                  </a:cxn>
                  <a:cxn ang="0">
                    <a:pos x="1440" y="698"/>
                  </a:cxn>
                  <a:cxn ang="0">
                    <a:pos x="1316" y="748"/>
                  </a:cxn>
                  <a:cxn ang="0">
                    <a:pos x="1270" y="850"/>
                  </a:cxn>
                  <a:cxn ang="0">
                    <a:pos x="1272" y="866"/>
                  </a:cxn>
                  <a:cxn ang="0">
                    <a:pos x="1200" y="876"/>
                  </a:cxn>
                  <a:cxn ang="0">
                    <a:pos x="1082" y="892"/>
                  </a:cxn>
                  <a:cxn ang="0">
                    <a:pos x="1054" y="860"/>
                  </a:cxn>
                  <a:cxn ang="0">
                    <a:pos x="988" y="804"/>
                  </a:cxn>
                  <a:cxn ang="0">
                    <a:pos x="926" y="764"/>
                  </a:cxn>
                  <a:cxn ang="0">
                    <a:pos x="934" y="708"/>
                  </a:cxn>
                  <a:cxn ang="0">
                    <a:pos x="898" y="638"/>
                  </a:cxn>
                  <a:cxn ang="0">
                    <a:pos x="940" y="410"/>
                  </a:cxn>
                  <a:cxn ang="0">
                    <a:pos x="892" y="332"/>
                  </a:cxn>
                </a:cxnLst>
                <a:rect l="0" t="0" r="r" b="b"/>
                <a:pathLst>
                  <a:path w="1514" h="1134">
                    <a:moveTo>
                      <a:pt x="892" y="332"/>
                    </a:moveTo>
                    <a:lnTo>
                      <a:pt x="820" y="212"/>
                    </a:lnTo>
                    <a:lnTo>
                      <a:pt x="772" y="176"/>
                    </a:lnTo>
                    <a:lnTo>
                      <a:pt x="742" y="176"/>
                    </a:lnTo>
                    <a:lnTo>
                      <a:pt x="718" y="206"/>
                    </a:lnTo>
                    <a:lnTo>
                      <a:pt x="670" y="206"/>
                    </a:lnTo>
                    <a:lnTo>
                      <a:pt x="646" y="182"/>
                    </a:lnTo>
                    <a:lnTo>
                      <a:pt x="628" y="134"/>
                    </a:lnTo>
                    <a:lnTo>
                      <a:pt x="590" y="80"/>
                    </a:lnTo>
                    <a:lnTo>
                      <a:pt x="566" y="68"/>
                    </a:lnTo>
                    <a:lnTo>
                      <a:pt x="530" y="54"/>
                    </a:lnTo>
                    <a:lnTo>
                      <a:pt x="506" y="54"/>
                    </a:lnTo>
                    <a:lnTo>
                      <a:pt x="470" y="80"/>
                    </a:lnTo>
                    <a:lnTo>
                      <a:pt x="446" y="98"/>
                    </a:lnTo>
                    <a:lnTo>
                      <a:pt x="362" y="92"/>
                    </a:lnTo>
                    <a:lnTo>
                      <a:pt x="282" y="68"/>
                    </a:lnTo>
                    <a:lnTo>
                      <a:pt x="204" y="6"/>
                    </a:lnTo>
                    <a:lnTo>
                      <a:pt x="150" y="6"/>
                    </a:lnTo>
                    <a:lnTo>
                      <a:pt x="78" y="0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32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54"/>
                    </a:lnTo>
                    <a:lnTo>
                      <a:pt x="20" y="160"/>
                    </a:lnTo>
                    <a:lnTo>
                      <a:pt x="82" y="226"/>
                    </a:lnTo>
                    <a:lnTo>
                      <a:pt x="82" y="226"/>
                    </a:lnTo>
                    <a:lnTo>
                      <a:pt x="86" y="232"/>
                    </a:lnTo>
                    <a:lnTo>
                      <a:pt x="88" y="240"/>
                    </a:lnTo>
                    <a:lnTo>
                      <a:pt x="84" y="264"/>
                    </a:lnTo>
                    <a:lnTo>
                      <a:pt x="84" y="264"/>
                    </a:lnTo>
                    <a:lnTo>
                      <a:pt x="84" y="268"/>
                    </a:lnTo>
                    <a:lnTo>
                      <a:pt x="82" y="270"/>
                    </a:lnTo>
                    <a:lnTo>
                      <a:pt x="78" y="270"/>
                    </a:lnTo>
                    <a:lnTo>
                      <a:pt x="76" y="270"/>
                    </a:lnTo>
                    <a:lnTo>
                      <a:pt x="42" y="256"/>
                    </a:lnTo>
                    <a:lnTo>
                      <a:pt x="42" y="256"/>
                    </a:lnTo>
                    <a:lnTo>
                      <a:pt x="38" y="254"/>
                    </a:lnTo>
                    <a:lnTo>
                      <a:pt x="40" y="258"/>
                    </a:lnTo>
                    <a:lnTo>
                      <a:pt x="94" y="336"/>
                    </a:lnTo>
                    <a:lnTo>
                      <a:pt x="94" y="336"/>
                    </a:lnTo>
                    <a:lnTo>
                      <a:pt x="106" y="348"/>
                    </a:lnTo>
                    <a:lnTo>
                      <a:pt x="146" y="388"/>
                    </a:lnTo>
                    <a:lnTo>
                      <a:pt x="146" y="388"/>
                    </a:lnTo>
                    <a:lnTo>
                      <a:pt x="150" y="394"/>
                    </a:lnTo>
                    <a:lnTo>
                      <a:pt x="152" y="402"/>
                    </a:lnTo>
                    <a:lnTo>
                      <a:pt x="148" y="424"/>
                    </a:lnTo>
                    <a:lnTo>
                      <a:pt x="148" y="424"/>
                    </a:lnTo>
                    <a:lnTo>
                      <a:pt x="146" y="430"/>
                    </a:lnTo>
                    <a:lnTo>
                      <a:pt x="142" y="436"/>
                    </a:lnTo>
                    <a:lnTo>
                      <a:pt x="124" y="452"/>
                    </a:lnTo>
                    <a:lnTo>
                      <a:pt x="124" y="452"/>
                    </a:lnTo>
                    <a:lnTo>
                      <a:pt x="122" y="454"/>
                    </a:lnTo>
                    <a:lnTo>
                      <a:pt x="122" y="458"/>
                    </a:lnTo>
                    <a:lnTo>
                      <a:pt x="122" y="460"/>
                    </a:lnTo>
                    <a:lnTo>
                      <a:pt x="126" y="462"/>
                    </a:lnTo>
                    <a:lnTo>
                      <a:pt x="234" y="538"/>
                    </a:lnTo>
                    <a:lnTo>
                      <a:pt x="234" y="538"/>
                    </a:lnTo>
                    <a:lnTo>
                      <a:pt x="238" y="542"/>
                    </a:lnTo>
                    <a:lnTo>
                      <a:pt x="240" y="550"/>
                    </a:lnTo>
                    <a:lnTo>
                      <a:pt x="236" y="574"/>
                    </a:lnTo>
                    <a:lnTo>
                      <a:pt x="236" y="574"/>
                    </a:lnTo>
                    <a:lnTo>
                      <a:pt x="238" y="576"/>
                    </a:lnTo>
                    <a:lnTo>
                      <a:pt x="238" y="578"/>
                    </a:lnTo>
                    <a:lnTo>
                      <a:pt x="240" y="580"/>
                    </a:lnTo>
                    <a:lnTo>
                      <a:pt x="244" y="580"/>
                    </a:lnTo>
                    <a:lnTo>
                      <a:pt x="290" y="576"/>
                    </a:lnTo>
                    <a:lnTo>
                      <a:pt x="290" y="576"/>
                    </a:lnTo>
                    <a:lnTo>
                      <a:pt x="292" y="576"/>
                    </a:lnTo>
                    <a:lnTo>
                      <a:pt x="294" y="574"/>
                    </a:lnTo>
                    <a:lnTo>
                      <a:pt x="294" y="572"/>
                    </a:lnTo>
                    <a:lnTo>
                      <a:pt x="294" y="568"/>
                    </a:lnTo>
                    <a:lnTo>
                      <a:pt x="264" y="508"/>
                    </a:lnTo>
                    <a:lnTo>
                      <a:pt x="264" y="508"/>
                    </a:lnTo>
                    <a:lnTo>
                      <a:pt x="258" y="502"/>
                    </a:lnTo>
                    <a:lnTo>
                      <a:pt x="252" y="496"/>
                    </a:lnTo>
                    <a:lnTo>
                      <a:pt x="242" y="490"/>
                    </a:lnTo>
                    <a:lnTo>
                      <a:pt x="242" y="490"/>
                    </a:lnTo>
                    <a:lnTo>
                      <a:pt x="238" y="484"/>
                    </a:lnTo>
                    <a:lnTo>
                      <a:pt x="236" y="478"/>
                    </a:lnTo>
                    <a:lnTo>
                      <a:pt x="236" y="478"/>
                    </a:lnTo>
                    <a:lnTo>
                      <a:pt x="234" y="464"/>
                    </a:lnTo>
                    <a:lnTo>
                      <a:pt x="216" y="380"/>
                    </a:lnTo>
                    <a:lnTo>
                      <a:pt x="216" y="380"/>
                    </a:lnTo>
                    <a:lnTo>
                      <a:pt x="212" y="372"/>
                    </a:lnTo>
                    <a:lnTo>
                      <a:pt x="208" y="366"/>
                    </a:lnTo>
                    <a:lnTo>
                      <a:pt x="156" y="298"/>
                    </a:lnTo>
                    <a:lnTo>
                      <a:pt x="156" y="298"/>
                    </a:lnTo>
                    <a:lnTo>
                      <a:pt x="146" y="284"/>
                    </a:lnTo>
                    <a:lnTo>
                      <a:pt x="90" y="154"/>
                    </a:lnTo>
                    <a:lnTo>
                      <a:pt x="90" y="154"/>
                    </a:lnTo>
                    <a:lnTo>
                      <a:pt x="88" y="146"/>
                    </a:lnTo>
                    <a:lnTo>
                      <a:pt x="86" y="138"/>
                    </a:lnTo>
                    <a:lnTo>
                      <a:pt x="96" y="60"/>
                    </a:lnTo>
                    <a:lnTo>
                      <a:pt x="96" y="60"/>
                    </a:lnTo>
                    <a:lnTo>
                      <a:pt x="98" y="58"/>
                    </a:lnTo>
                    <a:lnTo>
                      <a:pt x="100" y="56"/>
                    </a:lnTo>
                    <a:lnTo>
                      <a:pt x="102" y="54"/>
                    </a:lnTo>
                    <a:lnTo>
                      <a:pt x="104" y="56"/>
                    </a:lnTo>
                    <a:lnTo>
                      <a:pt x="134" y="68"/>
                    </a:lnTo>
                    <a:lnTo>
                      <a:pt x="134" y="68"/>
                    </a:lnTo>
                    <a:lnTo>
                      <a:pt x="140" y="72"/>
                    </a:lnTo>
                    <a:lnTo>
                      <a:pt x="146" y="78"/>
                    </a:lnTo>
                    <a:lnTo>
                      <a:pt x="156" y="92"/>
                    </a:lnTo>
                    <a:lnTo>
                      <a:pt x="156" y="92"/>
                    </a:lnTo>
                    <a:lnTo>
                      <a:pt x="160" y="100"/>
                    </a:lnTo>
                    <a:lnTo>
                      <a:pt x="162" y="108"/>
                    </a:lnTo>
                    <a:lnTo>
                      <a:pt x="172" y="206"/>
                    </a:lnTo>
                    <a:lnTo>
                      <a:pt x="172" y="206"/>
                    </a:lnTo>
                    <a:lnTo>
                      <a:pt x="172" y="220"/>
                    </a:lnTo>
                    <a:lnTo>
                      <a:pt x="172" y="220"/>
                    </a:lnTo>
                    <a:lnTo>
                      <a:pt x="174" y="226"/>
                    </a:lnTo>
                    <a:lnTo>
                      <a:pt x="176" y="232"/>
                    </a:lnTo>
                    <a:lnTo>
                      <a:pt x="280" y="374"/>
                    </a:lnTo>
                    <a:lnTo>
                      <a:pt x="280" y="374"/>
                    </a:lnTo>
                    <a:lnTo>
                      <a:pt x="286" y="378"/>
                    </a:lnTo>
                    <a:lnTo>
                      <a:pt x="292" y="380"/>
                    </a:lnTo>
                    <a:lnTo>
                      <a:pt x="298" y="382"/>
                    </a:lnTo>
                    <a:lnTo>
                      <a:pt x="298" y="382"/>
                    </a:lnTo>
                    <a:lnTo>
                      <a:pt x="302" y="382"/>
                    </a:lnTo>
                    <a:lnTo>
                      <a:pt x="304" y="384"/>
                    </a:lnTo>
                    <a:lnTo>
                      <a:pt x="304" y="386"/>
                    </a:lnTo>
                    <a:lnTo>
                      <a:pt x="304" y="390"/>
                    </a:lnTo>
                    <a:lnTo>
                      <a:pt x="294" y="414"/>
                    </a:lnTo>
                    <a:lnTo>
                      <a:pt x="294" y="414"/>
                    </a:lnTo>
                    <a:lnTo>
                      <a:pt x="294" y="420"/>
                    </a:lnTo>
                    <a:lnTo>
                      <a:pt x="298" y="426"/>
                    </a:lnTo>
                    <a:lnTo>
                      <a:pt x="328" y="448"/>
                    </a:lnTo>
                    <a:lnTo>
                      <a:pt x="328" y="448"/>
                    </a:lnTo>
                    <a:lnTo>
                      <a:pt x="340" y="460"/>
                    </a:lnTo>
                    <a:lnTo>
                      <a:pt x="412" y="542"/>
                    </a:lnTo>
                    <a:lnTo>
                      <a:pt x="412" y="542"/>
                    </a:lnTo>
                    <a:lnTo>
                      <a:pt x="420" y="554"/>
                    </a:lnTo>
                    <a:lnTo>
                      <a:pt x="494" y="690"/>
                    </a:lnTo>
                    <a:lnTo>
                      <a:pt x="494" y="690"/>
                    </a:lnTo>
                    <a:lnTo>
                      <a:pt x="494" y="696"/>
                    </a:lnTo>
                    <a:lnTo>
                      <a:pt x="492" y="702"/>
                    </a:lnTo>
                    <a:lnTo>
                      <a:pt x="460" y="740"/>
                    </a:lnTo>
                    <a:lnTo>
                      <a:pt x="460" y="740"/>
                    </a:lnTo>
                    <a:lnTo>
                      <a:pt x="456" y="746"/>
                    </a:lnTo>
                    <a:lnTo>
                      <a:pt x="458" y="754"/>
                    </a:lnTo>
                    <a:lnTo>
                      <a:pt x="480" y="798"/>
                    </a:lnTo>
                    <a:lnTo>
                      <a:pt x="480" y="798"/>
                    </a:lnTo>
                    <a:lnTo>
                      <a:pt x="484" y="804"/>
                    </a:lnTo>
                    <a:lnTo>
                      <a:pt x="490" y="810"/>
                    </a:lnTo>
                    <a:lnTo>
                      <a:pt x="576" y="882"/>
                    </a:lnTo>
                    <a:lnTo>
                      <a:pt x="576" y="882"/>
                    </a:lnTo>
                    <a:lnTo>
                      <a:pt x="582" y="886"/>
                    </a:lnTo>
                    <a:lnTo>
                      <a:pt x="590" y="888"/>
                    </a:lnTo>
                    <a:lnTo>
                      <a:pt x="656" y="896"/>
                    </a:lnTo>
                    <a:lnTo>
                      <a:pt x="656" y="896"/>
                    </a:lnTo>
                    <a:lnTo>
                      <a:pt x="672" y="900"/>
                    </a:lnTo>
                    <a:lnTo>
                      <a:pt x="836" y="984"/>
                    </a:lnTo>
                    <a:lnTo>
                      <a:pt x="836" y="984"/>
                    </a:lnTo>
                    <a:lnTo>
                      <a:pt x="850" y="992"/>
                    </a:lnTo>
                    <a:lnTo>
                      <a:pt x="974" y="1056"/>
                    </a:lnTo>
                    <a:lnTo>
                      <a:pt x="974" y="1056"/>
                    </a:lnTo>
                    <a:lnTo>
                      <a:pt x="980" y="1058"/>
                    </a:lnTo>
                    <a:lnTo>
                      <a:pt x="988" y="1056"/>
                    </a:lnTo>
                    <a:lnTo>
                      <a:pt x="1108" y="1022"/>
                    </a:lnTo>
                    <a:lnTo>
                      <a:pt x="1108" y="1022"/>
                    </a:lnTo>
                    <a:lnTo>
                      <a:pt x="1114" y="1022"/>
                    </a:lnTo>
                    <a:lnTo>
                      <a:pt x="1122" y="1026"/>
                    </a:lnTo>
                    <a:lnTo>
                      <a:pt x="1252" y="1128"/>
                    </a:lnTo>
                    <a:lnTo>
                      <a:pt x="1252" y="1128"/>
                    </a:lnTo>
                    <a:lnTo>
                      <a:pt x="1258" y="1132"/>
                    </a:lnTo>
                    <a:lnTo>
                      <a:pt x="1266" y="1134"/>
                    </a:lnTo>
                    <a:lnTo>
                      <a:pt x="1270" y="1134"/>
                    </a:lnTo>
                    <a:lnTo>
                      <a:pt x="1280" y="1130"/>
                    </a:lnTo>
                    <a:lnTo>
                      <a:pt x="1352" y="1110"/>
                    </a:lnTo>
                    <a:lnTo>
                      <a:pt x="1314" y="1056"/>
                    </a:lnTo>
                    <a:lnTo>
                      <a:pt x="1326" y="976"/>
                    </a:lnTo>
                    <a:lnTo>
                      <a:pt x="1410" y="956"/>
                    </a:lnTo>
                    <a:lnTo>
                      <a:pt x="1460" y="942"/>
                    </a:lnTo>
                    <a:lnTo>
                      <a:pt x="1462" y="928"/>
                    </a:lnTo>
                    <a:lnTo>
                      <a:pt x="1462" y="928"/>
                    </a:lnTo>
                    <a:lnTo>
                      <a:pt x="1464" y="920"/>
                    </a:lnTo>
                    <a:lnTo>
                      <a:pt x="1466" y="914"/>
                    </a:lnTo>
                    <a:lnTo>
                      <a:pt x="1472" y="904"/>
                    </a:lnTo>
                    <a:lnTo>
                      <a:pt x="1472" y="904"/>
                    </a:lnTo>
                    <a:lnTo>
                      <a:pt x="1474" y="896"/>
                    </a:lnTo>
                    <a:lnTo>
                      <a:pt x="1476" y="890"/>
                    </a:lnTo>
                    <a:lnTo>
                      <a:pt x="1484" y="822"/>
                    </a:lnTo>
                    <a:lnTo>
                      <a:pt x="1484" y="822"/>
                    </a:lnTo>
                    <a:lnTo>
                      <a:pt x="1484" y="814"/>
                    </a:lnTo>
                    <a:lnTo>
                      <a:pt x="1480" y="808"/>
                    </a:lnTo>
                    <a:lnTo>
                      <a:pt x="1468" y="798"/>
                    </a:lnTo>
                    <a:lnTo>
                      <a:pt x="1468" y="798"/>
                    </a:lnTo>
                    <a:lnTo>
                      <a:pt x="1466" y="796"/>
                    </a:lnTo>
                    <a:lnTo>
                      <a:pt x="1464" y="794"/>
                    </a:lnTo>
                    <a:lnTo>
                      <a:pt x="1464" y="790"/>
                    </a:lnTo>
                    <a:lnTo>
                      <a:pt x="1466" y="788"/>
                    </a:lnTo>
                    <a:lnTo>
                      <a:pt x="1510" y="738"/>
                    </a:lnTo>
                    <a:lnTo>
                      <a:pt x="1510" y="738"/>
                    </a:lnTo>
                    <a:lnTo>
                      <a:pt x="1514" y="732"/>
                    </a:lnTo>
                    <a:lnTo>
                      <a:pt x="1514" y="724"/>
                    </a:lnTo>
                    <a:lnTo>
                      <a:pt x="1510" y="714"/>
                    </a:lnTo>
                    <a:lnTo>
                      <a:pt x="1510" y="714"/>
                    </a:lnTo>
                    <a:lnTo>
                      <a:pt x="1506" y="708"/>
                    </a:lnTo>
                    <a:lnTo>
                      <a:pt x="1500" y="704"/>
                    </a:lnTo>
                    <a:lnTo>
                      <a:pt x="1448" y="698"/>
                    </a:lnTo>
                    <a:lnTo>
                      <a:pt x="1448" y="698"/>
                    </a:lnTo>
                    <a:lnTo>
                      <a:pt x="1440" y="698"/>
                    </a:lnTo>
                    <a:lnTo>
                      <a:pt x="1432" y="700"/>
                    </a:lnTo>
                    <a:lnTo>
                      <a:pt x="1322" y="736"/>
                    </a:lnTo>
                    <a:lnTo>
                      <a:pt x="1322" y="736"/>
                    </a:lnTo>
                    <a:lnTo>
                      <a:pt x="1318" y="740"/>
                    </a:lnTo>
                    <a:lnTo>
                      <a:pt x="1316" y="748"/>
                    </a:lnTo>
                    <a:lnTo>
                      <a:pt x="1320" y="786"/>
                    </a:lnTo>
                    <a:lnTo>
                      <a:pt x="1320" y="786"/>
                    </a:lnTo>
                    <a:lnTo>
                      <a:pt x="1318" y="794"/>
                    </a:lnTo>
                    <a:lnTo>
                      <a:pt x="1316" y="800"/>
                    </a:lnTo>
                    <a:lnTo>
                      <a:pt x="1270" y="850"/>
                    </a:lnTo>
                    <a:lnTo>
                      <a:pt x="1270" y="850"/>
                    </a:lnTo>
                    <a:lnTo>
                      <a:pt x="1268" y="856"/>
                    </a:lnTo>
                    <a:lnTo>
                      <a:pt x="1268" y="862"/>
                    </a:lnTo>
                    <a:lnTo>
                      <a:pt x="1272" y="866"/>
                    </a:lnTo>
                    <a:lnTo>
                      <a:pt x="1272" y="866"/>
                    </a:lnTo>
                    <a:lnTo>
                      <a:pt x="1272" y="870"/>
                    </a:lnTo>
                    <a:lnTo>
                      <a:pt x="1272" y="872"/>
                    </a:lnTo>
                    <a:lnTo>
                      <a:pt x="1270" y="874"/>
                    </a:lnTo>
                    <a:lnTo>
                      <a:pt x="1266" y="874"/>
                    </a:lnTo>
                    <a:lnTo>
                      <a:pt x="1200" y="876"/>
                    </a:lnTo>
                    <a:lnTo>
                      <a:pt x="1200" y="876"/>
                    </a:lnTo>
                    <a:lnTo>
                      <a:pt x="1184" y="878"/>
                    </a:lnTo>
                    <a:lnTo>
                      <a:pt x="1090" y="892"/>
                    </a:lnTo>
                    <a:lnTo>
                      <a:pt x="1090" y="892"/>
                    </a:lnTo>
                    <a:lnTo>
                      <a:pt x="1082" y="892"/>
                    </a:lnTo>
                    <a:lnTo>
                      <a:pt x="1078" y="888"/>
                    </a:lnTo>
                    <a:lnTo>
                      <a:pt x="1066" y="868"/>
                    </a:lnTo>
                    <a:lnTo>
                      <a:pt x="1066" y="868"/>
                    </a:lnTo>
                    <a:lnTo>
                      <a:pt x="1062" y="864"/>
                    </a:lnTo>
                    <a:lnTo>
                      <a:pt x="1054" y="860"/>
                    </a:lnTo>
                    <a:lnTo>
                      <a:pt x="1012" y="856"/>
                    </a:lnTo>
                    <a:lnTo>
                      <a:pt x="1012" y="856"/>
                    </a:lnTo>
                    <a:lnTo>
                      <a:pt x="1006" y="852"/>
                    </a:lnTo>
                    <a:lnTo>
                      <a:pt x="1002" y="848"/>
                    </a:lnTo>
                    <a:lnTo>
                      <a:pt x="988" y="804"/>
                    </a:lnTo>
                    <a:lnTo>
                      <a:pt x="988" y="804"/>
                    </a:lnTo>
                    <a:lnTo>
                      <a:pt x="984" y="796"/>
                    </a:lnTo>
                    <a:lnTo>
                      <a:pt x="978" y="792"/>
                    </a:lnTo>
                    <a:lnTo>
                      <a:pt x="926" y="764"/>
                    </a:lnTo>
                    <a:lnTo>
                      <a:pt x="926" y="764"/>
                    </a:lnTo>
                    <a:lnTo>
                      <a:pt x="922" y="758"/>
                    </a:lnTo>
                    <a:lnTo>
                      <a:pt x="920" y="752"/>
                    </a:lnTo>
                    <a:lnTo>
                      <a:pt x="934" y="714"/>
                    </a:lnTo>
                    <a:lnTo>
                      <a:pt x="934" y="714"/>
                    </a:lnTo>
                    <a:lnTo>
                      <a:pt x="934" y="708"/>
                    </a:lnTo>
                    <a:lnTo>
                      <a:pt x="932" y="700"/>
                    </a:lnTo>
                    <a:lnTo>
                      <a:pt x="900" y="652"/>
                    </a:lnTo>
                    <a:lnTo>
                      <a:pt x="900" y="652"/>
                    </a:lnTo>
                    <a:lnTo>
                      <a:pt x="898" y="646"/>
                    </a:lnTo>
                    <a:lnTo>
                      <a:pt x="898" y="638"/>
                    </a:lnTo>
                    <a:lnTo>
                      <a:pt x="950" y="480"/>
                    </a:lnTo>
                    <a:lnTo>
                      <a:pt x="950" y="480"/>
                    </a:lnTo>
                    <a:lnTo>
                      <a:pt x="952" y="472"/>
                    </a:lnTo>
                    <a:lnTo>
                      <a:pt x="950" y="464"/>
                    </a:lnTo>
                    <a:lnTo>
                      <a:pt x="940" y="410"/>
                    </a:lnTo>
                    <a:lnTo>
                      <a:pt x="940" y="410"/>
                    </a:lnTo>
                    <a:lnTo>
                      <a:pt x="940" y="406"/>
                    </a:lnTo>
                    <a:lnTo>
                      <a:pt x="942" y="402"/>
                    </a:lnTo>
                    <a:lnTo>
                      <a:pt x="922" y="394"/>
                    </a:lnTo>
                    <a:lnTo>
                      <a:pt x="892" y="33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1" name="Freeform 88"/>
              <p:cNvSpPr>
                <a:spLocks/>
              </p:cNvSpPr>
              <p:nvPr/>
            </p:nvSpPr>
            <p:spPr bwMode="auto">
              <a:xfrm>
                <a:off x="3629025" y="404284"/>
                <a:ext cx="5514975" cy="2759075"/>
              </a:xfrm>
              <a:custGeom>
                <a:avLst/>
                <a:gdLst/>
                <a:ahLst/>
                <a:cxnLst>
                  <a:cxn ang="0">
                    <a:pos x="1768" y="1486"/>
                  </a:cxn>
                  <a:cxn ang="0">
                    <a:pos x="1802" y="1558"/>
                  </a:cxn>
                  <a:cxn ang="0">
                    <a:pos x="2174" y="1628"/>
                  </a:cxn>
                  <a:cxn ang="0">
                    <a:pos x="2326" y="1554"/>
                  </a:cxn>
                  <a:cxn ang="0">
                    <a:pos x="2418" y="1646"/>
                  </a:cxn>
                  <a:cxn ang="0">
                    <a:pos x="2266" y="1642"/>
                  </a:cxn>
                  <a:cxn ang="0">
                    <a:pos x="2356" y="1726"/>
                  </a:cxn>
                  <a:cxn ang="0">
                    <a:pos x="3216" y="1726"/>
                  </a:cxn>
                  <a:cxn ang="0">
                    <a:pos x="3226" y="1638"/>
                  </a:cxn>
                  <a:cxn ang="0">
                    <a:pos x="3136" y="1710"/>
                  </a:cxn>
                  <a:cxn ang="0">
                    <a:pos x="2948" y="1578"/>
                  </a:cxn>
                  <a:cxn ang="0">
                    <a:pos x="3062" y="1486"/>
                  </a:cxn>
                  <a:cxn ang="0">
                    <a:pos x="3102" y="1480"/>
                  </a:cxn>
                  <a:cxn ang="0">
                    <a:pos x="3226" y="1472"/>
                  </a:cxn>
                  <a:cxn ang="0">
                    <a:pos x="3220" y="1578"/>
                  </a:cxn>
                  <a:cxn ang="0">
                    <a:pos x="3342" y="1592"/>
                  </a:cxn>
                  <a:cxn ang="0">
                    <a:pos x="3416" y="1520"/>
                  </a:cxn>
                  <a:cxn ang="0">
                    <a:pos x="3408" y="1426"/>
                  </a:cxn>
                  <a:cxn ang="0">
                    <a:pos x="3342" y="1394"/>
                  </a:cxn>
                  <a:cxn ang="0">
                    <a:pos x="3260" y="1420"/>
                  </a:cxn>
                  <a:cxn ang="0">
                    <a:pos x="3068" y="1206"/>
                  </a:cxn>
                  <a:cxn ang="0">
                    <a:pos x="2742" y="1002"/>
                  </a:cxn>
                  <a:cxn ang="0">
                    <a:pos x="2720" y="1138"/>
                  </a:cxn>
                  <a:cxn ang="0">
                    <a:pos x="2592" y="1024"/>
                  </a:cxn>
                  <a:cxn ang="0">
                    <a:pos x="2350" y="1006"/>
                  </a:cxn>
                  <a:cxn ang="0">
                    <a:pos x="2394" y="1100"/>
                  </a:cxn>
                  <a:cxn ang="0">
                    <a:pos x="2450" y="1240"/>
                  </a:cxn>
                  <a:cxn ang="0">
                    <a:pos x="2418" y="1454"/>
                  </a:cxn>
                  <a:cxn ang="0">
                    <a:pos x="2380" y="1544"/>
                  </a:cxn>
                  <a:cxn ang="0">
                    <a:pos x="2354" y="1518"/>
                  </a:cxn>
                  <a:cxn ang="0">
                    <a:pos x="2242" y="1412"/>
                  </a:cxn>
                  <a:cxn ang="0">
                    <a:pos x="2032" y="1304"/>
                  </a:cxn>
                  <a:cxn ang="0">
                    <a:pos x="1908" y="1174"/>
                  </a:cxn>
                  <a:cxn ang="0">
                    <a:pos x="2044" y="962"/>
                  </a:cxn>
                  <a:cxn ang="0">
                    <a:pos x="2122" y="974"/>
                  </a:cxn>
                  <a:cxn ang="0">
                    <a:pos x="2200" y="958"/>
                  </a:cxn>
                  <a:cxn ang="0">
                    <a:pos x="2240" y="914"/>
                  </a:cxn>
                  <a:cxn ang="0">
                    <a:pos x="2190" y="874"/>
                  </a:cxn>
                  <a:cxn ang="0">
                    <a:pos x="2194" y="694"/>
                  </a:cxn>
                  <a:cxn ang="0">
                    <a:pos x="2096" y="776"/>
                  </a:cxn>
                  <a:cxn ang="0">
                    <a:pos x="2016" y="698"/>
                  </a:cxn>
                  <a:cxn ang="0">
                    <a:pos x="1846" y="744"/>
                  </a:cxn>
                  <a:cxn ang="0">
                    <a:pos x="1652" y="706"/>
                  </a:cxn>
                  <a:cxn ang="0">
                    <a:pos x="1470" y="668"/>
                  </a:cxn>
                  <a:cxn ang="0">
                    <a:pos x="1346" y="490"/>
                  </a:cxn>
                  <a:cxn ang="0">
                    <a:pos x="1188" y="454"/>
                  </a:cxn>
                  <a:cxn ang="0">
                    <a:pos x="1022" y="216"/>
                  </a:cxn>
                  <a:cxn ang="0">
                    <a:pos x="776" y="26"/>
                  </a:cxn>
                  <a:cxn ang="0">
                    <a:pos x="666" y="140"/>
                  </a:cxn>
                  <a:cxn ang="0">
                    <a:pos x="530" y="88"/>
                  </a:cxn>
                  <a:cxn ang="0">
                    <a:pos x="548" y="222"/>
                  </a:cxn>
                  <a:cxn ang="0">
                    <a:pos x="334" y="218"/>
                  </a:cxn>
                  <a:cxn ang="0">
                    <a:pos x="226" y="380"/>
                  </a:cxn>
                  <a:cxn ang="0">
                    <a:pos x="30" y="448"/>
                  </a:cxn>
                  <a:cxn ang="0">
                    <a:pos x="278" y="586"/>
                  </a:cxn>
                  <a:cxn ang="0">
                    <a:pos x="402" y="588"/>
                  </a:cxn>
                  <a:cxn ang="0">
                    <a:pos x="498" y="558"/>
                  </a:cxn>
                  <a:cxn ang="0">
                    <a:pos x="522" y="624"/>
                  </a:cxn>
                  <a:cxn ang="0">
                    <a:pos x="724" y="1086"/>
                  </a:cxn>
                  <a:cxn ang="0">
                    <a:pos x="678" y="1288"/>
                  </a:cxn>
                  <a:cxn ang="0">
                    <a:pos x="776" y="1236"/>
                  </a:cxn>
                  <a:cxn ang="0">
                    <a:pos x="786" y="1516"/>
                  </a:cxn>
                </a:cxnLst>
                <a:rect l="0" t="0" r="r" b="b"/>
                <a:pathLst>
                  <a:path w="3474" h="1738">
                    <a:moveTo>
                      <a:pt x="1782" y="1570"/>
                    </a:moveTo>
                    <a:lnTo>
                      <a:pt x="1776" y="1554"/>
                    </a:lnTo>
                    <a:lnTo>
                      <a:pt x="1776" y="1554"/>
                    </a:lnTo>
                    <a:lnTo>
                      <a:pt x="1774" y="1548"/>
                    </a:lnTo>
                    <a:lnTo>
                      <a:pt x="1774" y="1542"/>
                    </a:lnTo>
                    <a:lnTo>
                      <a:pt x="1774" y="1542"/>
                    </a:lnTo>
                    <a:lnTo>
                      <a:pt x="1772" y="1536"/>
                    </a:lnTo>
                    <a:lnTo>
                      <a:pt x="1768" y="1534"/>
                    </a:lnTo>
                    <a:lnTo>
                      <a:pt x="1768" y="1534"/>
                    </a:lnTo>
                    <a:lnTo>
                      <a:pt x="1766" y="1534"/>
                    </a:lnTo>
                    <a:lnTo>
                      <a:pt x="1764" y="1532"/>
                    </a:lnTo>
                    <a:lnTo>
                      <a:pt x="1762" y="1526"/>
                    </a:lnTo>
                    <a:lnTo>
                      <a:pt x="1768" y="1486"/>
                    </a:lnTo>
                    <a:lnTo>
                      <a:pt x="1768" y="1486"/>
                    </a:lnTo>
                    <a:lnTo>
                      <a:pt x="1768" y="1478"/>
                    </a:lnTo>
                    <a:lnTo>
                      <a:pt x="1768" y="1478"/>
                    </a:lnTo>
                    <a:lnTo>
                      <a:pt x="1768" y="1486"/>
                    </a:lnTo>
                    <a:lnTo>
                      <a:pt x="1768" y="1496"/>
                    </a:lnTo>
                    <a:lnTo>
                      <a:pt x="1768" y="1496"/>
                    </a:lnTo>
                    <a:lnTo>
                      <a:pt x="1768" y="1502"/>
                    </a:lnTo>
                    <a:lnTo>
                      <a:pt x="1770" y="1504"/>
                    </a:lnTo>
                    <a:lnTo>
                      <a:pt x="1772" y="1506"/>
                    </a:lnTo>
                    <a:lnTo>
                      <a:pt x="1772" y="1506"/>
                    </a:lnTo>
                    <a:lnTo>
                      <a:pt x="1776" y="1508"/>
                    </a:lnTo>
                    <a:lnTo>
                      <a:pt x="1778" y="1512"/>
                    </a:lnTo>
                    <a:lnTo>
                      <a:pt x="1778" y="1512"/>
                    </a:lnTo>
                    <a:lnTo>
                      <a:pt x="1778" y="1518"/>
                    </a:lnTo>
                    <a:lnTo>
                      <a:pt x="1780" y="1524"/>
                    </a:lnTo>
                    <a:lnTo>
                      <a:pt x="1794" y="1556"/>
                    </a:lnTo>
                    <a:lnTo>
                      <a:pt x="1794" y="1556"/>
                    </a:lnTo>
                    <a:lnTo>
                      <a:pt x="1794" y="1558"/>
                    </a:lnTo>
                    <a:lnTo>
                      <a:pt x="1798" y="1560"/>
                    </a:lnTo>
                    <a:lnTo>
                      <a:pt x="1800" y="1560"/>
                    </a:lnTo>
                    <a:lnTo>
                      <a:pt x="1802" y="1558"/>
                    </a:lnTo>
                    <a:lnTo>
                      <a:pt x="1812" y="1552"/>
                    </a:lnTo>
                    <a:lnTo>
                      <a:pt x="1812" y="1552"/>
                    </a:lnTo>
                    <a:lnTo>
                      <a:pt x="1816" y="1552"/>
                    </a:lnTo>
                    <a:lnTo>
                      <a:pt x="1818" y="1552"/>
                    </a:lnTo>
                    <a:lnTo>
                      <a:pt x="1820" y="1554"/>
                    </a:lnTo>
                    <a:lnTo>
                      <a:pt x="1822" y="1556"/>
                    </a:lnTo>
                    <a:lnTo>
                      <a:pt x="1826" y="1562"/>
                    </a:lnTo>
                    <a:lnTo>
                      <a:pt x="1826" y="1562"/>
                    </a:lnTo>
                    <a:lnTo>
                      <a:pt x="1826" y="1568"/>
                    </a:lnTo>
                    <a:lnTo>
                      <a:pt x="1822" y="1572"/>
                    </a:lnTo>
                    <a:lnTo>
                      <a:pt x="1982" y="1580"/>
                    </a:lnTo>
                    <a:lnTo>
                      <a:pt x="2050" y="1570"/>
                    </a:lnTo>
                    <a:lnTo>
                      <a:pt x="2074" y="1580"/>
                    </a:lnTo>
                    <a:lnTo>
                      <a:pt x="2106" y="1594"/>
                    </a:lnTo>
                    <a:lnTo>
                      <a:pt x="2146" y="1632"/>
                    </a:lnTo>
                    <a:lnTo>
                      <a:pt x="2154" y="1642"/>
                    </a:lnTo>
                    <a:lnTo>
                      <a:pt x="2174" y="1628"/>
                    </a:lnTo>
                    <a:lnTo>
                      <a:pt x="2174" y="1628"/>
                    </a:lnTo>
                    <a:lnTo>
                      <a:pt x="2188" y="1620"/>
                    </a:lnTo>
                    <a:lnTo>
                      <a:pt x="2200" y="1612"/>
                    </a:lnTo>
                    <a:lnTo>
                      <a:pt x="2200" y="1612"/>
                    </a:lnTo>
                    <a:lnTo>
                      <a:pt x="2214" y="1604"/>
                    </a:lnTo>
                    <a:lnTo>
                      <a:pt x="2238" y="1588"/>
                    </a:lnTo>
                    <a:lnTo>
                      <a:pt x="2238" y="1588"/>
                    </a:lnTo>
                    <a:lnTo>
                      <a:pt x="2252" y="1580"/>
                    </a:lnTo>
                    <a:lnTo>
                      <a:pt x="2264" y="1572"/>
                    </a:lnTo>
                    <a:lnTo>
                      <a:pt x="2264" y="1572"/>
                    </a:lnTo>
                    <a:lnTo>
                      <a:pt x="2278" y="1564"/>
                    </a:lnTo>
                    <a:lnTo>
                      <a:pt x="2278" y="1564"/>
                    </a:lnTo>
                    <a:lnTo>
                      <a:pt x="2286" y="1560"/>
                    </a:lnTo>
                    <a:lnTo>
                      <a:pt x="2298" y="1556"/>
                    </a:lnTo>
                    <a:lnTo>
                      <a:pt x="2312" y="1554"/>
                    </a:lnTo>
                    <a:lnTo>
                      <a:pt x="2312" y="1554"/>
                    </a:lnTo>
                    <a:lnTo>
                      <a:pt x="2326" y="1554"/>
                    </a:lnTo>
                    <a:lnTo>
                      <a:pt x="2336" y="1556"/>
                    </a:lnTo>
                    <a:lnTo>
                      <a:pt x="2342" y="1558"/>
                    </a:lnTo>
                    <a:lnTo>
                      <a:pt x="2342" y="1560"/>
                    </a:lnTo>
                    <a:lnTo>
                      <a:pt x="2342" y="1560"/>
                    </a:lnTo>
                    <a:lnTo>
                      <a:pt x="2350" y="1564"/>
                    </a:lnTo>
                    <a:lnTo>
                      <a:pt x="2356" y="1568"/>
                    </a:lnTo>
                    <a:lnTo>
                      <a:pt x="2356" y="1568"/>
                    </a:lnTo>
                    <a:lnTo>
                      <a:pt x="2362" y="1576"/>
                    </a:lnTo>
                    <a:lnTo>
                      <a:pt x="2362" y="1576"/>
                    </a:lnTo>
                    <a:lnTo>
                      <a:pt x="2370" y="1584"/>
                    </a:lnTo>
                    <a:lnTo>
                      <a:pt x="2378" y="1592"/>
                    </a:lnTo>
                    <a:lnTo>
                      <a:pt x="2398" y="1610"/>
                    </a:lnTo>
                    <a:lnTo>
                      <a:pt x="2398" y="1610"/>
                    </a:lnTo>
                    <a:lnTo>
                      <a:pt x="2406" y="1618"/>
                    </a:lnTo>
                    <a:lnTo>
                      <a:pt x="2410" y="1628"/>
                    </a:lnTo>
                    <a:lnTo>
                      <a:pt x="2418" y="1646"/>
                    </a:lnTo>
                    <a:lnTo>
                      <a:pt x="2418" y="1646"/>
                    </a:lnTo>
                    <a:lnTo>
                      <a:pt x="2418" y="1648"/>
                    </a:lnTo>
                    <a:lnTo>
                      <a:pt x="2418" y="1650"/>
                    </a:lnTo>
                    <a:lnTo>
                      <a:pt x="2414" y="1656"/>
                    </a:lnTo>
                    <a:lnTo>
                      <a:pt x="2398" y="1664"/>
                    </a:lnTo>
                    <a:lnTo>
                      <a:pt x="2374" y="1672"/>
                    </a:lnTo>
                    <a:lnTo>
                      <a:pt x="2374" y="1672"/>
                    </a:lnTo>
                    <a:lnTo>
                      <a:pt x="2358" y="1674"/>
                    </a:lnTo>
                    <a:lnTo>
                      <a:pt x="2292" y="1670"/>
                    </a:lnTo>
                    <a:lnTo>
                      <a:pt x="2292" y="1670"/>
                    </a:lnTo>
                    <a:lnTo>
                      <a:pt x="2286" y="1666"/>
                    </a:lnTo>
                    <a:lnTo>
                      <a:pt x="2280" y="1662"/>
                    </a:lnTo>
                    <a:lnTo>
                      <a:pt x="2276" y="1654"/>
                    </a:lnTo>
                    <a:lnTo>
                      <a:pt x="2276" y="1654"/>
                    </a:lnTo>
                    <a:lnTo>
                      <a:pt x="2272" y="1648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4" y="1640"/>
                    </a:lnTo>
                    <a:lnTo>
                      <a:pt x="2260" y="1642"/>
                    </a:lnTo>
                    <a:lnTo>
                      <a:pt x="2256" y="1642"/>
                    </a:lnTo>
                    <a:lnTo>
                      <a:pt x="2254" y="1644"/>
                    </a:lnTo>
                    <a:lnTo>
                      <a:pt x="2250" y="1650"/>
                    </a:lnTo>
                    <a:lnTo>
                      <a:pt x="2250" y="1650"/>
                    </a:lnTo>
                    <a:lnTo>
                      <a:pt x="2240" y="1664"/>
                    </a:lnTo>
                    <a:lnTo>
                      <a:pt x="2236" y="1666"/>
                    </a:lnTo>
                    <a:lnTo>
                      <a:pt x="2236" y="1666"/>
                    </a:lnTo>
                    <a:lnTo>
                      <a:pt x="2230" y="1670"/>
                    </a:lnTo>
                    <a:lnTo>
                      <a:pt x="2224" y="1672"/>
                    </a:lnTo>
                    <a:lnTo>
                      <a:pt x="2222" y="1672"/>
                    </a:lnTo>
                    <a:lnTo>
                      <a:pt x="2222" y="1672"/>
                    </a:lnTo>
                    <a:lnTo>
                      <a:pt x="2206" y="1676"/>
                    </a:lnTo>
                    <a:lnTo>
                      <a:pt x="2184" y="1678"/>
                    </a:lnTo>
                    <a:lnTo>
                      <a:pt x="2222" y="1726"/>
                    </a:lnTo>
                    <a:lnTo>
                      <a:pt x="2356" y="1726"/>
                    </a:lnTo>
                    <a:lnTo>
                      <a:pt x="2416" y="1712"/>
                    </a:lnTo>
                    <a:lnTo>
                      <a:pt x="2416" y="1712"/>
                    </a:lnTo>
                    <a:lnTo>
                      <a:pt x="2432" y="1710"/>
                    </a:lnTo>
                    <a:lnTo>
                      <a:pt x="2470" y="1704"/>
                    </a:lnTo>
                    <a:lnTo>
                      <a:pt x="2470" y="1704"/>
                    </a:lnTo>
                    <a:lnTo>
                      <a:pt x="2486" y="1702"/>
                    </a:lnTo>
                    <a:lnTo>
                      <a:pt x="2502" y="1702"/>
                    </a:lnTo>
                    <a:lnTo>
                      <a:pt x="2502" y="1702"/>
                    </a:lnTo>
                    <a:lnTo>
                      <a:pt x="2518" y="1704"/>
                    </a:lnTo>
                    <a:lnTo>
                      <a:pt x="2576" y="1714"/>
                    </a:lnTo>
                    <a:lnTo>
                      <a:pt x="2576" y="1714"/>
                    </a:lnTo>
                    <a:lnTo>
                      <a:pt x="2590" y="1720"/>
                    </a:lnTo>
                    <a:lnTo>
                      <a:pt x="2602" y="1726"/>
                    </a:lnTo>
                    <a:lnTo>
                      <a:pt x="2738" y="1726"/>
                    </a:lnTo>
                    <a:lnTo>
                      <a:pt x="3200" y="1738"/>
                    </a:lnTo>
                    <a:lnTo>
                      <a:pt x="3216" y="1726"/>
                    </a:lnTo>
                    <a:lnTo>
                      <a:pt x="3216" y="1726"/>
                    </a:lnTo>
                    <a:lnTo>
                      <a:pt x="3220" y="1722"/>
                    </a:lnTo>
                    <a:lnTo>
                      <a:pt x="3222" y="1716"/>
                    </a:lnTo>
                    <a:lnTo>
                      <a:pt x="3222" y="1716"/>
                    </a:lnTo>
                    <a:lnTo>
                      <a:pt x="3226" y="1710"/>
                    </a:lnTo>
                    <a:lnTo>
                      <a:pt x="3230" y="1704"/>
                    </a:lnTo>
                    <a:lnTo>
                      <a:pt x="3246" y="1690"/>
                    </a:lnTo>
                    <a:lnTo>
                      <a:pt x="3246" y="1690"/>
                    </a:lnTo>
                    <a:lnTo>
                      <a:pt x="3250" y="1684"/>
                    </a:lnTo>
                    <a:lnTo>
                      <a:pt x="3252" y="1676"/>
                    </a:lnTo>
                    <a:lnTo>
                      <a:pt x="3256" y="1650"/>
                    </a:lnTo>
                    <a:lnTo>
                      <a:pt x="3256" y="1650"/>
                    </a:lnTo>
                    <a:lnTo>
                      <a:pt x="3254" y="1646"/>
                    </a:lnTo>
                    <a:lnTo>
                      <a:pt x="3254" y="1644"/>
                    </a:lnTo>
                    <a:lnTo>
                      <a:pt x="3252" y="1642"/>
                    </a:lnTo>
                    <a:lnTo>
                      <a:pt x="3248" y="1640"/>
                    </a:lnTo>
                    <a:lnTo>
                      <a:pt x="3226" y="1638"/>
                    </a:lnTo>
                    <a:lnTo>
                      <a:pt x="3226" y="1638"/>
                    </a:lnTo>
                    <a:lnTo>
                      <a:pt x="3220" y="1634"/>
                    </a:lnTo>
                    <a:lnTo>
                      <a:pt x="3216" y="1628"/>
                    </a:lnTo>
                    <a:lnTo>
                      <a:pt x="3214" y="1618"/>
                    </a:lnTo>
                    <a:lnTo>
                      <a:pt x="3214" y="1618"/>
                    </a:lnTo>
                    <a:lnTo>
                      <a:pt x="3214" y="1614"/>
                    </a:lnTo>
                    <a:lnTo>
                      <a:pt x="3212" y="1614"/>
                    </a:lnTo>
                    <a:lnTo>
                      <a:pt x="3208" y="1612"/>
                    </a:lnTo>
                    <a:lnTo>
                      <a:pt x="3206" y="1614"/>
                    </a:lnTo>
                    <a:lnTo>
                      <a:pt x="3194" y="1618"/>
                    </a:lnTo>
                    <a:lnTo>
                      <a:pt x="3194" y="1618"/>
                    </a:lnTo>
                    <a:lnTo>
                      <a:pt x="3190" y="1624"/>
                    </a:lnTo>
                    <a:lnTo>
                      <a:pt x="3186" y="1630"/>
                    </a:lnTo>
                    <a:lnTo>
                      <a:pt x="3178" y="1696"/>
                    </a:lnTo>
                    <a:lnTo>
                      <a:pt x="3178" y="1696"/>
                    </a:lnTo>
                    <a:lnTo>
                      <a:pt x="3176" y="1702"/>
                    </a:lnTo>
                    <a:lnTo>
                      <a:pt x="3170" y="1704"/>
                    </a:lnTo>
                    <a:lnTo>
                      <a:pt x="3136" y="1710"/>
                    </a:lnTo>
                    <a:lnTo>
                      <a:pt x="3136" y="1710"/>
                    </a:lnTo>
                    <a:lnTo>
                      <a:pt x="3128" y="1710"/>
                    </a:lnTo>
                    <a:lnTo>
                      <a:pt x="3120" y="1708"/>
                    </a:lnTo>
                    <a:lnTo>
                      <a:pt x="3040" y="1688"/>
                    </a:lnTo>
                    <a:lnTo>
                      <a:pt x="3040" y="1688"/>
                    </a:lnTo>
                    <a:lnTo>
                      <a:pt x="3036" y="1684"/>
                    </a:lnTo>
                    <a:lnTo>
                      <a:pt x="3034" y="1678"/>
                    </a:lnTo>
                    <a:lnTo>
                      <a:pt x="3042" y="1612"/>
                    </a:lnTo>
                    <a:lnTo>
                      <a:pt x="3042" y="1612"/>
                    </a:lnTo>
                    <a:lnTo>
                      <a:pt x="3040" y="1606"/>
                    </a:lnTo>
                    <a:lnTo>
                      <a:pt x="3036" y="1600"/>
                    </a:lnTo>
                    <a:lnTo>
                      <a:pt x="3020" y="1590"/>
                    </a:lnTo>
                    <a:lnTo>
                      <a:pt x="3020" y="1590"/>
                    </a:lnTo>
                    <a:lnTo>
                      <a:pt x="3012" y="1588"/>
                    </a:lnTo>
                    <a:lnTo>
                      <a:pt x="3004" y="1586"/>
                    </a:lnTo>
                    <a:lnTo>
                      <a:pt x="2948" y="1578"/>
                    </a:lnTo>
                    <a:lnTo>
                      <a:pt x="2948" y="1578"/>
                    </a:lnTo>
                    <a:lnTo>
                      <a:pt x="2940" y="1580"/>
                    </a:lnTo>
                    <a:lnTo>
                      <a:pt x="2934" y="1584"/>
                    </a:lnTo>
                    <a:lnTo>
                      <a:pt x="2862" y="1672"/>
                    </a:lnTo>
                    <a:lnTo>
                      <a:pt x="2862" y="1672"/>
                    </a:lnTo>
                    <a:lnTo>
                      <a:pt x="2860" y="1676"/>
                    </a:lnTo>
                    <a:lnTo>
                      <a:pt x="2860" y="1672"/>
                    </a:lnTo>
                    <a:lnTo>
                      <a:pt x="2900" y="1596"/>
                    </a:lnTo>
                    <a:lnTo>
                      <a:pt x="2900" y="1596"/>
                    </a:lnTo>
                    <a:lnTo>
                      <a:pt x="2904" y="1580"/>
                    </a:lnTo>
                    <a:lnTo>
                      <a:pt x="2908" y="1554"/>
                    </a:lnTo>
                    <a:lnTo>
                      <a:pt x="2908" y="1554"/>
                    </a:lnTo>
                    <a:lnTo>
                      <a:pt x="2910" y="1546"/>
                    </a:lnTo>
                    <a:lnTo>
                      <a:pt x="2916" y="1542"/>
                    </a:lnTo>
                    <a:lnTo>
                      <a:pt x="3000" y="1506"/>
                    </a:lnTo>
                    <a:lnTo>
                      <a:pt x="3000" y="1506"/>
                    </a:lnTo>
                    <a:lnTo>
                      <a:pt x="3016" y="1500"/>
                    </a:lnTo>
                    <a:lnTo>
                      <a:pt x="3062" y="1486"/>
                    </a:lnTo>
                    <a:lnTo>
                      <a:pt x="3062" y="1486"/>
                    </a:lnTo>
                    <a:lnTo>
                      <a:pt x="3066" y="1486"/>
                    </a:lnTo>
                    <a:lnTo>
                      <a:pt x="3068" y="1488"/>
                    </a:lnTo>
                    <a:lnTo>
                      <a:pt x="3072" y="1490"/>
                    </a:lnTo>
                    <a:lnTo>
                      <a:pt x="3072" y="1492"/>
                    </a:lnTo>
                    <a:lnTo>
                      <a:pt x="3074" y="1496"/>
                    </a:lnTo>
                    <a:lnTo>
                      <a:pt x="3074" y="1496"/>
                    </a:lnTo>
                    <a:lnTo>
                      <a:pt x="3076" y="1498"/>
                    </a:lnTo>
                    <a:lnTo>
                      <a:pt x="3078" y="1500"/>
                    </a:lnTo>
                    <a:lnTo>
                      <a:pt x="3080" y="1502"/>
                    </a:lnTo>
                    <a:lnTo>
                      <a:pt x="3084" y="1500"/>
                    </a:lnTo>
                    <a:lnTo>
                      <a:pt x="3118" y="1490"/>
                    </a:lnTo>
                    <a:lnTo>
                      <a:pt x="3118" y="1490"/>
                    </a:lnTo>
                    <a:lnTo>
                      <a:pt x="3122" y="1488"/>
                    </a:lnTo>
                    <a:lnTo>
                      <a:pt x="3120" y="1486"/>
                    </a:lnTo>
                    <a:lnTo>
                      <a:pt x="3102" y="1480"/>
                    </a:lnTo>
                    <a:lnTo>
                      <a:pt x="3102" y="1480"/>
                    </a:lnTo>
                    <a:lnTo>
                      <a:pt x="3100" y="1478"/>
                    </a:lnTo>
                    <a:lnTo>
                      <a:pt x="3102" y="1474"/>
                    </a:lnTo>
                    <a:lnTo>
                      <a:pt x="3134" y="1464"/>
                    </a:lnTo>
                    <a:lnTo>
                      <a:pt x="3134" y="1464"/>
                    </a:lnTo>
                    <a:lnTo>
                      <a:pt x="3142" y="1460"/>
                    </a:lnTo>
                    <a:lnTo>
                      <a:pt x="3146" y="1454"/>
                    </a:lnTo>
                    <a:lnTo>
                      <a:pt x="3190" y="1362"/>
                    </a:lnTo>
                    <a:lnTo>
                      <a:pt x="3190" y="1362"/>
                    </a:lnTo>
                    <a:lnTo>
                      <a:pt x="3194" y="1360"/>
                    </a:lnTo>
                    <a:lnTo>
                      <a:pt x="3196" y="1362"/>
                    </a:lnTo>
                    <a:lnTo>
                      <a:pt x="3216" y="1452"/>
                    </a:lnTo>
                    <a:lnTo>
                      <a:pt x="3216" y="1452"/>
                    </a:lnTo>
                    <a:lnTo>
                      <a:pt x="3220" y="1458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6" y="1472"/>
                    </a:lnTo>
                    <a:lnTo>
                      <a:pt x="3226" y="1480"/>
                    </a:lnTo>
                    <a:lnTo>
                      <a:pt x="3200" y="1532"/>
                    </a:lnTo>
                    <a:lnTo>
                      <a:pt x="3200" y="1532"/>
                    </a:lnTo>
                    <a:lnTo>
                      <a:pt x="3200" y="1534"/>
                    </a:lnTo>
                    <a:lnTo>
                      <a:pt x="3200" y="1536"/>
                    </a:lnTo>
                    <a:lnTo>
                      <a:pt x="3202" y="1536"/>
                    </a:lnTo>
                    <a:lnTo>
                      <a:pt x="3204" y="1536"/>
                    </a:lnTo>
                    <a:lnTo>
                      <a:pt x="3222" y="1530"/>
                    </a:lnTo>
                    <a:lnTo>
                      <a:pt x="3222" y="1530"/>
                    </a:lnTo>
                    <a:lnTo>
                      <a:pt x="3226" y="1530"/>
                    </a:lnTo>
                    <a:lnTo>
                      <a:pt x="3228" y="1532"/>
                    </a:lnTo>
                    <a:lnTo>
                      <a:pt x="3228" y="1534"/>
                    </a:lnTo>
                    <a:lnTo>
                      <a:pt x="3228" y="1536"/>
                    </a:lnTo>
                    <a:lnTo>
                      <a:pt x="3218" y="1574"/>
                    </a:lnTo>
                    <a:lnTo>
                      <a:pt x="3218" y="1574"/>
                    </a:lnTo>
                    <a:lnTo>
                      <a:pt x="3218" y="1576"/>
                    </a:lnTo>
                    <a:lnTo>
                      <a:pt x="3220" y="1578"/>
                    </a:lnTo>
                    <a:lnTo>
                      <a:pt x="3220" y="1580"/>
                    </a:lnTo>
                    <a:lnTo>
                      <a:pt x="3224" y="1578"/>
                    </a:lnTo>
                    <a:lnTo>
                      <a:pt x="3320" y="1542"/>
                    </a:lnTo>
                    <a:lnTo>
                      <a:pt x="3320" y="1542"/>
                    </a:lnTo>
                    <a:lnTo>
                      <a:pt x="3326" y="1540"/>
                    </a:lnTo>
                    <a:lnTo>
                      <a:pt x="3332" y="1534"/>
                    </a:lnTo>
                    <a:lnTo>
                      <a:pt x="3360" y="1508"/>
                    </a:lnTo>
                    <a:lnTo>
                      <a:pt x="3360" y="1508"/>
                    </a:lnTo>
                    <a:lnTo>
                      <a:pt x="3362" y="1506"/>
                    </a:lnTo>
                    <a:lnTo>
                      <a:pt x="3362" y="1508"/>
                    </a:lnTo>
                    <a:lnTo>
                      <a:pt x="3338" y="1548"/>
                    </a:lnTo>
                    <a:lnTo>
                      <a:pt x="3338" y="1548"/>
                    </a:lnTo>
                    <a:lnTo>
                      <a:pt x="3336" y="1554"/>
                    </a:lnTo>
                    <a:lnTo>
                      <a:pt x="3336" y="1562"/>
                    </a:lnTo>
                    <a:lnTo>
                      <a:pt x="3340" y="1588"/>
                    </a:lnTo>
                    <a:lnTo>
                      <a:pt x="3340" y="1588"/>
                    </a:lnTo>
                    <a:lnTo>
                      <a:pt x="3342" y="1592"/>
                    </a:lnTo>
                    <a:lnTo>
                      <a:pt x="3344" y="1592"/>
                    </a:lnTo>
                    <a:lnTo>
                      <a:pt x="3346" y="1592"/>
                    </a:lnTo>
                    <a:lnTo>
                      <a:pt x="3348" y="1592"/>
                    </a:lnTo>
                    <a:lnTo>
                      <a:pt x="3364" y="1578"/>
                    </a:lnTo>
                    <a:lnTo>
                      <a:pt x="3364" y="1578"/>
                    </a:lnTo>
                    <a:lnTo>
                      <a:pt x="3374" y="1568"/>
                    </a:lnTo>
                    <a:lnTo>
                      <a:pt x="3382" y="1554"/>
                    </a:lnTo>
                    <a:lnTo>
                      <a:pt x="3382" y="1554"/>
                    </a:lnTo>
                    <a:lnTo>
                      <a:pt x="3386" y="1546"/>
                    </a:lnTo>
                    <a:lnTo>
                      <a:pt x="3388" y="1540"/>
                    </a:lnTo>
                    <a:lnTo>
                      <a:pt x="3390" y="1526"/>
                    </a:lnTo>
                    <a:lnTo>
                      <a:pt x="3390" y="1526"/>
                    </a:lnTo>
                    <a:lnTo>
                      <a:pt x="3390" y="1522"/>
                    </a:lnTo>
                    <a:lnTo>
                      <a:pt x="3392" y="1520"/>
                    </a:lnTo>
                    <a:lnTo>
                      <a:pt x="3396" y="1520"/>
                    </a:lnTo>
                    <a:lnTo>
                      <a:pt x="3398" y="1518"/>
                    </a:lnTo>
                    <a:lnTo>
                      <a:pt x="3416" y="1520"/>
                    </a:lnTo>
                    <a:lnTo>
                      <a:pt x="3416" y="1520"/>
                    </a:lnTo>
                    <a:lnTo>
                      <a:pt x="3432" y="1520"/>
                    </a:lnTo>
                    <a:lnTo>
                      <a:pt x="3466" y="1516"/>
                    </a:lnTo>
                    <a:lnTo>
                      <a:pt x="3466" y="1516"/>
                    </a:lnTo>
                    <a:lnTo>
                      <a:pt x="3470" y="1514"/>
                    </a:lnTo>
                    <a:lnTo>
                      <a:pt x="3472" y="1512"/>
                    </a:lnTo>
                    <a:lnTo>
                      <a:pt x="3472" y="1510"/>
                    </a:lnTo>
                    <a:lnTo>
                      <a:pt x="3474" y="1506"/>
                    </a:lnTo>
                    <a:lnTo>
                      <a:pt x="3468" y="1466"/>
                    </a:lnTo>
                    <a:lnTo>
                      <a:pt x="3468" y="1466"/>
                    </a:lnTo>
                    <a:lnTo>
                      <a:pt x="3466" y="1460"/>
                    </a:lnTo>
                    <a:lnTo>
                      <a:pt x="3460" y="1454"/>
                    </a:lnTo>
                    <a:lnTo>
                      <a:pt x="3452" y="1450"/>
                    </a:lnTo>
                    <a:lnTo>
                      <a:pt x="3452" y="1450"/>
                    </a:lnTo>
                    <a:lnTo>
                      <a:pt x="3438" y="1442"/>
                    </a:lnTo>
                    <a:lnTo>
                      <a:pt x="3408" y="1426"/>
                    </a:lnTo>
                    <a:lnTo>
                      <a:pt x="3408" y="1426"/>
                    </a:lnTo>
                    <a:lnTo>
                      <a:pt x="3394" y="1422"/>
                    </a:lnTo>
                    <a:lnTo>
                      <a:pt x="3394" y="1422"/>
                    </a:lnTo>
                    <a:lnTo>
                      <a:pt x="3388" y="1424"/>
                    </a:lnTo>
                    <a:lnTo>
                      <a:pt x="3382" y="1426"/>
                    </a:lnTo>
                    <a:lnTo>
                      <a:pt x="3378" y="1430"/>
                    </a:lnTo>
                    <a:lnTo>
                      <a:pt x="3378" y="1430"/>
                    </a:lnTo>
                    <a:lnTo>
                      <a:pt x="3376" y="1432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0"/>
                    </a:lnTo>
                    <a:lnTo>
                      <a:pt x="3370" y="1414"/>
                    </a:lnTo>
                    <a:lnTo>
                      <a:pt x="3350" y="1396"/>
                    </a:lnTo>
                    <a:lnTo>
                      <a:pt x="3350" y="1396"/>
                    </a:lnTo>
                    <a:lnTo>
                      <a:pt x="3348" y="1394"/>
                    </a:lnTo>
                    <a:lnTo>
                      <a:pt x="3344" y="1394"/>
                    </a:lnTo>
                    <a:lnTo>
                      <a:pt x="3342" y="1394"/>
                    </a:lnTo>
                    <a:lnTo>
                      <a:pt x="3340" y="1396"/>
                    </a:lnTo>
                    <a:lnTo>
                      <a:pt x="3310" y="1434"/>
                    </a:lnTo>
                    <a:lnTo>
                      <a:pt x="3310" y="1434"/>
                    </a:lnTo>
                    <a:lnTo>
                      <a:pt x="3308" y="1436"/>
                    </a:lnTo>
                    <a:lnTo>
                      <a:pt x="3306" y="1436"/>
                    </a:lnTo>
                    <a:lnTo>
                      <a:pt x="3304" y="1434"/>
                    </a:lnTo>
                    <a:lnTo>
                      <a:pt x="3302" y="1432"/>
                    </a:lnTo>
                    <a:lnTo>
                      <a:pt x="3298" y="1418"/>
                    </a:lnTo>
                    <a:lnTo>
                      <a:pt x="3298" y="1418"/>
                    </a:lnTo>
                    <a:lnTo>
                      <a:pt x="3296" y="1416"/>
                    </a:lnTo>
                    <a:lnTo>
                      <a:pt x="3294" y="1414"/>
                    </a:lnTo>
                    <a:lnTo>
                      <a:pt x="3292" y="1412"/>
                    </a:lnTo>
                    <a:lnTo>
                      <a:pt x="3288" y="1412"/>
                    </a:lnTo>
                    <a:lnTo>
                      <a:pt x="3266" y="1420"/>
                    </a:lnTo>
                    <a:lnTo>
                      <a:pt x="3266" y="1420"/>
                    </a:lnTo>
                    <a:lnTo>
                      <a:pt x="3262" y="1420"/>
                    </a:lnTo>
                    <a:lnTo>
                      <a:pt x="3260" y="1420"/>
                    </a:lnTo>
                    <a:lnTo>
                      <a:pt x="3258" y="1418"/>
                    </a:lnTo>
                    <a:lnTo>
                      <a:pt x="3256" y="1416"/>
                    </a:lnTo>
                    <a:lnTo>
                      <a:pt x="3248" y="1334"/>
                    </a:lnTo>
                    <a:lnTo>
                      <a:pt x="3248" y="1334"/>
                    </a:lnTo>
                    <a:lnTo>
                      <a:pt x="3244" y="1328"/>
                    </a:lnTo>
                    <a:lnTo>
                      <a:pt x="3238" y="1324"/>
                    </a:lnTo>
                    <a:lnTo>
                      <a:pt x="3230" y="1324"/>
                    </a:lnTo>
                    <a:lnTo>
                      <a:pt x="3230" y="1324"/>
                    </a:lnTo>
                    <a:lnTo>
                      <a:pt x="3224" y="1320"/>
                    </a:lnTo>
                    <a:lnTo>
                      <a:pt x="3218" y="1316"/>
                    </a:lnTo>
                    <a:lnTo>
                      <a:pt x="3186" y="1252"/>
                    </a:lnTo>
                    <a:lnTo>
                      <a:pt x="3186" y="1252"/>
                    </a:lnTo>
                    <a:lnTo>
                      <a:pt x="3182" y="1246"/>
                    </a:lnTo>
                    <a:lnTo>
                      <a:pt x="3174" y="1242"/>
                    </a:lnTo>
                    <a:lnTo>
                      <a:pt x="3074" y="1206"/>
                    </a:lnTo>
                    <a:lnTo>
                      <a:pt x="3074" y="1206"/>
                    </a:lnTo>
                    <a:lnTo>
                      <a:pt x="3068" y="1206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56" y="1214"/>
                    </a:lnTo>
                    <a:lnTo>
                      <a:pt x="3048" y="1214"/>
                    </a:lnTo>
                    <a:lnTo>
                      <a:pt x="2958" y="1192"/>
                    </a:lnTo>
                    <a:lnTo>
                      <a:pt x="2958" y="1192"/>
                    </a:lnTo>
                    <a:lnTo>
                      <a:pt x="2952" y="1190"/>
                    </a:lnTo>
                    <a:lnTo>
                      <a:pt x="2946" y="1184"/>
                    </a:lnTo>
                    <a:lnTo>
                      <a:pt x="2902" y="1136"/>
                    </a:lnTo>
                    <a:lnTo>
                      <a:pt x="2902" y="1136"/>
                    </a:lnTo>
                    <a:lnTo>
                      <a:pt x="2890" y="112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02" y="1070"/>
                    </a:lnTo>
                    <a:lnTo>
                      <a:pt x="2742" y="1002"/>
                    </a:lnTo>
                    <a:lnTo>
                      <a:pt x="2742" y="1002"/>
                    </a:lnTo>
                    <a:lnTo>
                      <a:pt x="2740" y="1000"/>
                    </a:lnTo>
                    <a:lnTo>
                      <a:pt x="2738" y="1000"/>
                    </a:lnTo>
                    <a:lnTo>
                      <a:pt x="2736" y="1000"/>
                    </a:lnTo>
                    <a:lnTo>
                      <a:pt x="2736" y="1004"/>
                    </a:lnTo>
                    <a:lnTo>
                      <a:pt x="2730" y="1046"/>
                    </a:lnTo>
                    <a:lnTo>
                      <a:pt x="2730" y="1046"/>
                    </a:lnTo>
                    <a:lnTo>
                      <a:pt x="2730" y="1054"/>
                    </a:lnTo>
                    <a:lnTo>
                      <a:pt x="2732" y="1060"/>
                    </a:lnTo>
                    <a:lnTo>
                      <a:pt x="2744" y="1090"/>
                    </a:lnTo>
                    <a:lnTo>
                      <a:pt x="2744" y="1090"/>
                    </a:lnTo>
                    <a:lnTo>
                      <a:pt x="2744" y="1094"/>
                    </a:lnTo>
                    <a:lnTo>
                      <a:pt x="2742" y="1096"/>
                    </a:lnTo>
                    <a:lnTo>
                      <a:pt x="2740" y="1096"/>
                    </a:lnTo>
                    <a:lnTo>
                      <a:pt x="2740" y="1096"/>
                    </a:lnTo>
                    <a:lnTo>
                      <a:pt x="2736" y="1098"/>
                    </a:lnTo>
                    <a:lnTo>
                      <a:pt x="2732" y="1102"/>
                    </a:lnTo>
                    <a:lnTo>
                      <a:pt x="2720" y="1138"/>
                    </a:lnTo>
                    <a:lnTo>
                      <a:pt x="2720" y="1138"/>
                    </a:lnTo>
                    <a:lnTo>
                      <a:pt x="2720" y="1142"/>
                    </a:lnTo>
                    <a:lnTo>
                      <a:pt x="2716" y="1144"/>
                    </a:lnTo>
                    <a:lnTo>
                      <a:pt x="2714" y="1144"/>
                    </a:lnTo>
                    <a:lnTo>
                      <a:pt x="2710" y="1144"/>
                    </a:lnTo>
                    <a:lnTo>
                      <a:pt x="2644" y="1116"/>
                    </a:lnTo>
                    <a:lnTo>
                      <a:pt x="2644" y="1116"/>
                    </a:lnTo>
                    <a:lnTo>
                      <a:pt x="2640" y="1110"/>
                    </a:lnTo>
                    <a:lnTo>
                      <a:pt x="2638" y="1104"/>
                    </a:lnTo>
                    <a:lnTo>
                      <a:pt x="2640" y="1092"/>
                    </a:lnTo>
                    <a:lnTo>
                      <a:pt x="2640" y="1092"/>
                    </a:lnTo>
                    <a:lnTo>
                      <a:pt x="2638" y="1084"/>
                    </a:lnTo>
                    <a:lnTo>
                      <a:pt x="2636" y="1078"/>
                    </a:lnTo>
                    <a:lnTo>
                      <a:pt x="2606" y="1030"/>
                    </a:lnTo>
                    <a:lnTo>
                      <a:pt x="2606" y="1030"/>
                    </a:lnTo>
                    <a:lnTo>
                      <a:pt x="2600" y="1026"/>
                    </a:lnTo>
                    <a:lnTo>
                      <a:pt x="2592" y="1024"/>
                    </a:lnTo>
                    <a:lnTo>
                      <a:pt x="2558" y="1030"/>
                    </a:lnTo>
                    <a:lnTo>
                      <a:pt x="2558" y="1030"/>
                    </a:lnTo>
                    <a:lnTo>
                      <a:pt x="2552" y="1030"/>
                    </a:lnTo>
                    <a:lnTo>
                      <a:pt x="2544" y="1028"/>
                    </a:lnTo>
                    <a:lnTo>
                      <a:pt x="2484" y="988"/>
                    </a:lnTo>
                    <a:lnTo>
                      <a:pt x="2484" y="988"/>
                    </a:lnTo>
                    <a:lnTo>
                      <a:pt x="2476" y="986"/>
                    </a:lnTo>
                    <a:lnTo>
                      <a:pt x="2470" y="988"/>
                    </a:lnTo>
                    <a:lnTo>
                      <a:pt x="2446" y="1000"/>
                    </a:lnTo>
                    <a:lnTo>
                      <a:pt x="2446" y="1000"/>
                    </a:lnTo>
                    <a:lnTo>
                      <a:pt x="2438" y="1002"/>
                    </a:lnTo>
                    <a:lnTo>
                      <a:pt x="2430" y="1002"/>
                    </a:lnTo>
                    <a:lnTo>
                      <a:pt x="2386" y="998"/>
                    </a:lnTo>
                    <a:lnTo>
                      <a:pt x="2386" y="998"/>
                    </a:lnTo>
                    <a:lnTo>
                      <a:pt x="2378" y="998"/>
                    </a:lnTo>
                    <a:lnTo>
                      <a:pt x="2370" y="998"/>
                    </a:lnTo>
                    <a:lnTo>
                      <a:pt x="2350" y="1006"/>
                    </a:lnTo>
                    <a:lnTo>
                      <a:pt x="2350" y="1006"/>
                    </a:lnTo>
                    <a:lnTo>
                      <a:pt x="2348" y="1006"/>
                    </a:lnTo>
                    <a:lnTo>
                      <a:pt x="2346" y="1010"/>
                    </a:lnTo>
                    <a:lnTo>
                      <a:pt x="2344" y="1012"/>
                    </a:lnTo>
                    <a:lnTo>
                      <a:pt x="2346" y="1016"/>
                    </a:lnTo>
                    <a:lnTo>
                      <a:pt x="2366" y="1060"/>
                    </a:lnTo>
                    <a:lnTo>
                      <a:pt x="2366" y="1060"/>
                    </a:lnTo>
                    <a:lnTo>
                      <a:pt x="2368" y="1068"/>
                    </a:lnTo>
                    <a:lnTo>
                      <a:pt x="2368" y="1076"/>
                    </a:lnTo>
                    <a:lnTo>
                      <a:pt x="2366" y="1096"/>
                    </a:lnTo>
                    <a:lnTo>
                      <a:pt x="2366" y="1096"/>
                    </a:lnTo>
                    <a:lnTo>
                      <a:pt x="2366" y="1100"/>
                    </a:lnTo>
                    <a:lnTo>
                      <a:pt x="2368" y="1102"/>
                    </a:lnTo>
                    <a:lnTo>
                      <a:pt x="2370" y="1104"/>
                    </a:lnTo>
                    <a:lnTo>
                      <a:pt x="2374" y="1104"/>
                    </a:lnTo>
                    <a:lnTo>
                      <a:pt x="2394" y="1100"/>
                    </a:lnTo>
                    <a:lnTo>
                      <a:pt x="2394" y="1100"/>
                    </a:lnTo>
                    <a:lnTo>
                      <a:pt x="2398" y="1100"/>
                    </a:lnTo>
                    <a:lnTo>
                      <a:pt x="2402" y="1100"/>
                    </a:lnTo>
                    <a:lnTo>
                      <a:pt x="2404" y="1102"/>
                    </a:lnTo>
                    <a:lnTo>
                      <a:pt x="2406" y="1106"/>
                    </a:lnTo>
                    <a:lnTo>
                      <a:pt x="2418" y="1146"/>
                    </a:lnTo>
                    <a:lnTo>
                      <a:pt x="2418" y="1146"/>
                    </a:lnTo>
                    <a:lnTo>
                      <a:pt x="2418" y="1154"/>
                    </a:lnTo>
                    <a:lnTo>
                      <a:pt x="2414" y="1160"/>
                    </a:lnTo>
                    <a:lnTo>
                      <a:pt x="2388" y="1186"/>
                    </a:lnTo>
                    <a:lnTo>
                      <a:pt x="2388" y="1186"/>
                    </a:lnTo>
                    <a:lnTo>
                      <a:pt x="2384" y="1192"/>
                    </a:lnTo>
                    <a:lnTo>
                      <a:pt x="2382" y="1198"/>
                    </a:lnTo>
                    <a:lnTo>
                      <a:pt x="2386" y="1216"/>
                    </a:lnTo>
                    <a:lnTo>
                      <a:pt x="2386" y="1216"/>
                    </a:lnTo>
                    <a:lnTo>
                      <a:pt x="2390" y="1222"/>
                    </a:lnTo>
                    <a:lnTo>
                      <a:pt x="2396" y="1226"/>
                    </a:lnTo>
                    <a:lnTo>
                      <a:pt x="2450" y="1240"/>
                    </a:lnTo>
                    <a:lnTo>
                      <a:pt x="2450" y="1240"/>
                    </a:lnTo>
                    <a:lnTo>
                      <a:pt x="2456" y="1244"/>
                    </a:lnTo>
                    <a:lnTo>
                      <a:pt x="2460" y="1248"/>
                    </a:lnTo>
                    <a:lnTo>
                      <a:pt x="2480" y="1296"/>
                    </a:lnTo>
                    <a:lnTo>
                      <a:pt x="2480" y="1296"/>
                    </a:lnTo>
                    <a:lnTo>
                      <a:pt x="2480" y="1302"/>
                    </a:lnTo>
                    <a:lnTo>
                      <a:pt x="2480" y="1310"/>
                    </a:lnTo>
                    <a:lnTo>
                      <a:pt x="2456" y="1372"/>
                    </a:lnTo>
                    <a:lnTo>
                      <a:pt x="2456" y="1372"/>
                    </a:lnTo>
                    <a:lnTo>
                      <a:pt x="2452" y="1380"/>
                    </a:lnTo>
                    <a:lnTo>
                      <a:pt x="2446" y="1384"/>
                    </a:lnTo>
                    <a:lnTo>
                      <a:pt x="2406" y="1412"/>
                    </a:lnTo>
                    <a:lnTo>
                      <a:pt x="2406" y="1412"/>
                    </a:lnTo>
                    <a:lnTo>
                      <a:pt x="2402" y="1418"/>
                    </a:lnTo>
                    <a:lnTo>
                      <a:pt x="2402" y="1424"/>
                    </a:lnTo>
                    <a:lnTo>
                      <a:pt x="2418" y="1454"/>
                    </a:lnTo>
                    <a:lnTo>
                      <a:pt x="2418" y="1454"/>
                    </a:lnTo>
                    <a:lnTo>
                      <a:pt x="2422" y="1460"/>
                    </a:lnTo>
                    <a:lnTo>
                      <a:pt x="2426" y="1462"/>
                    </a:lnTo>
                    <a:lnTo>
                      <a:pt x="2426" y="1462"/>
                    </a:lnTo>
                    <a:lnTo>
                      <a:pt x="2430" y="1464"/>
                    </a:lnTo>
                    <a:lnTo>
                      <a:pt x="2436" y="1468"/>
                    </a:lnTo>
                    <a:lnTo>
                      <a:pt x="2486" y="1534"/>
                    </a:lnTo>
                    <a:lnTo>
                      <a:pt x="2486" y="1534"/>
                    </a:lnTo>
                    <a:lnTo>
                      <a:pt x="2488" y="1540"/>
                    </a:lnTo>
                    <a:lnTo>
                      <a:pt x="2486" y="1546"/>
                    </a:lnTo>
                    <a:lnTo>
                      <a:pt x="2440" y="1610"/>
                    </a:lnTo>
                    <a:lnTo>
                      <a:pt x="2440" y="1610"/>
                    </a:lnTo>
                    <a:lnTo>
                      <a:pt x="2438" y="1612"/>
                    </a:lnTo>
                    <a:lnTo>
                      <a:pt x="2436" y="1612"/>
                    </a:lnTo>
                    <a:lnTo>
                      <a:pt x="2432" y="1612"/>
                    </a:lnTo>
                    <a:lnTo>
                      <a:pt x="2430" y="1610"/>
                    </a:lnTo>
                    <a:lnTo>
                      <a:pt x="2380" y="1544"/>
                    </a:lnTo>
                    <a:lnTo>
                      <a:pt x="2380" y="1544"/>
                    </a:lnTo>
                    <a:lnTo>
                      <a:pt x="2378" y="1540"/>
                    </a:lnTo>
                    <a:lnTo>
                      <a:pt x="2378" y="1540"/>
                    </a:lnTo>
                    <a:lnTo>
                      <a:pt x="2380" y="1538"/>
                    </a:lnTo>
                    <a:lnTo>
                      <a:pt x="2384" y="1538"/>
                    </a:lnTo>
                    <a:lnTo>
                      <a:pt x="2404" y="1540"/>
                    </a:lnTo>
                    <a:lnTo>
                      <a:pt x="2404" y="1540"/>
                    </a:lnTo>
                    <a:lnTo>
                      <a:pt x="2408" y="1540"/>
                    </a:lnTo>
                    <a:lnTo>
                      <a:pt x="2406" y="1536"/>
                    </a:lnTo>
                    <a:lnTo>
                      <a:pt x="2384" y="1516"/>
                    </a:lnTo>
                    <a:lnTo>
                      <a:pt x="2384" y="1516"/>
                    </a:lnTo>
                    <a:lnTo>
                      <a:pt x="2378" y="1514"/>
                    </a:lnTo>
                    <a:lnTo>
                      <a:pt x="2370" y="1514"/>
                    </a:lnTo>
                    <a:lnTo>
                      <a:pt x="2360" y="1520"/>
                    </a:lnTo>
                    <a:lnTo>
                      <a:pt x="2360" y="1520"/>
                    </a:lnTo>
                    <a:lnTo>
                      <a:pt x="2356" y="1520"/>
                    </a:lnTo>
                    <a:lnTo>
                      <a:pt x="2354" y="1520"/>
                    </a:lnTo>
                    <a:lnTo>
                      <a:pt x="2354" y="1518"/>
                    </a:lnTo>
                    <a:lnTo>
                      <a:pt x="2354" y="1516"/>
                    </a:lnTo>
                    <a:lnTo>
                      <a:pt x="2356" y="1488"/>
                    </a:lnTo>
                    <a:lnTo>
                      <a:pt x="2356" y="1488"/>
                    </a:lnTo>
                    <a:lnTo>
                      <a:pt x="2356" y="1482"/>
                    </a:lnTo>
                    <a:lnTo>
                      <a:pt x="2352" y="1476"/>
                    </a:lnTo>
                    <a:lnTo>
                      <a:pt x="2342" y="1468"/>
                    </a:lnTo>
                    <a:lnTo>
                      <a:pt x="2342" y="1468"/>
                    </a:lnTo>
                    <a:lnTo>
                      <a:pt x="2338" y="1462"/>
                    </a:lnTo>
                    <a:lnTo>
                      <a:pt x="2336" y="1454"/>
                    </a:lnTo>
                    <a:lnTo>
                      <a:pt x="2338" y="1432"/>
                    </a:lnTo>
                    <a:lnTo>
                      <a:pt x="2338" y="1432"/>
                    </a:lnTo>
                    <a:lnTo>
                      <a:pt x="2338" y="1428"/>
                    </a:lnTo>
                    <a:lnTo>
                      <a:pt x="2338" y="1426"/>
                    </a:lnTo>
                    <a:lnTo>
                      <a:pt x="2334" y="1424"/>
                    </a:lnTo>
                    <a:lnTo>
                      <a:pt x="2332" y="1422"/>
                    </a:lnTo>
                    <a:lnTo>
                      <a:pt x="2242" y="1412"/>
                    </a:lnTo>
                    <a:lnTo>
                      <a:pt x="2242" y="1412"/>
                    </a:lnTo>
                    <a:lnTo>
                      <a:pt x="2234" y="1410"/>
                    </a:lnTo>
                    <a:lnTo>
                      <a:pt x="2228" y="1404"/>
                    </a:lnTo>
                    <a:lnTo>
                      <a:pt x="2228" y="1402"/>
                    </a:lnTo>
                    <a:lnTo>
                      <a:pt x="2228" y="1402"/>
                    </a:lnTo>
                    <a:lnTo>
                      <a:pt x="2222" y="1398"/>
                    </a:lnTo>
                    <a:lnTo>
                      <a:pt x="2216" y="1396"/>
                    </a:lnTo>
                    <a:lnTo>
                      <a:pt x="2160" y="1390"/>
                    </a:lnTo>
                    <a:lnTo>
                      <a:pt x="2160" y="1390"/>
                    </a:lnTo>
                    <a:lnTo>
                      <a:pt x="2154" y="1386"/>
                    </a:lnTo>
                    <a:lnTo>
                      <a:pt x="2148" y="1382"/>
                    </a:lnTo>
                    <a:lnTo>
                      <a:pt x="2106" y="1334"/>
                    </a:lnTo>
                    <a:lnTo>
                      <a:pt x="2106" y="1334"/>
                    </a:lnTo>
                    <a:lnTo>
                      <a:pt x="2100" y="1328"/>
                    </a:lnTo>
                    <a:lnTo>
                      <a:pt x="2094" y="1324"/>
                    </a:lnTo>
                    <a:lnTo>
                      <a:pt x="2040" y="1306"/>
                    </a:lnTo>
                    <a:lnTo>
                      <a:pt x="2040" y="1306"/>
                    </a:lnTo>
                    <a:lnTo>
                      <a:pt x="2032" y="1304"/>
                    </a:lnTo>
                    <a:lnTo>
                      <a:pt x="2026" y="1306"/>
                    </a:lnTo>
                    <a:lnTo>
                      <a:pt x="1988" y="1322"/>
                    </a:lnTo>
                    <a:lnTo>
                      <a:pt x="1988" y="1322"/>
                    </a:lnTo>
                    <a:lnTo>
                      <a:pt x="1986" y="1322"/>
                    </a:lnTo>
                    <a:lnTo>
                      <a:pt x="1984" y="1322"/>
                    </a:lnTo>
                    <a:lnTo>
                      <a:pt x="1982" y="1320"/>
                    </a:lnTo>
                    <a:lnTo>
                      <a:pt x="1980" y="1316"/>
                    </a:lnTo>
                    <a:lnTo>
                      <a:pt x="1972" y="1236"/>
                    </a:lnTo>
                    <a:lnTo>
                      <a:pt x="1972" y="1236"/>
                    </a:lnTo>
                    <a:lnTo>
                      <a:pt x="1968" y="1230"/>
                    </a:lnTo>
                    <a:lnTo>
                      <a:pt x="1962" y="1226"/>
                    </a:lnTo>
                    <a:lnTo>
                      <a:pt x="1930" y="1222"/>
                    </a:lnTo>
                    <a:lnTo>
                      <a:pt x="1930" y="1222"/>
                    </a:lnTo>
                    <a:lnTo>
                      <a:pt x="1924" y="1220"/>
                    </a:lnTo>
                    <a:lnTo>
                      <a:pt x="1920" y="1214"/>
                    </a:lnTo>
                    <a:lnTo>
                      <a:pt x="1908" y="1174"/>
                    </a:lnTo>
                    <a:lnTo>
                      <a:pt x="1908" y="1174"/>
                    </a:lnTo>
                    <a:lnTo>
                      <a:pt x="1908" y="1168"/>
                    </a:lnTo>
                    <a:lnTo>
                      <a:pt x="1910" y="1160"/>
                    </a:lnTo>
                    <a:lnTo>
                      <a:pt x="1932" y="1118"/>
                    </a:lnTo>
                    <a:lnTo>
                      <a:pt x="1932" y="1118"/>
                    </a:lnTo>
                    <a:lnTo>
                      <a:pt x="1940" y="1104"/>
                    </a:lnTo>
                    <a:lnTo>
                      <a:pt x="1990" y="1030"/>
                    </a:lnTo>
                    <a:lnTo>
                      <a:pt x="1990" y="1030"/>
                    </a:lnTo>
                    <a:lnTo>
                      <a:pt x="2000" y="1018"/>
                    </a:lnTo>
                    <a:lnTo>
                      <a:pt x="2016" y="1000"/>
                    </a:lnTo>
                    <a:lnTo>
                      <a:pt x="2016" y="1000"/>
                    </a:lnTo>
                    <a:lnTo>
                      <a:pt x="2024" y="986"/>
                    </a:lnTo>
                    <a:lnTo>
                      <a:pt x="2034" y="964"/>
                    </a:lnTo>
                    <a:lnTo>
                      <a:pt x="2034" y="964"/>
                    </a:lnTo>
                    <a:lnTo>
                      <a:pt x="2036" y="962"/>
                    </a:lnTo>
                    <a:lnTo>
                      <a:pt x="2038" y="960"/>
                    </a:lnTo>
                    <a:lnTo>
                      <a:pt x="2040" y="960"/>
                    </a:lnTo>
                    <a:lnTo>
                      <a:pt x="2044" y="962"/>
                    </a:lnTo>
                    <a:lnTo>
                      <a:pt x="2054" y="970"/>
                    </a:lnTo>
                    <a:lnTo>
                      <a:pt x="2054" y="970"/>
                    </a:lnTo>
                    <a:lnTo>
                      <a:pt x="2056" y="970"/>
                    </a:lnTo>
                    <a:lnTo>
                      <a:pt x="2060" y="972"/>
                    </a:lnTo>
                    <a:lnTo>
                      <a:pt x="2062" y="970"/>
                    </a:lnTo>
                    <a:lnTo>
                      <a:pt x="2064" y="968"/>
                    </a:lnTo>
                    <a:lnTo>
                      <a:pt x="2124" y="906"/>
                    </a:lnTo>
                    <a:lnTo>
                      <a:pt x="2124" y="906"/>
                    </a:lnTo>
                    <a:lnTo>
                      <a:pt x="2126" y="904"/>
                    </a:lnTo>
                    <a:lnTo>
                      <a:pt x="2128" y="904"/>
                    </a:lnTo>
                    <a:lnTo>
                      <a:pt x="2130" y="904"/>
                    </a:lnTo>
                    <a:lnTo>
                      <a:pt x="2130" y="908"/>
                    </a:lnTo>
                    <a:lnTo>
                      <a:pt x="2134" y="936"/>
                    </a:lnTo>
                    <a:lnTo>
                      <a:pt x="2134" y="936"/>
                    </a:lnTo>
                    <a:lnTo>
                      <a:pt x="2134" y="944"/>
                    </a:lnTo>
                    <a:lnTo>
                      <a:pt x="2132" y="950"/>
                    </a:lnTo>
                    <a:lnTo>
                      <a:pt x="2122" y="974"/>
                    </a:lnTo>
                    <a:lnTo>
                      <a:pt x="2122" y="974"/>
                    </a:lnTo>
                    <a:lnTo>
                      <a:pt x="2122" y="976"/>
                    </a:lnTo>
                    <a:lnTo>
                      <a:pt x="2122" y="980"/>
                    </a:lnTo>
                    <a:lnTo>
                      <a:pt x="2124" y="982"/>
                    </a:lnTo>
                    <a:lnTo>
                      <a:pt x="2128" y="982"/>
                    </a:lnTo>
                    <a:lnTo>
                      <a:pt x="2146" y="984"/>
                    </a:lnTo>
                    <a:lnTo>
                      <a:pt x="2146" y="984"/>
                    </a:lnTo>
                    <a:lnTo>
                      <a:pt x="2148" y="986"/>
                    </a:lnTo>
                    <a:lnTo>
                      <a:pt x="2152" y="988"/>
                    </a:lnTo>
                    <a:lnTo>
                      <a:pt x="2152" y="990"/>
                    </a:lnTo>
                    <a:lnTo>
                      <a:pt x="2152" y="994"/>
                    </a:lnTo>
                    <a:lnTo>
                      <a:pt x="2152" y="1002"/>
                    </a:lnTo>
                    <a:lnTo>
                      <a:pt x="2152" y="1002"/>
                    </a:lnTo>
                    <a:lnTo>
                      <a:pt x="2152" y="1006"/>
                    </a:lnTo>
                    <a:lnTo>
                      <a:pt x="2156" y="1004"/>
                    </a:lnTo>
                    <a:lnTo>
                      <a:pt x="2200" y="958"/>
                    </a:lnTo>
                    <a:lnTo>
                      <a:pt x="2200" y="958"/>
                    </a:lnTo>
                    <a:lnTo>
                      <a:pt x="2206" y="954"/>
                    </a:lnTo>
                    <a:lnTo>
                      <a:pt x="2212" y="954"/>
                    </a:lnTo>
                    <a:lnTo>
                      <a:pt x="2256" y="968"/>
                    </a:lnTo>
                    <a:lnTo>
                      <a:pt x="2256" y="968"/>
                    </a:lnTo>
                    <a:lnTo>
                      <a:pt x="2264" y="968"/>
                    </a:lnTo>
                    <a:lnTo>
                      <a:pt x="2270" y="968"/>
                    </a:lnTo>
                    <a:lnTo>
                      <a:pt x="2280" y="964"/>
                    </a:lnTo>
                    <a:lnTo>
                      <a:pt x="2280" y="964"/>
                    </a:lnTo>
                    <a:lnTo>
                      <a:pt x="2282" y="962"/>
                    </a:lnTo>
                    <a:lnTo>
                      <a:pt x="2284" y="960"/>
                    </a:lnTo>
                    <a:lnTo>
                      <a:pt x="2284" y="956"/>
                    </a:lnTo>
                    <a:lnTo>
                      <a:pt x="2284" y="954"/>
                    </a:lnTo>
                    <a:lnTo>
                      <a:pt x="2280" y="938"/>
                    </a:lnTo>
                    <a:lnTo>
                      <a:pt x="2280" y="938"/>
                    </a:lnTo>
                    <a:lnTo>
                      <a:pt x="2276" y="932"/>
                    </a:lnTo>
                    <a:lnTo>
                      <a:pt x="2270" y="926"/>
                    </a:lnTo>
                    <a:lnTo>
                      <a:pt x="2240" y="914"/>
                    </a:lnTo>
                    <a:lnTo>
                      <a:pt x="2240" y="914"/>
                    </a:lnTo>
                    <a:lnTo>
                      <a:pt x="2226" y="908"/>
                    </a:lnTo>
                    <a:lnTo>
                      <a:pt x="2172" y="890"/>
                    </a:lnTo>
                    <a:lnTo>
                      <a:pt x="2172" y="890"/>
                    </a:lnTo>
                    <a:lnTo>
                      <a:pt x="2168" y="886"/>
                    </a:lnTo>
                    <a:lnTo>
                      <a:pt x="2166" y="878"/>
                    </a:lnTo>
                    <a:lnTo>
                      <a:pt x="2168" y="868"/>
                    </a:lnTo>
                    <a:lnTo>
                      <a:pt x="2168" y="868"/>
                    </a:lnTo>
                    <a:lnTo>
                      <a:pt x="2168" y="866"/>
                    </a:lnTo>
                    <a:lnTo>
                      <a:pt x="2170" y="864"/>
                    </a:lnTo>
                    <a:lnTo>
                      <a:pt x="2172" y="864"/>
                    </a:lnTo>
                    <a:lnTo>
                      <a:pt x="2174" y="866"/>
                    </a:lnTo>
                    <a:lnTo>
                      <a:pt x="2184" y="874"/>
                    </a:lnTo>
                    <a:lnTo>
                      <a:pt x="2184" y="874"/>
                    </a:lnTo>
                    <a:lnTo>
                      <a:pt x="2186" y="874"/>
                    </a:lnTo>
                    <a:lnTo>
                      <a:pt x="2188" y="874"/>
                    </a:lnTo>
                    <a:lnTo>
                      <a:pt x="2190" y="874"/>
                    </a:lnTo>
                    <a:lnTo>
                      <a:pt x="2190" y="870"/>
                    </a:lnTo>
                    <a:lnTo>
                      <a:pt x="2186" y="830"/>
                    </a:lnTo>
                    <a:lnTo>
                      <a:pt x="2186" y="830"/>
                    </a:lnTo>
                    <a:lnTo>
                      <a:pt x="2186" y="822"/>
                    </a:lnTo>
                    <a:lnTo>
                      <a:pt x="2188" y="814"/>
                    </a:lnTo>
                    <a:lnTo>
                      <a:pt x="2214" y="760"/>
                    </a:lnTo>
                    <a:lnTo>
                      <a:pt x="2214" y="760"/>
                    </a:lnTo>
                    <a:lnTo>
                      <a:pt x="2214" y="754"/>
                    </a:lnTo>
                    <a:lnTo>
                      <a:pt x="2212" y="748"/>
                    </a:lnTo>
                    <a:lnTo>
                      <a:pt x="2190" y="728"/>
                    </a:lnTo>
                    <a:lnTo>
                      <a:pt x="2190" y="728"/>
                    </a:lnTo>
                    <a:lnTo>
                      <a:pt x="2188" y="722"/>
                    </a:lnTo>
                    <a:lnTo>
                      <a:pt x="2188" y="716"/>
                    </a:lnTo>
                    <a:lnTo>
                      <a:pt x="2196" y="706"/>
                    </a:lnTo>
                    <a:lnTo>
                      <a:pt x="2196" y="706"/>
                    </a:lnTo>
                    <a:lnTo>
                      <a:pt x="2196" y="700"/>
                    </a:lnTo>
                    <a:lnTo>
                      <a:pt x="2194" y="694"/>
                    </a:lnTo>
                    <a:lnTo>
                      <a:pt x="2172" y="670"/>
                    </a:lnTo>
                    <a:lnTo>
                      <a:pt x="2172" y="670"/>
                    </a:lnTo>
                    <a:lnTo>
                      <a:pt x="2166" y="666"/>
                    </a:lnTo>
                    <a:lnTo>
                      <a:pt x="2160" y="664"/>
                    </a:lnTo>
                    <a:lnTo>
                      <a:pt x="2116" y="658"/>
                    </a:lnTo>
                    <a:lnTo>
                      <a:pt x="2116" y="658"/>
                    </a:lnTo>
                    <a:lnTo>
                      <a:pt x="2114" y="658"/>
                    </a:lnTo>
                    <a:lnTo>
                      <a:pt x="2112" y="660"/>
                    </a:lnTo>
                    <a:lnTo>
                      <a:pt x="2110" y="662"/>
                    </a:lnTo>
                    <a:lnTo>
                      <a:pt x="2110" y="666"/>
                    </a:lnTo>
                    <a:lnTo>
                      <a:pt x="2114" y="682"/>
                    </a:lnTo>
                    <a:lnTo>
                      <a:pt x="2114" y="682"/>
                    </a:lnTo>
                    <a:lnTo>
                      <a:pt x="2114" y="688"/>
                    </a:lnTo>
                    <a:lnTo>
                      <a:pt x="2114" y="696"/>
                    </a:lnTo>
                    <a:lnTo>
                      <a:pt x="2096" y="772"/>
                    </a:lnTo>
                    <a:lnTo>
                      <a:pt x="2096" y="772"/>
                    </a:lnTo>
                    <a:lnTo>
                      <a:pt x="2096" y="776"/>
                    </a:lnTo>
                    <a:lnTo>
                      <a:pt x="2094" y="776"/>
                    </a:lnTo>
                    <a:lnTo>
                      <a:pt x="2092" y="776"/>
                    </a:lnTo>
                    <a:lnTo>
                      <a:pt x="2090" y="774"/>
                    </a:lnTo>
                    <a:lnTo>
                      <a:pt x="2056" y="740"/>
                    </a:lnTo>
                    <a:lnTo>
                      <a:pt x="2056" y="740"/>
                    </a:lnTo>
                    <a:lnTo>
                      <a:pt x="2054" y="734"/>
                    </a:lnTo>
                    <a:lnTo>
                      <a:pt x="2052" y="726"/>
                    </a:lnTo>
                    <a:lnTo>
                      <a:pt x="2054" y="702"/>
                    </a:lnTo>
                    <a:lnTo>
                      <a:pt x="2054" y="702"/>
                    </a:lnTo>
                    <a:lnTo>
                      <a:pt x="2054" y="700"/>
                    </a:lnTo>
                    <a:lnTo>
                      <a:pt x="2054" y="696"/>
                    </a:lnTo>
                    <a:lnTo>
                      <a:pt x="2050" y="694"/>
                    </a:lnTo>
                    <a:lnTo>
                      <a:pt x="2048" y="694"/>
                    </a:lnTo>
                    <a:lnTo>
                      <a:pt x="2028" y="692"/>
                    </a:lnTo>
                    <a:lnTo>
                      <a:pt x="2028" y="692"/>
                    </a:lnTo>
                    <a:lnTo>
                      <a:pt x="2020" y="692"/>
                    </a:lnTo>
                    <a:lnTo>
                      <a:pt x="2016" y="698"/>
                    </a:lnTo>
                    <a:lnTo>
                      <a:pt x="2010" y="708"/>
                    </a:lnTo>
                    <a:lnTo>
                      <a:pt x="2010" y="708"/>
                    </a:lnTo>
                    <a:lnTo>
                      <a:pt x="2004" y="712"/>
                    </a:lnTo>
                    <a:lnTo>
                      <a:pt x="1998" y="712"/>
                    </a:lnTo>
                    <a:lnTo>
                      <a:pt x="1970" y="700"/>
                    </a:lnTo>
                    <a:lnTo>
                      <a:pt x="1970" y="700"/>
                    </a:lnTo>
                    <a:lnTo>
                      <a:pt x="1954" y="696"/>
                    </a:lnTo>
                    <a:lnTo>
                      <a:pt x="1874" y="686"/>
                    </a:lnTo>
                    <a:lnTo>
                      <a:pt x="1874" y="686"/>
                    </a:lnTo>
                    <a:lnTo>
                      <a:pt x="1858" y="688"/>
                    </a:lnTo>
                    <a:lnTo>
                      <a:pt x="1836" y="692"/>
                    </a:lnTo>
                    <a:lnTo>
                      <a:pt x="1836" y="692"/>
                    </a:lnTo>
                    <a:lnTo>
                      <a:pt x="1834" y="694"/>
                    </a:lnTo>
                    <a:lnTo>
                      <a:pt x="1832" y="696"/>
                    </a:lnTo>
                    <a:lnTo>
                      <a:pt x="1830" y="698"/>
                    </a:lnTo>
                    <a:lnTo>
                      <a:pt x="1830" y="702"/>
                    </a:lnTo>
                    <a:lnTo>
                      <a:pt x="1846" y="744"/>
                    </a:lnTo>
                    <a:lnTo>
                      <a:pt x="1846" y="744"/>
                    </a:lnTo>
                    <a:lnTo>
                      <a:pt x="1846" y="746"/>
                    </a:lnTo>
                    <a:lnTo>
                      <a:pt x="1844" y="750"/>
                    </a:lnTo>
                    <a:lnTo>
                      <a:pt x="1842" y="752"/>
                    </a:lnTo>
                    <a:lnTo>
                      <a:pt x="1840" y="752"/>
                    </a:lnTo>
                    <a:lnTo>
                      <a:pt x="1770" y="760"/>
                    </a:lnTo>
                    <a:lnTo>
                      <a:pt x="1770" y="760"/>
                    </a:lnTo>
                    <a:lnTo>
                      <a:pt x="1762" y="758"/>
                    </a:lnTo>
                    <a:lnTo>
                      <a:pt x="1756" y="754"/>
                    </a:lnTo>
                    <a:lnTo>
                      <a:pt x="1714" y="714"/>
                    </a:lnTo>
                    <a:lnTo>
                      <a:pt x="1714" y="714"/>
                    </a:lnTo>
                    <a:lnTo>
                      <a:pt x="1704" y="704"/>
                    </a:lnTo>
                    <a:lnTo>
                      <a:pt x="1704" y="704"/>
                    </a:lnTo>
                    <a:lnTo>
                      <a:pt x="1698" y="700"/>
                    </a:lnTo>
                    <a:lnTo>
                      <a:pt x="1690" y="700"/>
                    </a:lnTo>
                    <a:lnTo>
                      <a:pt x="1652" y="706"/>
                    </a:lnTo>
                    <a:lnTo>
                      <a:pt x="1652" y="706"/>
                    </a:lnTo>
                    <a:lnTo>
                      <a:pt x="1644" y="708"/>
                    </a:lnTo>
                    <a:lnTo>
                      <a:pt x="1640" y="714"/>
                    </a:lnTo>
                    <a:lnTo>
                      <a:pt x="1626" y="736"/>
                    </a:lnTo>
                    <a:lnTo>
                      <a:pt x="1626" y="736"/>
                    </a:lnTo>
                    <a:lnTo>
                      <a:pt x="1624" y="738"/>
                    </a:lnTo>
                    <a:lnTo>
                      <a:pt x="1620" y="740"/>
                    </a:lnTo>
                    <a:lnTo>
                      <a:pt x="1618" y="740"/>
                    </a:lnTo>
                    <a:lnTo>
                      <a:pt x="1616" y="738"/>
                    </a:lnTo>
                    <a:lnTo>
                      <a:pt x="1586" y="714"/>
                    </a:lnTo>
                    <a:lnTo>
                      <a:pt x="1586" y="714"/>
                    </a:lnTo>
                    <a:lnTo>
                      <a:pt x="1580" y="710"/>
                    </a:lnTo>
                    <a:lnTo>
                      <a:pt x="1572" y="708"/>
                    </a:lnTo>
                    <a:lnTo>
                      <a:pt x="1536" y="704"/>
                    </a:lnTo>
                    <a:lnTo>
                      <a:pt x="1536" y="704"/>
                    </a:lnTo>
                    <a:lnTo>
                      <a:pt x="1528" y="702"/>
                    </a:lnTo>
                    <a:lnTo>
                      <a:pt x="1522" y="698"/>
                    </a:lnTo>
                    <a:lnTo>
                      <a:pt x="1470" y="668"/>
                    </a:lnTo>
                    <a:lnTo>
                      <a:pt x="1470" y="668"/>
                    </a:lnTo>
                    <a:lnTo>
                      <a:pt x="1464" y="664"/>
                    </a:lnTo>
                    <a:lnTo>
                      <a:pt x="1460" y="658"/>
                    </a:lnTo>
                    <a:lnTo>
                      <a:pt x="1390" y="540"/>
                    </a:lnTo>
                    <a:lnTo>
                      <a:pt x="1390" y="540"/>
                    </a:lnTo>
                    <a:lnTo>
                      <a:pt x="1384" y="536"/>
                    </a:lnTo>
                    <a:lnTo>
                      <a:pt x="1378" y="534"/>
                    </a:lnTo>
                    <a:lnTo>
                      <a:pt x="1342" y="538"/>
                    </a:lnTo>
                    <a:lnTo>
                      <a:pt x="1342" y="538"/>
                    </a:lnTo>
                    <a:lnTo>
                      <a:pt x="1340" y="538"/>
                    </a:lnTo>
                    <a:lnTo>
                      <a:pt x="1338" y="536"/>
                    </a:lnTo>
                    <a:lnTo>
                      <a:pt x="1336" y="534"/>
                    </a:lnTo>
                    <a:lnTo>
                      <a:pt x="1338" y="530"/>
                    </a:lnTo>
                    <a:lnTo>
                      <a:pt x="1350" y="494"/>
                    </a:lnTo>
                    <a:lnTo>
                      <a:pt x="1350" y="494"/>
                    </a:lnTo>
                    <a:lnTo>
                      <a:pt x="1350" y="490"/>
                    </a:lnTo>
                    <a:lnTo>
                      <a:pt x="1346" y="490"/>
                    </a:lnTo>
                    <a:lnTo>
                      <a:pt x="1308" y="518"/>
                    </a:lnTo>
                    <a:lnTo>
                      <a:pt x="1308" y="518"/>
                    </a:lnTo>
                    <a:lnTo>
                      <a:pt x="1306" y="520"/>
                    </a:lnTo>
                    <a:lnTo>
                      <a:pt x="1304" y="520"/>
                    </a:lnTo>
                    <a:lnTo>
                      <a:pt x="1302" y="518"/>
                    </a:lnTo>
                    <a:lnTo>
                      <a:pt x="1302" y="516"/>
                    </a:lnTo>
                    <a:lnTo>
                      <a:pt x="1302" y="446"/>
                    </a:lnTo>
                    <a:lnTo>
                      <a:pt x="1302" y="446"/>
                    </a:lnTo>
                    <a:lnTo>
                      <a:pt x="1300" y="444"/>
                    </a:lnTo>
                    <a:lnTo>
                      <a:pt x="1300" y="442"/>
                    </a:lnTo>
                    <a:lnTo>
                      <a:pt x="1298" y="442"/>
                    </a:lnTo>
                    <a:lnTo>
                      <a:pt x="1296" y="444"/>
                    </a:lnTo>
                    <a:lnTo>
                      <a:pt x="1264" y="470"/>
                    </a:lnTo>
                    <a:lnTo>
                      <a:pt x="1264" y="470"/>
                    </a:lnTo>
                    <a:lnTo>
                      <a:pt x="1258" y="472"/>
                    </a:lnTo>
                    <a:lnTo>
                      <a:pt x="1250" y="472"/>
                    </a:lnTo>
                    <a:lnTo>
                      <a:pt x="1188" y="454"/>
                    </a:lnTo>
                    <a:lnTo>
                      <a:pt x="1188" y="454"/>
                    </a:lnTo>
                    <a:lnTo>
                      <a:pt x="1180" y="450"/>
                    </a:lnTo>
                    <a:lnTo>
                      <a:pt x="1176" y="446"/>
                    </a:lnTo>
                    <a:lnTo>
                      <a:pt x="1164" y="428"/>
                    </a:lnTo>
                    <a:lnTo>
                      <a:pt x="1164" y="428"/>
                    </a:lnTo>
                    <a:lnTo>
                      <a:pt x="1158" y="424"/>
                    </a:lnTo>
                    <a:lnTo>
                      <a:pt x="1152" y="424"/>
                    </a:lnTo>
                    <a:lnTo>
                      <a:pt x="1104" y="440"/>
                    </a:lnTo>
                    <a:lnTo>
                      <a:pt x="1104" y="440"/>
                    </a:lnTo>
                    <a:lnTo>
                      <a:pt x="1100" y="440"/>
                    </a:lnTo>
                    <a:lnTo>
                      <a:pt x="1098" y="440"/>
                    </a:lnTo>
                    <a:lnTo>
                      <a:pt x="1094" y="438"/>
                    </a:lnTo>
                    <a:lnTo>
                      <a:pt x="1094" y="434"/>
                    </a:lnTo>
                    <a:lnTo>
                      <a:pt x="1072" y="362"/>
                    </a:lnTo>
                    <a:lnTo>
                      <a:pt x="1072" y="362"/>
                    </a:lnTo>
                    <a:lnTo>
                      <a:pt x="1066" y="346"/>
                    </a:lnTo>
                    <a:lnTo>
                      <a:pt x="1022" y="216"/>
                    </a:lnTo>
                    <a:lnTo>
                      <a:pt x="1022" y="216"/>
                    </a:lnTo>
                    <a:lnTo>
                      <a:pt x="1018" y="210"/>
                    </a:lnTo>
                    <a:lnTo>
                      <a:pt x="1012" y="208"/>
                    </a:lnTo>
                    <a:lnTo>
                      <a:pt x="978" y="204"/>
                    </a:lnTo>
                    <a:lnTo>
                      <a:pt x="978" y="204"/>
                    </a:lnTo>
                    <a:lnTo>
                      <a:pt x="972" y="200"/>
                    </a:lnTo>
                    <a:lnTo>
                      <a:pt x="968" y="196"/>
                    </a:lnTo>
                    <a:lnTo>
                      <a:pt x="950" y="86"/>
                    </a:lnTo>
                    <a:lnTo>
                      <a:pt x="950" y="86"/>
                    </a:lnTo>
                    <a:lnTo>
                      <a:pt x="946" y="80"/>
                    </a:lnTo>
                    <a:lnTo>
                      <a:pt x="940" y="74"/>
                    </a:lnTo>
                    <a:lnTo>
                      <a:pt x="822" y="24"/>
                    </a:lnTo>
                    <a:lnTo>
                      <a:pt x="822" y="24"/>
                    </a:lnTo>
                    <a:lnTo>
                      <a:pt x="814" y="22"/>
                    </a:lnTo>
                    <a:lnTo>
                      <a:pt x="806" y="22"/>
                    </a:lnTo>
                    <a:lnTo>
                      <a:pt x="776" y="26"/>
                    </a:lnTo>
                    <a:lnTo>
                      <a:pt x="776" y="26"/>
                    </a:lnTo>
                    <a:lnTo>
                      <a:pt x="770" y="24"/>
                    </a:lnTo>
                    <a:lnTo>
                      <a:pt x="762" y="22"/>
                    </a:lnTo>
                    <a:lnTo>
                      <a:pt x="742" y="4"/>
                    </a:lnTo>
                    <a:lnTo>
                      <a:pt x="742" y="4"/>
                    </a:lnTo>
                    <a:lnTo>
                      <a:pt x="734" y="0"/>
                    </a:lnTo>
                    <a:lnTo>
                      <a:pt x="728" y="2"/>
                    </a:lnTo>
                    <a:lnTo>
                      <a:pt x="704" y="14"/>
                    </a:lnTo>
                    <a:lnTo>
                      <a:pt x="704" y="14"/>
                    </a:lnTo>
                    <a:lnTo>
                      <a:pt x="698" y="18"/>
                    </a:lnTo>
                    <a:lnTo>
                      <a:pt x="694" y="26"/>
                    </a:lnTo>
                    <a:lnTo>
                      <a:pt x="664" y="104"/>
                    </a:lnTo>
                    <a:lnTo>
                      <a:pt x="664" y="104"/>
                    </a:lnTo>
                    <a:lnTo>
                      <a:pt x="662" y="112"/>
                    </a:lnTo>
                    <a:lnTo>
                      <a:pt x="662" y="120"/>
                    </a:lnTo>
                    <a:lnTo>
                      <a:pt x="666" y="132"/>
                    </a:lnTo>
                    <a:lnTo>
                      <a:pt x="666" y="132"/>
                    </a:lnTo>
                    <a:lnTo>
                      <a:pt x="666" y="140"/>
                    </a:lnTo>
                    <a:lnTo>
                      <a:pt x="662" y="146"/>
                    </a:lnTo>
                    <a:lnTo>
                      <a:pt x="636" y="172"/>
                    </a:lnTo>
                    <a:lnTo>
                      <a:pt x="636" y="172"/>
                    </a:lnTo>
                    <a:lnTo>
                      <a:pt x="634" y="174"/>
                    </a:lnTo>
                    <a:lnTo>
                      <a:pt x="632" y="174"/>
                    </a:lnTo>
                    <a:lnTo>
                      <a:pt x="628" y="172"/>
                    </a:lnTo>
                    <a:lnTo>
                      <a:pt x="628" y="170"/>
                    </a:lnTo>
                    <a:lnTo>
                      <a:pt x="614" y="140"/>
                    </a:lnTo>
                    <a:lnTo>
                      <a:pt x="614" y="140"/>
                    </a:lnTo>
                    <a:lnTo>
                      <a:pt x="608" y="134"/>
                    </a:lnTo>
                    <a:lnTo>
                      <a:pt x="604" y="128"/>
                    </a:lnTo>
                    <a:lnTo>
                      <a:pt x="530" y="74"/>
                    </a:lnTo>
                    <a:lnTo>
                      <a:pt x="530" y="74"/>
                    </a:lnTo>
                    <a:lnTo>
                      <a:pt x="526" y="72"/>
                    </a:lnTo>
                    <a:lnTo>
                      <a:pt x="526" y="76"/>
                    </a:lnTo>
                    <a:lnTo>
                      <a:pt x="530" y="88"/>
                    </a:lnTo>
                    <a:lnTo>
                      <a:pt x="530" y="88"/>
                    </a:lnTo>
                    <a:lnTo>
                      <a:pt x="530" y="92"/>
                    </a:lnTo>
                    <a:lnTo>
                      <a:pt x="530" y="94"/>
                    </a:lnTo>
                    <a:lnTo>
                      <a:pt x="528" y="96"/>
                    </a:lnTo>
                    <a:lnTo>
                      <a:pt x="524" y="98"/>
                    </a:lnTo>
                    <a:lnTo>
                      <a:pt x="504" y="102"/>
                    </a:lnTo>
                    <a:lnTo>
                      <a:pt x="504" y="102"/>
                    </a:lnTo>
                    <a:lnTo>
                      <a:pt x="498" y="106"/>
                    </a:lnTo>
                    <a:lnTo>
                      <a:pt x="496" y="112"/>
                    </a:lnTo>
                    <a:lnTo>
                      <a:pt x="498" y="154"/>
                    </a:lnTo>
                    <a:lnTo>
                      <a:pt x="498" y="154"/>
                    </a:lnTo>
                    <a:lnTo>
                      <a:pt x="500" y="162"/>
                    </a:lnTo>
                    <a:lnTo>
                      <a:pt x="504" y="168"/>
                    </a:lnTo>
                    <a:lnTo>
                      <a:pt x="546" y="216"/>
                    </a:lnTo>
                    <a:lnTo>
                      <a:pt x="546" y="216"/>
                    </a:lnTo>
                    <a:lnTo>
                      <a:pt x="548" y="218"/>
                    </a:lnTo>
                    <a:lnTo>
                      <a:pt x="548" y="220"/>
                    </a:lnTo>
                    <a:lnTo>
                      <a:pt x="548" y="222"/>
                    </a:lnTo>
                    <a:lnTo>
                      <a:pt x="544" y="222"/>
                    </a:lnTo>
                    <a:lnTo>
                      <a:pt x="464" y="226"/>
                    </a:lnTo>
                    <a:lnTo>
                      <a:pt x="464" y="226"/>
                    </a:lnTo>
                    <a:lnTo>
                      <a:pt x="462" y="226"/>
                    </a:lnTo>
                    <a:lnTo>
                      <a:pt x="458" y="224"/>
                    </a:lnTo>
                    <a:lnTo>
                      <a:pt x="458" y="222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6" y="216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0" y="210"/>
                    </a:lnTo>
                    <a:lnTo>
                      <a:pt x="348" y="212"/>
                    </a:lnTo>
                    <a:lnTo>
                      <a:pt x="348" y="212"/>
                    </a:lnTo>
                    <a:lnTo>
                      <a:pt x="340" y="214"/>
                    </a:lnTo>
                    <a:lnTo>
                      <a:pt x="334" y="218"/>
                    </a:lnTo>
                    <a:lnTo>
                      <a:pt x="292" y="256"/>
                    </a:lnTo>
                    <a:lnTo>
                      <a:pt x="292" y="256"/>
                    </a:lnTo>
                    <a:lnTo>
                      <a:pt x="286" y="262"/>
                    </a:lnTo>
                    <a:lnTo>
                      <a:pt x="284" y="268"/>
                    </a:lnTo>
                    <a:lnTo>
                      <a:pt x="272" y="308"/>
                    </a:lnTo>
                    <a:lnTo>
                      <a:pt x="272" y="308"/>
                    </a:lnTo>
                    <a:lnTo>
                      <a:pt x="270" y="316"/>
                    </a:lnTo>
                    <a:lnTo>
                      <a:pt x="274" y="32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6" y="344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2" y="352"/>
                    </a:lnTo>
                    <a:lnTo>
                      <a:pt x="230" y="378"/>
                    </a:lnTo>
                    <a:lnTo>
                      <a:pt x="230" y="378"/>
                    </a:lnTo>
                    <a:lnTo>
                      <a:pt x="226" y="380"/>
                    </a:lnTo>
                    <a:lnTo>
                      <a:pt x="226" y="382"/>
                    </a:lnTo>
                    <a:lnTo>
                      <a:pt x="226" y="386"/>
                    </a:lnTo>
                    <a:lnTo>
                      <a:pt x="226" y="388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94" y="470"/>
                    </a:lnTo>
                    <a:lnTo>
                      <a:pt x="294" y="472"/>
                    </a:lnTo>
                    <a:lnTo>
                      <a:pt x="292" y="474"/>
                    </a:lnTo>
                    <a:lnTo>
                      <a:pt x="290" y="476"/>
                    </a:lnTo>
                    <a:lnTo>
                      <a:pt x="206" y="500"/>
                    </a:lnTo>
                    <a:lnTo>
                      <a:pt x="206" y="500"/>
                    </a:lnTo>
                    <a:lnTo>
                      <a:pt x="198" y="500"/>
                    </a:lnTo>
                    <a:lnTo>
                      <a:pt x="190" y="498"/>
                    </a:lnTo>
                    <a:lnTo>
                      <a:pt x="44" y="446"/>
                    </a:lnTo>
                    <a:lnTo>
                      <a:pt x="44" y="446"/>
                    </a:lnTo>
                    <a:lnTo>
                      <a:pt x="36" y="446"/>
                    </a:lnTo>
                    <a:lnTo>
                      <a:pt x="30" y="448"/>
                    </a:lnTo>
                    <a:lnTo>
                      <a:pt x="2" y="472"/>
                    </a:lnTo>
                    <a:lnTo>
                      <a:pt x="2" y="472"/>
                    </a:lnTo>
                    <a:lnTo>
                      <a:pt x="2" y="474"/>
                    </a:lnTo>
                    <a:lnTo>
                      <a:pt x="0" y="478"/>
                    </a:lnTo>
                    <a:lnTo>
                      <a:pt x="2" y="480"/>
                    </a:lnTo>
                    <a:lnTo>
                      <a:pt x="4" y="482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18" y="536"/>
                    </a:lnTo>
                    <a:lnTo>
                      <a:pt x="302" y="558"/>
                    </a:lnTo>
                    <a:lnTo>
                      <a:pt x="302" y="558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0" y="560"/>
                    </a:lnTo>
                    <a:lnTo>
                      <a:pt x="296" y="564"/>
                    </a:lnTo>
                    <a:lnTo>
                      <a:pt x="278" y="586"/>
                    </a:lnTo>
                    <a:lnTo>
                      <a:pt x="278" y="586"/>
                    </a:lnTo>
                    <a:lnTo>
                      <a:pt x="276" y="588"/>
                    </a:lnTo>
                    <a:lnTo>
                      <a:pt x="276" y="590"/>
                    </a:lnTo>
                    <a:lnTo>
                      <a:pt x="278" y="592"/>
                    </a:lnTo>
                    <a:lnTo>
                      <a:pt x="280" y="594"/>
                    </a:lnTo>
                    <a:lnTo>
                      <a:pt x="342" y="614"/>
                    </a:lnTo>
                    <a:lnTo>
                      <a:pt x="342" y="614"/>
                    </a:lnTo>
                    <a:lnTo>
                      <a:pt x="348" y="612"/>
                    </a:lnTo>
                    <a:lnTo>
                      <a:pt x="354" y="608"/>
                    </a:lnTo>
                    <a:lnTo>
                      <a:pt x="364" y="594"/>
                    </a:lnTo>
                    <a:lnTo>
                      <a:pt x="364" y="594"/>
                    </a:lnTo>
                    <a:lnTo>
                      <a:pt x="368" y="590"/>
                    </a:lnTo>
                    <a:lnTo>
                      <a:pt x="376" y="590"/>
                    </a:lnTo>
                    <a:lnTo>
                      <a:pt x="394" y="592"/>
                    </a:lnTo>
                    <a:lnTo>
                      <a:pt x="394" y="592"/>
                    </a:lnTo>
                    <a:lnTo>
                      <a:pt x="398" y="592"/>
                    </a:lnTo>
                    <a:lnTo>
                      <a:pt x="400" y="592"/>
                    </a:lnTo>
                    <a:lnTo>
                      <a:pt x="402" y="588"/>
                    </a:lnTo>
                    <a:lnTo>
                      <a:pt x="404" y="586"/>
                    </a:lnTo>
                    <a:lnTo>
                      <a:pt x="406" y="574"/>
                    </a:lnTo>
                    <a:lnTo>
                      <a:pt x="406" y="574"/>
                    </a:lnTo>
                    <a:lnTo>
                      <a:pt x="406" y="568"/>
                    </a:lnTo>
                    <a:lnTo>
                      <a:pt x="406" y="566"/>
                    </a:lnTo>
                    <a:lnTo>
                      <a:pt x="406" y="566"/>
                    </a:lnTo>
                    <a:lnTo>
                      <a:pt x="404" y="564"/>
                    </a:lnTo>
                    <a:lnTo>
                      <a:pt x="404" y="560"/>
                    </a:lnTo>
                    <a:lnTo>
                      <a:pt x="404" y="560"/>
                    </a:lnTo>
                    <a:lnTo>
                      <a:pt x="408" y="556"/>
                    </a:lnTo>
                    <a:lnTo>
                      <a:pt x="414" y="554"/>
                    </a:lnTo>
                    <a:lnTo>
                      <a:pt x="494" y="550"/>
                    </a:lnTo>
                    <a:lnTo>
                      <a:pt x="494" y="550"/>
                    </a:lnTo>
                    <a:lnTo>
                      <a:pt x="496" y="552"/>
                    </a:lnTo>
                    <a:lnTo>
                      <a:pt x="498" y="552"/>
                    </a:lnTo>
                    <a:lnTo>
                      <a:pt x="498" y="554"/>
                    </a:lnTo>
                    <a:lnTo>
                      <a:pt x="498" y="558"/>
                    </a:lnTo>
                    <a:lnTo>
                      <a:pt x="490" y="572"/>
                    </a:lnTo>
                    <a:lnTo>
                      <a:pt x="490" y="572"/>
                    </a:lnTo>
                    <a:lnTo>
                      <a:pt x="484" y="576"/>
                    </a:lnTo>
                    <a:lnTo>
                      <a:pt x="478" y="578"/>
                    </a:lnTo>
                    <a:lnTo>
                      <a:pt x="448" y="574"/>
                    </a:lnTo>
                    <a:lnTo>
                      <a:pt x="448" y="574"/>
                    </a:lnTo>
                    <a:lnTo>
                      <a:pt x="444" y="574"/>
                    </a:lnTo>
                    <a:lnTo>
                      <a:pt x="442" y="576"/>
                    </a:lnTo>
                    <a:lnTo>
                      <a:pt x="440" y="57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36" y="596"/>
                    </a:lnTo>
                    <a:lnTo>
                      <a:pt x="438" y="598"/>
                    </a:lnTo>
                    <a:lnTo>
                      <a:pt x="438" y="602"/>
                    </a:lnTo>
                    <a:lnTo>
                      <a:pt x="440" y="604"/>
                    </a:lnTo>
                    <a:lnTo>
                      <a:pt x="444" y="606"/>
                    </a:lnTo>
                    <a:lnTo>
                      <a:pt x="522" y="624"/>
                    </a:lnTo>
                    <a:lnTo>
                      <a:pt x="522" y="624"/>
                    </a:lnTo>
                    <a:lnTo>
                      <a:pt x="528" y="628"/>
                    </a:lnTo>
                    <a:lnTo>
                      <a:pt x="530" y="634"/>
                    </a:lnTo>
                    <a:lnTo>
                      <a:pt x="534" y="660"/>
                    </a:lnTo>
                    <a:lnTo>
                      <a:pt x="534" y="660"/>
                    </a:lnTo>
                    <a:lnTo>
                      <a:pt x="538" y="666"/>
                    </a:lnTo>
                    <a:lnTo>
                      <a:pt x="544" y="668"/>
                    </a:lnTo>
                    <a:lnTo>
                      <a:pt x="596" y="674"/>
                    </a:lnTo>
                    <a:lnTo>
                      <a:pt x="596" y="674"/>
                    </a:lnTo>
                    <a:lnTo>
                      <a:pt x="604" y="678"/>
                    </a:lnTo>
                    <a:lnTo>
                      <a:pt x="610" y="682"/>
                    </a:lnTo>
                    <a:lnTo>
                      <a:pt x="704" y="808"/>
                    </a:lnTo>
                    <a:lnTo>
                      <a:pt x="704" y="808"/>
                    </a:lnTo>
                    <a:lnTo>
                      <a:pt x="706" y="816"/>
                    </a:lnTo>
                    <a:lnTo>
                      <a:pt x="708" y="822"/>
                    </a:lnTo>
                    <a:lnTo>
                      <a:pt x="724" y="1086"/>
                    </a:lnTo>
                    <a:lnTo>
                      <a:pt x="724" y="1086"/>
                    </a:lnTo>
                    <a:lnTo>
                      <a:pt x="722" y="1102"/>
                    </a:lnTo>
                    <a:lnTo>
                      <a:pt x="718" y="1144"/>
                    </a:lnTo>
                    <a:lnTo>
                      <a:pt x="718" y="1144"/>
                    </a:lnTo>
                    <a:lnTo>
                      <a:pt x="716" y="1146"/>
                    </a:lnTo>
                    <a:lnTo>
                      <a:pt x="716" y="1148"/>
                    </a:lnTo>
                    <a:lnTo>
                      <a:pt x="712" y="1148"/>
                    </a:lnTo>
                    <a:lnTo>
                      <a:pt x="710" y="1148"/>
                    </a:lnTo>
                    <a:lnTo>
                      <a:pt x="704" y="1146"/>
                    </a:lnTo>
                    <a:lnTo>
                      <a:pt x="704" y="1146"/>
                    </a:lnTo>
                    <a:lnTo>
                      <a:pt x="696" y="1144"/>
                    </a:lnTo>
                    <a:lnTo>
                      <a:pt x="690" y="1146"/>
                    </a:lnTo>
                    <a:lnTo>
                      <a:pt x="662" y="1160"/>
                    </a:lnTo>
                    <a:lnTo>
                      <a:pt x="662" y="1160"/>
                    </a:lnTo>
                    <a:lnTo>
                      <a:pt x="658" y="1166"/>
                    </a:lnTo>
                    <a:lnTo>
                      <a:pt x="658" y="1172"/>
                    </a:lnTo>
                    <a:lnTo>
                      <a:pt x="678" y="1288"/>
                    </a:lnTo>
                    <a:lnTo>
                      <a:pt x="678" y="1288"/>
                    </a:lnTo>
                    <a:lnTo>
                      <a:pt x="680" y="1290"/>
                    </a:lnTo>
                    <a:lnTo>
                      <a:pt x="682" y="1288"/>
                    </a:lnTo>
                    <a:lnTo>
                      <a:pt x="710" y="1206"/>
                    </a:lnTo>
                    <a:lnTo>
                      <a:pt x="710" y="1206"/>
                    </a:lnTo>
                    <a:lnTo>
                      <a:pt x="718" y="1192"/>
                    </a:lnTo>
                    <a:lnTo>
                      <a:pt x="732" y="1172"/>
                    </a:lnTo>
                    <a:lnTo>
                      <a:pt x="732" y="1172"/>
                    </a:lnTo>
                    <a:lnTo>
                      <a:pt x="738" y="1168"/>
                    </a:lnTo>
                    <a:lnTo>
                      <a:pt x="746" y="1168"/>
                    </a:lnTo>
                    <a:lnTo>
                      <a:pt x="768" y="1170"/>
                    </a:lnTo>
                    <a:lnTo>
                      <a:pt x="768" y="1170"/>
                    </a:lnTo>
                    <a:lnTo>
                      <a:pt x="774" y="1172"/>
                    </a:lnTo>
                    <a:lnTo>
                      <a:pt x="776" y="1178"/>
                    </a:lnTo>
                    <a:lnTo>
                      <a:pt x="778" y="1230"/>
                    </a:lnTo>
                    <a:lnTo>
                      <a:pt x="778" y="1230"/>
                    </a:lnTo>
                    <a:lnTo>
                      <a:pt x="776" y="1234"/>
                    </a:lnTo>
                    <a:lnTo>
                      <a:pt x="776" y="1236"/>
                    </a:lnTo>
                    <a:lnTo>
                      <a:pt x="772" y="1238"/>
                    </a:lnTo>
                    <a:lnTo>
                      <a:pt x="770" y="1238"/>
                    </a:lnTo>
                    <a:lnTo>
                      <a:pt x="762" y="1236"/>
                    </a:lnTo>
                    <a:lnTo>
                      <a:pt x="762" y="1236"/>
                    </a:lnTo>
                    <a:lnTo>
                      <a:pt x="758" y="1238"/>
                    </a:lnTo>
                    <a:lnTo>
                      <a:pt x="756" y="1238"/>
                    </a:lnTo>
                    <a:lnTo>
                      <a:pt x="756" y="1240"/>
                    </a:lnTo>
                    <a:lnTo>
                      <a:pt x="756" y="1244"/>
                    </a:lnTo>
                    <a:lnTo>
                      <a:pt x="776" y="1330"/>
                    </a:lnTo>
                    <a:lnTo>
                      <a:pt x="776" y="1330"/>
                    </a:lnTo>
                    <a:lnTo>
                      <a:pt x="780" y="1344"/>
                    </a:lnTo>
                    <a:lnTo>
                      <a:pt x="800" y="1494"/>
                    </a:lnTo>
                    <a:lnTo>
                      <a:pt x="800" y="1494"/>
                    </a:lnTo>
                    <a:lnTo>
                      <a:pt x="800" y="1500"/>
                    </a:lnTo>
                    <a:lnTo>
                      <a:pt x="796" y="1508"/>
                    </a:lnTo>
                    <a:lnTo>
                      <a:pt x="786" y="1516"/>
                    </a:lnTo>
                    <a:lnTo>
                      <a:pt x="786" y="1516"/>
                    </a:lnTo>
                    <a:lnTo>
                      <a:pt x="784" y="1522"/>
                    </a:lnTo>
                    <a:lnTo>
                      <a:pt x="784" y="1530"/>
                    </a:lnTo>
                    <a:lnTo>
                      <a:pt x="786" y="1534"/>
                    </a:lnTo>
                    <a:lnTo>
                      <a:pt x="842" y="1524"/>
                    </a:lnTo>
                    <a:lnTo>
                      <a:pt x="1782" y="1570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2" name="Freeform 90"/>
              <p:cNvSpPr>
                <a:spLocks/>
              </p:cNvSpPr>
              <p:nvPr/>
            </p:nvSpPr>
            <p:spPr bwMode="auto">
              <a:xfrm>
                <a:off x="5819775" y="18923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3" name="Freeform 94"/>
              <p:cNvSpPr>
                <a:spLocks/>
              </p:cNvSpPr>
              <p:nvPr/>
            </p:nvSpPr>
            <p:spPr bwMode="auto">
              <a:xfrm>
                <a:off x="5768975" y="1466850"/>
                <a:ext cx="15875" cy="6350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10" h="4">
                    <a:moveTo>
                      <a:pt x="8" y="4"/>
                    </a:moveTo>
                    <a:lnTo>
                      <a:pt x="8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4" name="Freeform 97"/>
              <p:cNvSpPr>
                <a:spLocks/>
              </p:cNvSpPr>
              <p:nvPr/>
            </p:nvSpPr>
            <p:spPr bwMode="auto">
              <a:xfrm>
                <a:off x="5981700" y="9810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5" name="Freeform 101"/>
              <p:cNvSpPr>
                <a:spLocks/>
              </p:cNvSpPr>
              <p:nvPr/>
            </p:nvSpPr>
            <p:spPr bwMode="auto">
              <a:xfrm>
                <a:off x="3054350" y="3460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6" name="Freeform 105"/>
              <p:cNvSpPr>
                <a:spLocks/>
              </p:cNvSpPr>
              <p:nvPr/>
            </p:nvSpPr>
            <p:spPr bwMode="auto">
              <a:xfrm>
                <a:off x="3340100" y="8763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Freeform 106"/>
              <p:cNvSpPr>
                <a:spLocks/>
              </p:cNvSpPr>
              <p:nvPr/>
            </p:nvSpPr>
            <p:spPr bwMode="auto">
              <a:xfrm>
                <a:off x="3086100" y="4603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8" name="Freeform 107"/>
              <p:cNvSpPr>
                <a:spLocks/>
              </p:cNvSpPr>
              <p:nvPr/>
            </p:nvSpPr>
            <p:spPr bwMode="auto">
              <a:xfrm>
                <a:off x="7172325" y="1914525"/>
                <a:ext cx="88900" cy="57150"/>
              </a:xfrm>
              <a:custGeom>
                <a:avLst/>
                <a:gdLst/>
                <a:ahLst/>
                <a:cxnLst>
                  <a:cxn ang="0">
                    <a:pos x="54" y="18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54" y="18"/>
                  </a:cxn>
                </a:cxnLst>
                <a:rect l="0" t="0" r="r" b="b"/>
                <a:pathLst>
                  <a:path w="56" h="36">
                    <a:moveTo>
                      <a:pt x="54" y="18"/>
                    </a:moveTo>
                    <a:lnTo>
                      <a:pt x="6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54" y="1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sp>
        <p:nvSpPr>
          <p:cNvPr id="31750" name="Freeform 85"/>
          <p:cNvSpPr>
            <a:spLocks noEditPoints="1"/>
          </p:cNvSpPr>
          <p:nvPr/>
        </p:nvSpPr>
        <p:spPr bwMode="auto">
          <a:xfrm>
            <a:off x="4679950" y="2159000"/>
            <a:ext cx="4003675" cy="2293938"/>
          </a:xfrm>
          <a:custGeom>
            <a:avLst/>
            <a:gdLst>
              <a:gd name="T0" fmla="*/ 2147483647 w 2554"/>
              <a:gd name="T1" fmla="*/ 2147483647 h 1464"/>
              <a:gd name="T2" fmla="*/ 2147483647 w 2554"/>
              <a:gd name="T3" fmla="*/ 2147483647 h 1464"/>
              <a:gd name="T4" fmla="*/ 2147483647 w 2554"/>
              <a:gd name="T5" fmla="*/ 2147483647 h 1464"/>
              <a:gd name="T6" fmla="*/ 2147483647 w 2554"/>
              <a:gd name="T7" fmla="*/ 2147483647 h 1464"/>
              <a:gd name="T8" fmla="*/ 2147483647 w 2554"/>
              <a:gd name="T9" fmla="*/ 2147483647 h 1464"/>
              <a:gd name="T10" fmla="*/ 2147483647 w 2554"/>
              <a:gd name="T11" fmla="*/ 2147483647 h 1464"/>
              <a:gd name="T12" fmla="*/ 2147483647 w 2554"/>
              <a:gd name="T13" fmla="*/ 2147483647 h 1464"/>
              <a:gd name="T14" fmla="*/ 2147483647 w 2554"/>
              <a:gd name="T15" fmla="*/ 2147483647 h 1464"/>
              <a:gd name="T16" fmla="*/ 2147483647 w 2554"/>
              <a:gd name="T17" fmla="*/ 2147483647 h 1464"/>
              <a:gd name="T18" fmla="*/ 2147483647 w 2554"/>
              <a:gd name="T19" fmla="*/ 2147483647 h 1464"/>
              <a:gd name="T20" fmla="*/ 2147483647 w 2554"/>
              <a:gd name="T21" fmla="*/ 2147483647 h 1464"/>
              <a:gd name="T22" fmla="*/ 2147483647 w 2554"/>
              <a:gd name="T23" fmla="*/ 2147483647 h 1464"/>
              <a:gd name="T24" fmla="*/ 2147483647 w 2554"/>
              <a:gd name="T25" fmla="*/ 2147483647 h 1464"/>
              <a:gd name="T26" fmla="*/ 2147483647 w 2554"/>
              <a:gd name="T27" fmla="*/ 2147483647 h 1464"/>
              <a:gd name="T28" fmla="*/ 2147483647 w 2554"/>
              <a:gd name="T29" fmla="*/ 2147483647 h 1464"/>
              <a:gd name="T30" fmla="*/ 2147483647 w 2554"/>
              <a:gd name="T31" fmla="*/ 2147483647 h 1464"/>
              <a:gd name="T32" fmla="*/ 2147483647 w 2554"/>
              <a:gd name="T33" fmla="*/ 2147483647 h 1464"/>
              <a:gd name="T34" fmla="*/ 2147483647 w 2554"/>
              <a:gd name="T35" fmla="*/ 2147483647 h 1464"/>
              <a:gd name="T36" fmla="*/ 2147483647 w 2554"/>
              <a:gd name="T37" fmla="*/ 2147483647 h 1464"/>
              <a:gd name="T38" fmla="*/ 2147483647 w 2554"/>
              <a:gd name="T39" fmla="*/ 2147483647 h 1464"/>
              <a:gd name="T40" fmla="*/ 2147483647 w 2554"/>
              <a:gd name="T41" fmla="*/ 2147483647 h 1464"/>
              <a:gd name="T42" fmla="*/ 2147483647 w 2554"/>
              <a:gd name="T43" fmla="*/ 2147483647 h 1464"/>
              <a:gd name="T44" fmla="*/ 2147483647 w 2554"/>
              <a:gd name="T45" fmla="*/ 2147483647 h 1464"/>
              <a:gd name="T46" fmla="*/ 2147483647 w 2554"/>
              <a:gd name="T47" fmla="*/ 2147483647 h 1464"/>
              <a:gd name="T48" fmla="*/ 2147483647 w 2554"/>
              <a:gd name="T49" fmla="*/ 2147483647 h 1464"/>
              <a:gd name="T50" fmla="*/ 2147483647 w 2554"/>
              <a:gd name="T51" fmla="*/ 2147483647 h 1464"/>
              <a:gd name="T52" fmla="*/ 2147483647 w 2554"/>
              <a:gd name="T53" fmla="*/ 2147483647 h 1464"/>
              <a:gd name="T54" fmla="*/ 2147483647 w 2554"/>
              <a:gd name="T55" fmla="*/ 2147483647 h 1464"/>
              <a:gd name="T56" fmla="*/ 2147483647 w 2554"/>
              <a:gd name="T57" fmla="*/ 2147483647 h 1464"/>
              <a:gd name="T58" fmla="*/ 2147483647 w 2554"/>
              <a:gd name="T59" fmla="*/ 2147483647 h 1464"/>
              <a:gd name="T60" fmla="*/ 2147483647 w 2554"/>
              <a:gd name="T61" fmla="*/ 2147483647 h 1464"/>
              <a:gd name="T62" fmla="*/ 2147483647 w 2554"/>
              <a:gd name="T63" fmla="*/ 2147483647 h 1464"/>
              <a:gd name="T64" fmla="*/ 2147483647 w 2554"/>
              <a:gd name="T65" fmla="*/ 2147483647 h 1464"/>
              <a:gd name="T66" fmla="*/ 2147483647 w 2554"/>
              <a:gd name="T67" fmla="*/ 2147483647 h 1464"/>
              <a:gd name="T68" fmla="*/ 2147483647 w 2554"/>
              <a:gd name="T69" fmla="*/ 2147483647 h 1464"/>
              <a:gd name="T70" fmla="*/ 2147483647 w 2554"/>
              <a:gd name="T71" fmla="*/ 2147483647 h 1464"/>
              <a:gd name="T72" fmla="*/ 2147483647 w 2554"/>
              <a:gd name="T73" fmla="*/ 2147483647 h 1464"/>
              <a:gd name="T74" fmla="*/ 2147483647 w 2554"/>
              <a:gd name="T75" fmla="*/ 2147483647 h 1464"/>
              <a:gd name="T76" fmla="*/ 2147483647 w 2554"/>
              <a:gd name="T77" fmla="*/ 2147483647 h 1464"/>
              <a:gd name="T78" fmla="*/ 2147483647 w 2554"/>
              <a:gd name="T79" fmla="*/ 2147483647 h 1464"/>
              <a:gd name="T80" fmla="*/ 2147483647 w 2554"/>
              <a:gd name="T81" fmla="*/ 2147483647 h 1464"/>
              <a:gd name="T82" fmla="*/ 2147483647 w 2554"/>
              <a:gd name="T83" fmla="*/ 2147483647 h 1464"/>
              <a:gd name="T84" fmla="*/ 2147483647 w 2554"/>
              <a:gd name="T85" fmla="*/ 2147483647 h 1464"/>
              <a:gd name="T86" fmla="*/ 2147483647 w 2554"/>
              <a:gd name="T87" fmla="*/ 2147483647 h 1464"/>
              <a:gd name="T88" fmla="*/ 2147483647 w 2554"/>
              <a:gd name="T89" fmla="*/ 2147483647 h 1464"/>
              <a:gd name="T90" fmla="*/ 2147483647 w 2554"/>
              <a:gd name="T91" fmla="*/ 2147483647 h 1464"/>
              <a:gd name="T92" fmla="*/ 2147483647 w 2554"/>
              <a:gd name="T93" fmla="*/ 2147483647 h 1464"/>
              <a:gd name="T94" fmla="*/ 2147483647 w 2554"/>
              <a:gd name="T95" fmla="*/ 2147483647 h 1464"/>
              <a:gd name="T96" fmla="*/ 2147483647 w 2554"/>
              <a:gd name="T97" fmla="*/ 2147483647 h 1464"/>
              <a:gd name="T98" fmla="*/ 2147483647 w 2554"/>
              <a:gd name="T99" fmla="*/ 2147483647 h 1464"/>
              <a:gd name="T100" fmla="*/ 2147483647 w 2554"/>
              <a:gd name="T101" fmla="*/ 2147483647 h 1464"/>
              <a:gd name="T102" fmla="*/ 2147483647 w 2554"/>
              <a:gd name="T103" fmla="*/ 2147483647 h 1464"/>
              <a:gd name="T104" fmla="*/ 2147483647 w 2554"/>
              <a:gd name="T105" fmla="*/ 2147483647 h 1464"/>
              <a:gd name="T106" fmla="*/ 2147483647 w 2554"/>
              <a:gd name="T107" fmla="*/ 2147483647 h 1464"/>
              <a:gd name="T108" fmla="*/ 2147483647 w 2554"/>
              <a:gd name="T109" fmla="*/ 2147483647 h 1464"/>
              <a:gd name="T110" fmla="*/ 2147483647 w 2554"/>
              <a:gd name="T111" fmla="*/ 2147483647 h 1464"/>
              <a:gd name="T112" fmla="*/ 2147483647 w 2554"/>
              <a:gd name="T113" fmla="*/ 2147483647 h 1464"/>
              <a:gd name="T114" fmla="*/ 2147483647 w 2554"/>
              <a:gd name="T115" fmla="*/ 2147483647 h 1464"/>
              <a:gd name="T116" fmla="*/ 2147483647 w 2554"/>
              <a:gd name="T117" fmla="*/ 2147483647 h 1464"/>
              <a:gd name="T118" fmla="*/ 2147483647 w 2554"/>
              <a:gd name="T119" fmla="*/ 2147483647 h 1464"/>
              <a:gd name="T120" fmla="*/ 2147483647 w 2554"/>
              <a:gd name="T121" fmla="*/ 2147483647 h 146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554"/>
              <a:gd name="T184" fmla="*/ 0 h 1464"/>
              <a:gd name="T185" fmla="*/ 2554 w 2554"/>
              <a:gd name="T186" fmla="*/ 1464 h 146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554" h="1464">
                <a:moveTo>
                  <a:pt x="2554" y="214"/>
                </a:moveTo>
                <a:lnTo>
                  <a:pt x="2092" y="202"/>
                </a:lnTo>
                <a:lnTo>
                  <a:pt x="1956" y="202"/>
                </a:lnTo>
                <a:lnTo>
                  <a:pt x="2002" y="224"/>
                </a:lnTo>
                <a:lnTo>
                  <a:pt x="2006" y="226"/>
                </a:lnTo>
                <a:lnTo>
                  <a:pt x="2006" y="230"/>
                </a:lnTo>
                <a:lnTo>
                  <a:pt x="2008" y="232"/>
                </a:lnTo>
                <a:lnTo>
                  <a:pt x="2006" y="236"/>
                </a:lnTo>
                <a:lnTo>
                  <a:pt x="2004" y="240"/>
                </a:lnTo>
                <a:lnTo>
                  <a:pt x="2000" y="246"/>
                </a:lnTo>
                <a:lnTo>
                  <a:pt x="1994" y="248"/>
                </a:lnTo>
                <a:lnTo>
                  <a:pt x="1948" y="250"/>
                </a:lnTo>
                <a:lnTo>
                  <a:pt x="1942" y="252"/>
                </a:lnTo>
                <a:lnTo>
                  <a:pt x="1936" y="258"/>
                </a:lnTo>
                <a:lnTo>
                  <a:pt x="1928" y="270"/>
                </a:lnTo>
                <a:lnTo>
                  <a:pt x="1922" y="284"/>
                </a:lnTo>
                <a:lnTo>
                  <a:pt x="1918" y="296"/>
                </a:lnTo>
                <a:lnTo>
                  <a:pt x="1916" y="306"/>
                </a:lnTo>
                <a:lnTo>
                  <a:pt x="1916" y="316"/>
                </a:lnTo>
                <a:lnTo>
                  <a:pt x="1914" y="324"/>
                </a:lnTo>
                <a:lnTo>
                  <a:pt x="1912" y="336"/>
                </a:lnTo>
                <a:lnTo>
                  <a:pt x="1908" y="346"/>
                </a:lnTo>
                <a:lnTo>
                  <a:pt x="1908" y="350"/>
                </a:lnTo>
                <a:lnTo>
                  <a:pt x="1906" y="352"/>
                </a:lnTo>
                <a:lnTo>
                  <a:pt x="1902" y="352"/>
                </a:lnTo>
                <a:lnTo>
                  <a:pt x="1900" y="352"/>
                </a:lnTo>
                <a:lnTo>
                  <a:pt x="1872" y="342"/>
                </a:lnTo>
                <a:lnTo>
                  <a:pt x="1866" y="340"/>
                </a:lnTo>
                <a:lnTo>
                  <a:pt x="1858" y="336"/>
                </a:lnTo>
                <a:lnTo>
                  <a:pt x="1834" y="314"/>
                </a:lnTo>
                <a:lnTo>
                  <a:pt x="1830" y="308"/>
                </a:lnTo>
                <a:lnTo>
                  <a:pt x="1830" y="302"/>
                </a:lnTo>
                <a:lnTo>
                  <a:pt x="1830" y="292"/>
                </a:lnTo>
                <a:lnTo>
                  <a:pt x="1832" y="276"/>
                </a:lnTo>
                <a:lnTo>
                  <a:pt x="1832" y="270"/>
                </a:lnTo>
                <a:lnTo>
                  <a:pt x="1832" y="266"/>
                </a:lnTo>
                <a:lnTo>
                  <a:pt x="1832" y="264"/>
                </a:lnTo>
                <a:lnTo>
                  <a:pt x="1830" y="262"/>
                </a:lnTo>
                <a:lnTo>
                  <a:pt x="1826" y="260"/>
                </a:lnTo>
                <a:lnTo>
                  <a:pt x="1812" y="258"/>
                </a:lnTo>
                <a:lnTo>
                  <a:pt x="1796" y="254"/>
                </a:lnTo>
                <a:lnTo>
                  <a:pt x="1770" y="248"/>
                </a:lnTo>
                <a:lnTo>
                  <a:pt x="1764" y="244"/>
                </a:lnTo>
                <a:lnTo>
                  <a:pt x="1760" y="238"/>
                </a:lnTo>
                <a:lnTo>
                  <a:pt x="1760" y="236"/>
                </a:lnTo>
                <a:lnTo>
                  <a:pt x="1758" y="236"/>
                </a:lnTo>
                <a:lnTo>
                  <a:pt x="1754" y="238"/>
                </a:lnTo>
                <a:lnTo>
                  <a:pt x="1732" y="270"/>
                </a:lnTo>
                <a:lnTo>
                  <a:pt x="1730" y="276"/>
                </a:lnTo>
                <a:lnTo>
                  <a:pt x="1728" y="284"/>
                </a:lnTo>
                <a:lnTo>
                  <a:pt x="1726" y="324"/>
                </a:lnTo>
                <a:lnTo>
                  <a:pt x="1724" y="340"/>
                </a:lnTo>
                <a:lnTo>
                  <a:pt x="1716" y="392"/>
                </a:lnTo>
                <a:lnTo>
                  <a:pt x="1712" y="398"/>
                </a:lnTo>
                <a:lnTo>
                  <a:pt x="1708" y="404"/>
                </a:lnTo>
                <a:lnTo>
                  <a:pt x="1678" y="428"/>
                </a:lnTo>
                <a:lnTo>
                  <a:pt x="1676" y="428"/>
                </a:lnTo>
                <a:lnTo>
                  <a:pt x="1672" y="430"/>
                </a:lnTo>
                <a:lnTo>
                  <a:pt x="1670" y="428"/>
                </a:lnTo>
                <a:lnTo>
                  <a:pt x="1668" y="426"/>
                </a:lnTo>
                <a:lnTo>
                  <a:pt x="1638" y="384"/>
                </a:lnTo>
                <a:lnTo>
                  <a:pt x="1634" y="376"/>
                </a:lnTo>
                <a:lnTo>
                  <a:pt x="1634" y="368"/>
                </a:lnTo>
                <a:lnTo>
                  <a:pt x="1654" y="284"/>
                </a:lnTo>
                <a:lnTo>
                  <a:pt x="1660" y="270"/>
                </a:lnTo>
                <a:lnTo>
                  <a:pt x="1696" y="210"/>
                </a:lnTo>
                <a:lnTo>
                  <a:pt x="1700" y="204"/>
                </a:lnTo>
                <a:lnTo>
                  <a:pt x="1708" y="202"/>
                </a:lnTo>
                <a:lnTo>
                  <a:pt x="1710" y="202"/>
                </a:lnTo>
                <a:lnTo>
                  <a:pt x="1576" y="202"/>
                </a:lnTo>
                <a:lnTo>
                  <a:pt x="1538" y="154"/>
                </a:lnTo>
                <a:lnTo>
                  <a:pt x="1504" y="160"/>
                </a:lnTo>
                <a:lnTo>
                  <a:pt x="1490" y="162"/>
                </a:lnTo>
                <a:lnTo>
                  <a:pt x="1486" y="160"/>
                </a:lnTo>
                <a:lnTo>
                  <a:pt x="1484" y="154"/>
                </a:lnTo>
                <a:lnTo>
                  <a:pt x="1482" y="142"/>
                </a:lnTo>
                <a:lnTo>
                  <a:pt x="1484" y="134"/>
                </a:lnTo>
                <a:lnTo>
                  <a:pt x="1488" y="130"/>
                </a:lnTo>
                <a:lnTo>
                  <a:pt x="1508" y="118"/>
                </a:lnTo>
                <a:lnTo>
                  <a:pt x="1500" y="108"/>
                </a:lnTo>
                <a:lnTo>
                  <a:pt x="1460" y="70"/>
                </a:lnTo>
                <a:lnTo>
                  <a:pt x="1428" y="56"/>
                </a:lnTo>
                <a:lnTo>
                  <a:pt x="1404" y="46"/>
                </a:lnTo>
                <a:lnTo>
                  <a:pt x="1336" y="56"/>
                </a:lnTo>
                <a:lnTo>
                  <a:pt x="1176" y="48"/>
                </a:lnTo>
                <a:lnTo>
                  <a:pt x="1176" y="50"/>
                </a:lnTo>
                <a:lnTo>
                  <a:pt x="1152" y="64"/>
                </a:lnTo>
                <a:lnTo>
                  <a:pt x="1150" y="66"/>
                </a:lnTo>
                <a:lnTo>
                  <a:pt x="1146" y="64"/>
                </a:lnTo>
                <a:lnTo>
                  <a:pt x="1144" y="64"/>
                </a:lnTo>
                <a:lnTo>
                  <a:pt x="1142" y="60"/>
                </a:lnTo>
                <a:lnTo>
                  <a:pt x="1136" y="46"/>
                </a:lnTo>
                <a:lnTo>
                  <a:pt x="196" y="0"/>
                </a:lnTo>
                <a:lnTo>
                  <a:pt x="140" y="10"/>
                </a:lnTo>
                <a:lnTo>
                  <a:pt x="156" y="58"/>
                </a:lnTo>
                <a:lnTo>
                  <a:pt x="158" y="66"/>
                </a:lnTo>
                <a:lnTo>
                  <a:pt x="158" y="74"/>
                </a:lnTo>
                <a:lnTo>
                  <a:pt x="146" y="182"/>
                </a:lnTo>
                <a:lnTo>
                  <a:pt x="142" y="196"/>
                </a:lnTo>
                <a:lnTo>
                  <a:pt x="56" y="382"/>
                </a:lnTo>
                <a:lnTo>
                  <a:pt x="52" y="388"/>
                </a:lnTo>
                <a:lnTo>
                  <a:pt x="46" y="394"/>
                </a:lnTo>
                <a:lnTo>
                  <a:pt x="6" y="430"/>
                </a:lnTo>
                <a:lnTo>
                  <a:pt x="2" y="436"/>
                </a:lnTo>
                <a:lnTo>
                  <a:pt x="0" y="444"/>
                </a:lnTo>
                <a:lnTo>
                  <a:pt x="16" y="582"/>
                </a:lnTo>
                <a:lnTo>
                  <a:pt x="20" y="598"/>
                </a:lnTo>
                <a:lnTo>
                  <a:pt x="42" y="658"/>
                </a:lnTo>
                <a:lnTo>
                  <a:pt x="44" y="674"/>
                </a:lnTo>
                <a:lnTo>
                  <a:pt x="50" y="796"/>
                </a:lnTo>
                <a:lnTo>
                  <a:pt x="52" y="802"/>
                </a:lnTo>
                <a:lnTo>
                  <a:pt x="58" y="806"/>
                </a:lnTo>
                <a:lnTo>
                  <a:pt x="134" y="840"/>
                </a:lnTo>
                <a:lnTo>
                  <a:pt x="138" y="844"/>
                </a:lnTo>
                <a:lnTo>
                  <a:pt x="142" y="850"/>
                </a:lnTo>
                <a:lnTo>
                  <a:pt x="146" y="878"/>
                </a:lnTo>
                <a:lnTo>
                  <a:pt x="150" y="884"/>
                </a:lnTo>
                <a:lnTo>
                  <a:pt x="154" y="890"/>
                </a:lnTo>
                <a:lnTo>
                  <a:pt x="172" y="910"/>
                </a:lnTo>
                <a:lnTo>
                  <a:pt x="176" y="916"/>
                </a:lnTo>
                <a:lnTo>
                  <a:pt x="178" y="924"/>
                </a:lnTo>
                <a:lnTo>
                  <a:pt x="190" y="972"/>
                </a:lnTo>
                <a:lnTo>
                  <a:pt x="268" y="962"/>
                </a:lnTo>
                <a:lnTo>
                  <a:pt x="340" y="968"/>
                </a:lnTo>
                <a:lnTo>
                  <a:pt x="394" y="968"/>
                </a:lnTo>
                <a:lnTo>
                  <a:pt x="472" y="1030"/>
                </a:lnTo>
                <a:lnTo>
                  <a:pt x="552" y="1054"/>
                </a:lnTo>
                <a:lnTo>
                  <a:pt x="636" y="1060"/>
                </a:lnTo>
                <a:lnTo>
                  <a:pt x="660" y="1042"/>
                </a:lnTo>
                <a:lnTo>
                  <a:pt x="696" y="1016"/>
                </a:lnTo>
                <a:lnTo>
                  <a:pt x="720" y="1016"/>
                </a:lnTo>
                <a:lnTo>
                  <a:pt x="756" y="1030"/>
                </a:lnTo>
                <a:lnTo>
                  <a:pt x="780" y="1042"/>
                </a:lnTo>
                <a:lnTo>
                  <a:pt x="818" y="1096"/>
                </a:lnTo>
                <a:lnTo>
                  <a:pt x="836" y="1144"/>
                </a:lnTo>
                <a:lnTo>
                  <a:pt x="860" y="1168"/>
                </a:lnTo>
                <a:lnTo>
                  <a:pt x="908" y="1168"/>
                </a:lnTo>
                <a:lnTo>
                  <a:pt x="932" y="1138"/>
                </a:lnTo>
                <a:lnTo>
                  <a:pt x="962" y="1138"/>
                </a:lnTo>
                <a:lnTo>
                  <a:pt x="1010" y="1174"/>
                </a:lnTo>
                <a:lnTo>
                  <a:pt x="1082" y="1294"/>
                </a:lnTo>
                <a:lnTo>
                  <a:pt x="1112" y="1356"/>
                </a:lnTo>
                <a:lnTo>
                  <a:pt x="1132" y="1364"/>
                </a:lnTo>
                <a:lnTo>
                  <a:pt x="1134" y="1360"/>
                </a:lnTo>
                <a:lnTo>
                  <a:pt x="1252" y="1286"/>
                </a:lnTo>
                <a:lnTo>
                  <a:pt x="1264" y="1278"/>
                </a:lnTo>
                <a:lnTo>
                  <a:pt x="1302" y="1252"/>
                </a:lnTo>
                <a:lnTo>
                  <a:pt x="1310" y="1248"/>
                </a:lnTo>
                <a:lnTo>
                  <a:pt x="1316" y="1250"/>
                </a:lnTo>
                <a:lnTo>
                  <a:pt x="1358" y="1266"/>
                </a:lnTo>
                <a:lnTo>
                  <a:pt x="1366" y="1266"/>
                </a:lnTo>
                <a:lnTo>
                  <a:pt x="1374" y="1266"/>
                </a:lnTo>
                <a:lnTo>
                  <a:pt x="1406" y="1260"/>
                </a:lnTo>
                <a:lnTo>
                  <a:pt x="1412" y="1260"/>
                </a:lnTo>
                <a:lnTo>
                  <a:pt x="1420" y="1262"/>
                </a:lnTo>
                <a:lnTo>
                  <a:pt x="1452" y="1276"/>
                </a:lnTo>
                <a:lnTo>
                  <a:pt x="1460" y="1278"/>
                </a:lnTo>
                <a:lnTo>
                  <a:pt x="1468" y="1278"/>
                </a:lnTo>
                <a:lnTo>
                  <a:pt x="1512" y="1272"/>
                </a:lnTo>
                <a:lnTo>
                  <a:pt x="1520" y="1272"/>
                </a:lnTo>
                <a:lnTo>
                  <a:pt x="1526" y="1274"/>
                </a:lnTo>
                <a:lnTo>
                  <a:pt x="1558" y="1288"/>
                </a:lnTo>
                <a:lnTo>
                  <a:pt x="1560" y="1290"/>
                </a:lnTo>
                <a:lnTo>
                  <a:pt x="1562" y="1288"/>
                </a:lnTo>
                <a:lnTo>
                  <a:pt x="1564" y="1286"/>
                </a:lnTo>
                <a:lnTo>
                  <a:pt x="1562" y="1284"/>
                </a:lnTo>
                <a:lnTo>
                  <a:pt x="1552" y="1254"/>
                </a:lnTo>
                <a:lnTo>
                  <a:pt x="1544" y="1240"/>
                </a:lnTo>
                <a:lnTo>
                  <a:pt x="1542" y="1238"/>
                </a:lnTo>
                <a:lnTo>
                  <a:pt x="1540" y="1236"/>
                </a:lnTo>
                <a:lnTo>
                  <a:pt x="1540" y="1232"/>
                </a:lnTo>
                <a:lnTo>
                  <a:pt x="1540" y="1230"/>
                </a:lnTo>
                <a:lnTo>
                  <a:pt x="1542" y="1228"/>
                </a:lnTo>
                <a:lnTo>
                  <a:pt x="1570" y="1210"/>
                </a:lnTo>
                <a:lnTo>
                  <a:pt x="1576" y="1208"/>
                </a:lnTo>
                <a:lnTo>
                  <a:pt x="1582" y="1210"/>
                </a:lnTo>
                <a:lnTo>
                  <a:pt x="1600" y="1222"/>
                </a:lnTo>
                <a:lnTo>
                  <a:pt x="1606" y="1224"/>
                </a:lnTo>
                <a:lnTo>
                  <a:pt x="1614" y="1224"/>
                </a:lnTo>
                <a:lnTo>
                  <a:pt x="1650" y="1206"/>
                </a:lnTo>
                <a:lnTo>
                  <a:pt x="1658" y="1204"/>
                </a:lnTo>
                <a:lnTo>
                  <a:pt x="1666" y="1204"/>
                </a:lnTo>
                <a:lnTo>
                  <a:pt x="1724" y="1210"/>
                </a:lnTo>
                <a:lnTo>
                  <a:pt x="1728" y="1212"/>
                </a:lnTo>
                <a:lnTo>
                  <a:pt x="1730" y="1214"/>
                </a:lnTo>
                <a:lnTo>
                  <a:pt x="1732" y="1216"/>
                </a:lnTo>
                <a:lnTo>
                  <a:pt x="1732" y="1220"/>
                </a:lnTo>
                <a:lnTo>
                  <a:pt x="1730" y="1234"/>
                </a:lnTo>
                <a:lnTo>
                  <a:pt x="1730" y="1236"/>
                </a:lnTo>
                <a:lnTo>
                  <a:pt x="1732" y="1238"/>
                </a:lnTo>
                <a:lnTo>
                  <a:pt x="1734" y="1238"/>
                </a:lnTo>
                <a:lnTo>
                  <a:pt x="1736" y="1238"/>
                </a:lnTo>
                <a:lnTo>
                  <a:pt x="1792" y="1210"/>
                </a:lnTo>
                <a:lnTo>
                  <a:pt x="1800" y="1210"/>
                </a:lnTo>
                <a:lnTo>
                  <a:pt x="1804" y="1212"/>
                </a:lnTo>
                <a:lnTo>
                  <a:pt x="1838" y="1248"/>
                </a:lnTo>
                <a:lnTo>
                  <a:pt x="1848" y="1260"/>
                </a:lnTo>
                <a:lnTo>
                  <a:pt x="1870" y="1280"/>
                </a:lnTo>
                <a:lnTo>
                  <a:pt x="1874" y="1286"/>
                </a:lnTo>
                <a:lnTo>
                  <a:pt x="1876" y="1292"/>
                </a:lnTo>
                <a:lnTo>
                  <a:pt x="1880" y="1322"/>
                </a:lnTo>
                <a:lnTo>
                  <a:pt x="1882" y="1328"/>
                </a:lnTo>
                <a:lnTo>
                  <a:pt x="1886" y="1334"/>
                </a:lnTo>
                <a:lnTo>
                  <a:pt x="1970" y="1430"/>
                </a:lnTo>
                <a:lnTo>
                  <a:pt x="1974" y="1436"/>
                </a:lnTo>
                <a:lnTo>
                  <a:pt x="1976" y="1442"/>
                </a:lnTo>
                <a:lnTo>
                  <a:pt x="1976" y="1448"/>
                </a:lnTo>
                <a:lnTo>
                  <a:pt x="1980" y="1452"/>
                </a:lnTo>
                <a:lnTo>
                  <a:pt x="1990" y="1462"/>
                </a:lnTo>
                <a:lnTo>
                  <a:pt x="1996" y="1464"/>
                </a:lnTo>
                <a:lnTo>
                  <a:pt x="2004" y="1464"/>
                </a:lnTo>
                <a:lnTo>
                  <a:pt x="2026" y="1456"/>
                </a:lnTo>
                <a:lnTo>
                  <a:pt x="2030" y="1452"/>
                </a:lnTo>
                <a:lnTo>
                  <a:pt x="2032" y="1446"/>
                </a:lnTo>
                <a:lnTo>
                  <a:pt x="2034" y="1340"/>
                </a:lnTo>
                <a:lnTo>
                  <a:pt x="2034" y="1332"/>
                </a:lnTo>
                <a:lnTo>
                  <a:pt x="2030" y="1326"/>
                </a:lnTo>
                <a:lnTo>
                  <a:pt x="1998" y="1292"/>
                </a:lnTo>
                <a:lnTo>
                  <a:pt x="1996" y="1286"/>
                </a:lnTo>
                <a:lnTo>
                  <a:pt x="1994" y="1280"/>
                </a:lnTo>
                <a:lnTo>
                  <a:pt x="1994" y="1272"/>
                </a:lnTo>
                <a:lnTo>
                  <a:pt x="1990" y="1266"/>
                </a:lnTo>
                <a:lnTo>
                  <a:pt x="1940" y="1188"/>
                </a:lnTo>
                <a:lnTo>
                  <a:pt x="1936" y="1180"/>
                </a:lnTo>
                <a:lnTo>
                  <a:pt x="1934" y="1172"/>
                </a:lnTo>
                <a:lnTo>
                  <a:pt x="1932" y="1120"/>
                </a:lnTo>
                <a:lnTo>
                  <a:pt x="1934" y="1114"/>
                </a:lnTo>
                <a:lnTo>
                  <a:pt x="1938" y="1108"/>
                </a:lnTo>
                <a:lnTo>
                  <a:pt x="2018" y="1030"/>
                </a:lnTo>
                <a:lnTo>
                  <a:pt x="2024" y="1022"/>
                </a:lnTo>
                <a:lnTo>
                  <a:pt x="2026" y="1016"/>
                </a:lnTo>
                <a:lnTo>
                  <a:pt x="2028" y="992"/>
                </a:lnTo>
                <a:lnTo>
                  <a:pt x="2032" y="984"/>
                </a:lnTo>
                <a:lnTo>
                  <a:pt x="2038" y="982"/>
                </a:lnTo>
                <a:lnTo>
                  <a:pt x="2058" y="976"/>
                </a:lnTo>
                <a:lnTo>
                  <a:pt x="2062" y="972"/>
                </a:lnTo>
                <a:lnTo>
                  <a:pt x="2066" y="966"/>
                </a:lnTo>
                <a:lnTo>
                  <a:pt x="2068" y="954"/>
                </a:lnTo>
                <a:lnTo>
                  <a:pt x="2070" y="948"/>
                </a:lnTo>
                <a:lnTo>
                  <a:pt x="2074" y="942"/>
                </a:lnTo>
                <a:lnTo>
                  <a:pt x="2102" y="924"/>
                </a:lnTo>
                <a:lnTo>
                  <a:pt x="2108" y="922"/>
                </a:lnTo>
                <a:lnTo>
                  <a:pt x="2114" y="922"/>
                </a:lnTo>
                <a:lnTo>
                  <a:pt x="2120" y="920"/>
                </a:lnTo>
                <a:lnTo>
                  <a:pt x="2126" y="916"/>
                </a:lnTo>
                <a:lnTo>
                  <a:pt x="2158" y="878"/>
                </a:lnTo>
                <a:lnTo>
                  <a:pt x="2160" y="872"/>
                </a:lnTo>
                <a:lnTo>
                  <a:pt x="2158" y="866"/>
                </a:lnTo>
                <a:lnTo>
                  <a:pt x="2156" y="864"/>
                </a:lnTo>
                <a:lnTo>
                  <a:pt x="2148" y="850"/>
                </a:lnTo>
                <a:lnTo>
                  <a:pt x="2126" y="792"/>
                </a:lnTo>
                <a:lnTo>
                  <a:pt x="2126" y="784"/>
                </a:lnTo>
                <a:lnTo>
                  <a:pt x="2126" y="778"/>
                </a:lnTo>
                <a:lnTo>
                  <a:pt x="2142" y="726"/>
                </a:lnTo>
                <a:lnTo>
                  <a:pt x="2144" y="710"/>
                </a:lnTo>
                <a:lnTo>
                  <a:pt x="2150" y="672"/>
                </a:lnTo>
                <a:lnTo>
                  <a:pt x="2152" y="664"/>
                </a:lnTo>
                <a:lnTo>
                  <a:pt x="2156" y="658"/>
                </a:lnTo>
                <a:lnTo>
                  <a:pt x="2160" y="656"/>
                </a:lnTo>
                <a:lnTo>
                  <a:pt x="2164" y="650"/>
                </a:lnTo>
                <a:lnTo>
                  <a:pt x="2166" y="642"/>
                </a:lnTo>
                <a:lnTo>
                  <a:pt x="2160" y="588"/>
                </a:lnTo>
                <a:lnTo>
                  <a:pt x="2162" y="586"/>
                </a:lnTo>
                <a:lnTo>
                  <a:pt x="2162" y="582"/>
                </a:lnTo>
                <a:lnTo>
                  <a:pt x="2166" y="580"/>
                </a:lnTo>
                <a:lnTo>
                  <a:pt x="2168" y="578"/>
                </a:lnTo>
                <a:lnTo>
                  <a:pt x="2210" y="570"/>
                </a:lnTo>
                <a:lnTo>
                  <a:pt x="2216" y="566"/>
                </a:lnTo>
                <a:lnTo>
                  <a:pt x="2222" y="562"/>
                </a:lnTo>
                <a:lnTo>
                  <a:pt x="2270" y="514"/>
                </a:lnTo>
                <a:lnTo>
                  <a:pt x="2274" y="514"/>
                </a:lnTo>
                <a:lnTo>
                  <a:pt x="2276" y="512"/>
                </a:lnTo>
                <a:lnTo>
                  <a:pt x="2278" y="514"/>
                </a:lnTo>
                <a:lnTo>
                  <a:pt x="2280" y="516"/>
                </a:lnTo>
                <a:lnTo>
                  <a:pt x="2282" y="520"/>
                </a:lnTo>
                <a:lnTo>
                  <a:pt x="2288" y="526"/>
                </a:lnTo>
                <a:lnTo>
                  <a:pt x="2294" y="528"/>
                </a:lnTo>
                <a:lnTo>
                  <a:pt x="2312" y="530"/>
                </a:lnTo>
                <a:lnTo>
                  <a:pt x="2316" y="530"/>
                </a:lnTo>
                <a:lnTo>
                  <a:pt x="2318" y="528"/>
                </a:lnTo>
                <a:lnTo>
                  <a:pt x="2320" y="526"/>
                </a:lnTo>
                <a:lnTo>
                  <a:pt x="2322" y="524"/>
                </a:lnTo>
                <a:lnTo>
                  <a:pt x="2324" y="510"/>
                </a:lnTo>
                <a:lnTo>
                  <a:pt x="2322" y="502"/>
                </a:lnTo>
                <a:lnTo>
                  <a:pt x="2320" y="494"/>
                </a:lnTo>
                <a:lnTo>
                  <a:pt x="2308" y="478"/>
                </a:lnTo>
                <a:lnTo>
                  <a:pt x="2306" y="476"/>
                </a:lnTo>
                <a:lnTo>
                  <a:pt x="2304" y="476"/>
                </a:lnTo>
                <a:lnTo>
                  <a:pt x="2300" y="476"/>
                </a:lnTo>
                <a:lnTo>
                  <a:pt x="2298" y="478"/>
                </a:lnTo>
                <a:lnTo>
                  <a:pt x="2296" y="482"/>
                </a:lnTo>
                <a:lnTo>
                  <a:pt x="2294" y="484"/>
                </a:lnTo>
                <a:lnTo>
                  <a:pt x="2292" y="484"/>
                </a:lnTo>
                <a:lnTo>
                  <a:pt x="2290" y="484"/>
                </a:lnTo>
                <a:lnTo>
                  <a:pt x="2288" y="480"/>
                </a:lnTo>
                <a:lnTo>
                  <a:pt x="2276" y="448"/>
                </a:lnTo>
                <a:lnTo>
                  <a:pt x="2272" y="432"/>
                </a:lnTo>
                <a:lnTo>
                  <a:pt x="2268" y="408"/>
                </a:lnTo>
                <a:lnTo>
                  <a:pt x="2270" y="400"/>
                </a:lnTo>
                <a:lnTo>
                  <a:pt x="2274" y="394"/>
                </a:lnTo>
                <a:lnTo>
                  <a:pt x="2336" y="356"/>
                </a:lnTo>
                <a:lnTo>
                  <a:pt x="2340" y="350"/>
                </a:lnTo>
                <a:lnTo>
                  <a:pt x="2344" y="344"/>
                </a:lnTo>
                <a:lnTo>
                  <a:pt x="2358" y="292"/>
                </a:lnTo>
                <a:lnTo>
                  <a:pt x="2362" y="284"/>
                </a:lnTo>
                <a:lnTo>
                  <a:pt x="2366" y="278"/>
                </a:lnTo>
                <a:lnTo>
                  <a:pt x="2410" y="242"/>
                </a:lnTo>
                <a:lnTo>
                  <a:pt x="2414" y="240"/>
                </a:lnTo>
                <a:lnTo>
                  <a:pt x="2414" y="244"/>
                </a:lnTo>
                <a:lnTo>
                  <a:pt x="2396" y="296"/>
                </a:lnTo>
                <a:lnTo>
                  <a:pt x="2396" y="302"/>
                </a:lnTo>
                <a:lnTo>
                  <a:pt x="2400" y="310"/>
                </a:lnTo>
                <a:lnTo>
                  <a:pt x="2412" y="328"/>
                </a:lnTo>
                <a:lnTo>
                  <a:pt x="2424" y="338"/>
                </a:lnTo>
                <a:lnTo>
                  <a:pt x="2440" y="348"/>
                </a:lnTo>
                <a:lnTo>
                  <a:pt x="2444" y="350"/>
                </a:lnTo>
                <a:lnTo>
                  <a:pt x="2446" y="350"/>
                </a:lnTo>
                <a:lnTo>
                  <a:pt x="2450" y="348"/>
                </a:lnTo>
                <a:lnTo>
                  <a:pt x="2452" y="346"/>
                </a:lnTo>
                <a:lnTo>
                  <a:pt x="2490" y="292"/>
                </a:lnTo>
                <a:lnTo>
                  <a:pt x="2492" y="290"/>
                </a:lnTo>
                <a:lnTo>
                  <a:pt x="2492" y="286"/>
                </a:lnTo>
                <a:lnTo>
                  <a:pt x="2490" y="284"/>
                </a:lnTo>
                <a:lnTo>
                  <a:pt x="2488" y="282"/>
                </a:lnTo>
                <a:lnTo>
                  <a:pt x="2478" y="274"/>
                </a:lnTo>
                <a:lnTo>
                  <a:pt x="2476" y="272"/>
                </a:lnTo>
                <a:lnTo>
                  <a:pt x="2476" y="270"/>
                </a:lnTo>
                <a:lnTo>
                  <a:pt x="2476" y="268"/>
                </a:lnTo>
                <a:lnTo>
                  <a:pt x="2478" y="266"/>
                </a:lnTo>
                <a:lnTo>
                  <a:pt x="2554" y="214"/>
                </a:lnTo>
                <a:close/>
                <a:moveTo>
                  <a:pt x="2022" y="390"/>
                </a:moveTo>
                <a:lnTo>
                  <a:pt x="1978" y="402"/>
                </a:lnTo>
                <a:lnTo>
                  <a:pt x="1964" y="408"/>
                </a:lnTo>
                <a:lnTo>
                  <a:pt x="1922" y="434"/>
                </a:lnTo>
                <a:lnTo>
                  <a:pt x="1914" y="436"/>
                </a:lnTo>
                <a:lnTo>
                  <a:pt x="1908" y="438"/>
                </a:lnTo>
                <a:lnTo>
                  <a:pt x="1878" y="436"/>
                </a:lnTo>
                <a:lnTo>
                  <a:pt x="1876" y="436"/>
                </a:lnTo>
                <a:lnTo>
                  <a:pt x="1874" y="434"/>
                </a:lnTo>
                <a:lnTo>
                  <a:pt x="1872" y="430"/>
                </a:lnTo>
                <a:lnTo>
                  <a:pt x="1874" y="428"/>
                </a:lnTo>
                <a:lnTo>
                  <a:pt x="1884" y="400"/>
                </a:lnTo>
                <a:lnTo>
                  <a:pt x="1888" y="394"/>
                </a:lnTo>
                <a:lnTo>
                  <a:pt x="1894" y="392"/>
                </a:lnTo>
                <a:lnTo>
                  <a:pt x="1938" y="378"/>
                </a:lnTo>
                <a:lnTo>
                  <a:pt x="1954" y="374"/>
                </a:lnTo>
                <a:lnTo>
                  <a:pt x="1992" y="368"/>
                </a:lnTo>
                <a:lnTo>
                  <a:pt x="1998" y="368"/>
                </a:lnTo>
                <a:lnTo>
                  <a:pt x="2006" y="370"/>
                </a:lnTo>
                <a:lnTo>
                  <a:pt x="2024" y="384"/>
                </a:lnTo>
                <a:lnTo>
                  <a:pt x="2026" y="386"/>
                </a:lnTo>
                <a:lnTo>
                  <a:pt x="2026" y="388"/>
                </a:lnTo>
                <a:lnTo>
                  <a:pt x="2024" y="388"/>
                </a:lnTo>
                <a:lnTo>
                  <a:pt x="2022" y="390"/>
                </a:lnTo>
                <a:close/>
                <a:moveTo>
                  <a:pt x="2160" y="308"/>
                </a:moveTo>
                <a:lnTo>
                  <a:pt x="2156" y="318"/>
                </a:lnTo>
                <a:lnTo>
                  <a:pt x="2152" y="326"/>
                </a:lnTo>
                <a:lnTo>
                  <a:pt x="2146" y="330"/>
                </a:lnTo>
                <a:lnTo>
                  <a:pt x="2118" y="348"/>
                </a:lnTo>
                <a:lnTo>
                  <a:pt x="2110" y="350"/>
                </a:lnTo>
                <a:lnTo>
                  <a:pt x="2102" y="352"/>
                </a:lnTo>
                <a:lnTo>
                  <a:pt x="2062" y="354"/>
                </a:lnTo>
                <a:lnTo>
                  <a:pt x="2046" y="354"/>
                </a:lnTo>
                <a:lnTo>
                  <a:pt x="2038" y="354"/>
                </a:lnTo>
                <a:lnTo>
                  <a:pt x="2030" y="352"/>
                </a:lnTo>
                <a:lnTo>
                  <a:pt x="2024" y="348"/>
                </a:lnTo>
                <a:lnTo>
                  <a:pt x="2014" y="336"/>
                </a:lnTo>
                <a:lnTo>
                  <a:pt x="2014" y="334"/>
                </a:lnTo>
                <a:lnTo>
                  <a:pt x="2016" y="330"/>
                </a:lnTo>
                <a:lnTo>
                  <a:pt x="2018" y="328"/>
                </a:lnTo>
                <a:lnTo>
                  <a:pt x="2022" y="326"/>
                </a:lnTo>
                <a:lnTo>
                  <a:pt x="2030" y="326"/>
                </a:lnTo>
                <a:lnTo>
                  <a:pt x="2040" y="326"/>
                </a:lnTo>
                <a:lnTo>
                  <a:pt x="2092" y="328"/>
                </a:lnTo>
                <a:lnTo>
                  <a:pt x="2120" y="330"/>
                </a:lnTo>
                <a:lnTo>
                  <a:pt x="2126" y="328"/>
                </a:lnTo>
                <a:lnTo>
                  <a:pt x="2134" y="324"/>
                </a:lnTo>
                <a:lnTo>
                  <a:pt x="2158" y="306"/>
                </a:lnTo>
                <a:lnTo>
                  <a:pt x="2160" y="304"/>
                </a:lnTo>
                <a:lnTo>
                  <a:pt x="2160" y="308"/>
                </a:lnTo>
                <a:close/>
              </a:path>
            </a:pathLst>
          </a:custGeom>
          <a:gradFill rotWithShape="1">
            <a:gsLst>
              <a:gs pos="0">
                <a:srgbClr val="27A903"/>
              </a:gs>
              <a:gs pos="59000">
                <a:srgbClr val="36EE01"/>
              </a:gs>
              <a:gs pos="100000">
                <a:srgbClr val="1B7203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51" name="Gruppe 72"/>
          <p:cNvGrpSpPr>
            <a:grpSpLocks/>
          </p:cNvGrpSpPr>
          <p:nvPr/>
        </p:nvGrpSpPr>
        <p:grpSpPr bwMode="auto">
          <a:xfrm flipH="1">
            <a:off x="2754313" y="3408363"/>
            <a:ext cx="2174875" cy="1517650"/>
            <a:chOff x="5407025" y="2092324"/>
            <a:chExt cx="2797175" cy="1952222"/>
          </a:xfrm>
        </p:grpSpPr>
        <p:sp>
          <p:nvSpPr>
            <p:cNvPr id="31753" name="Freeform 19"/>
            <p:cNvSpPr>
              <a:spLocks/>
            </p:cNvSpPr>
            <p:nvPr/>
          </p:nvSpPr>
          <p:spPr bwMode="auto">
            <a:xfrm rot="1163127">
              <a:off x="6023074" y="3491916"/>
              <a:ext cx="1921027" cy="552630"/>
            </a:xfrm>
            <a:custGeom>
              <a:avLst/>
              <a:gdLst>
                <a:gd name="T0" fmla="*/ 2147483647 w 2732"/>
                <a:gd name="T1" fmla="*/ 2147483647 h 1794"/>
                <a:gd name="T2" fmla="*/ 2147483647 w 2732"/>
                <a:gd name="T3" fmla="*/ 2147483647 h 1794"/>
                <a:gd name="T4" fmla="*/ 2147483647 w 2732"/>
                <a:gd name="T5" fmla="*/ 2147483647 h 1794"/>
                <a:gd name="T6" fmla="*/ 2147483647 w 2732"/>
                <a:gd name="T7" fmla="*/ 2147483647 h 1794"/>
                <a:gd name="T8" fmla="*/ 2147483647 w 2732"/>
                <a:gd name="T9" fmla="*/ 2147483647 h 1794"/>
                <a:gd name="T10" fmla="*/ 2147483647 w 2732"/>
                <a:gd name="T11" fmla="*/ 2147483647 h 1794"/>
                <a:gd name="T12" fmla="*/ 2147483647 w 2732"/>
                <a:gd name="T13" fmla="*/ 2147483647 h 1794"/>
                <a:gd name="T14" fmla="*/ 2147483647 w 2732"/>
                <a:gd name="T15" fmla="*/ 2147483647 h 1794"/>
                <a:gd name="T16" fmla="*/ 2147483647 w 2732"/>
                <a:gd name="T17" fmla="*/ 2147483647 h 1794"/>
                <a:gd name="T18" fmla="*/ 2147483647 w 2732"/>
                <a:gd name="T19" fmla="*/ 2147483647 h 1794"/>
                <a:gd name="T20" fmla="*/ 2147483647 w 2732"/>
                <a:gd name="T21" fmla="*/ 2147483647 h 1794"/>
                <a:gd name="T22" fmla="*/ 2147483647 w 2732"/>
                <a:gd name="T23" fmla="*/ 2147483647 h 1794"/>
                <a:gd name="T24" fmla="*/ 2147483647 w 2732"/>
                <a:gd name="T25" fmla="*/ 2147483647 h 1794"/>
                <a:gd name="T26" fmla="*/ 2147483647 w 2732"/>
                <a:gd name="T27" fmla="*/ 2147483647 h 1794"/>
                <a:gd name="T28" fmla="*/ 2147483647 w 2732"/>
                <a:gd name="T29" fmla="*/ 2147483647 h 1794"/>
                <a:gd name="T30" fmla="*/ 2147483647 w 2732"/>
                <a:gd name="T31" fmla="*/ 2147483647 h 1794"/>
                <a:gd name="T32" fmla="*/ 2147483647 w 2732"/>
                <a:gd name="T33" fmla="*/ 0 h 1794"/>
                <a:gd name="T34" fmla="*/ 2147483647 w 2732"/>
                <a:gd name="T35" fmla="*/ 2147483647 h 1794"/>
                <a:gd name="T36" fmla="*/ 2147483647 w 2732"/>
                <a:gd name="T37" fmla="*/ 2147483647 h 1794"/>
                <a:gd name="T38" fmla="*/ 2147483647 w 2732"/>
                <a:gd name="T39" fmla="*/ 2147483647 h 1794"/>
                <a:gd name="T40" fmla="*/ 2147483647 w 2732"/>
                <a:gd name="T41" fmla="*/ 2147483647 h 1794"/>
                <a:gd name="T42" fmla="*/ 2147483647 w 2732"/>
                <a:gd name="T43" fmla="*/ 2147483647 h 1794"/>
                <a:gd name="T44" fmla="*/ 2147483647 w 2732"/>
                <a:gd name="T45" fmla="*/ 2147483647 h 1794"/>
                <a:gd name="T46" fmla="*/ 2147483647 w 2732"/>
                <a:gd name="T47" fmla="*/ 2147483647 h 1794"/>
                <a:gd name="T48" fmla="*/ 2147483647 w 2732"/>
                <a:gd name="T49" fmla="*/ 2147483647 h 1794"/>
                <a:gd name="T50" fmla="*/ 2147483647 w 2732"/>
                <a:gd name="T51" fmla="*/ 2147483647 h 1794"/>
                <a:gd name="T52" fmla="*/ 2147483647 w 2732"/>
                <a:gd name="T53" fmla="*/ 2147483647 h 1794"/>
                <a:gd name="T54" fmla="*/ 2147483647 w 2732"/>
                <a:gd name="T55" fmla="*/ 2147483647 h 1794"/>
                <a:gd name="T56" fmla="*/ 2147483647 w 2732"/>
                <a:gd name="T57" fmla="*/ 2147483647 h 1794"/>
                <a:gd name="T58" fmla="*/ 2147483647 w 2732"/>
                <a:gd name="T59" fmla="*/ 2147483647 h 1794"/>
                <a:gd name="T60" fmla="*/ 2147483647 w 2732"/>
                <a:gd name="T61" fmla="*/ 2147483647 h 1794"/>
                <a:gd name="T62" fmla="*/ 2147483647 w 2732"/>
                <a:gd name="T63" fmla="*/ 2147483647 h 1794"/>
                <a:gd name="T64" fmla="*/ 2147483647 w 2732"/>
                <a:gd name="T65" fmla="*/ 2147483647 h 17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2"/>
                <a:gd name="T100" fmla="*/ 0 h 1794"/>
                <a:gd name="T101" fmla="*/ 2732 w 2732"/>
                <a:gd name="T102" fmla="*/ 1794 h 17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2" h="1794">
                  <a:moveTo>
                    <a:pt x="2732" y="1794"/>
                  </a:moveTo>
                  <a:lnTo>
                    <a:pt x="2732" y="1794"/>
                  </a:lnTo>
                  <a:lnTo>
                    <a:pt x="2678" y="1728"/>
                  </a:lnTo>
                  <a:lnTo>
                    <a:pt x="2614" y="1654"/>
                  </a:lnTo>
                  <a:lnTo>
                    <a:pt x="2528" y="1556"/>
                  </a:lnTo>
                  <a:lnTo>
                    <a:pt x="2422" y="1440"/>
                  </a:lnTo>
                  <a:lnTo>
                    <a:pt x="2300" y="1310"/>
                  </a:lnTo>
                  <a:lnTo>
                    <a:pt x="2232" y="1242"/>
                  </a:lnTo>
                  <a:lnTo>
                    <a:pt x="2160" y="1172"/>
                  </a:lnTo>
                  <a:lnTo>
                    <a:pt x="2086" y="1102"/>
                  </a:lnTo>
                  <a:lnTo>
                    <a:pt x="2010" y="1030"/>
                  </a:lnTo>
                  <a:lnTo>
                    <a:pt x="1930" y="958"/>
                  </a:lnTo>
                  <a:lnTo>
                    <a:pt x="1848" y="886"/>
                  </a:lnTo>
                  <a:lnTo>
                    <a:pt x="1764" y="816"/>
                  </a:lnTo>
                  <a:lnTo>
                    <a:pt x="1678" y="748"/>
                  </a:lnTo>
                  <a:lnTo>
                    <a:pt x="1590" y="682"/>
                  </a:lnTo>
                  <a:lnTo>
                    <a:pt x="1500" y="618"/>
                  </a:lnTo>
                  <a:lnTo>
                    <a:pt x="1410" y="558"/>
                  </a:lnTo>
                  <a:lnTo>
                    <a:pt x="1320" y="500"/>
                  </a:lnTo>
                  <a:lnTo>
                    <a:pt x="1230" y="448"/>
                  </a:lnTo>
                  <a:lnTo>
                    <a:pt x="1138" y="402"/>
                  </a:lnTo>
                  <a:lnTo>
                    <a:pt x="1092" y="380"/>
                  </a:lnTo>
                  <a:lnTo>
                    <a:pt x="1046" y="360"/>
                  </a:lnTo>
                  <a:lnTo>
                    <a:pt x="1002" y="342"/>
                  </a:lnTo>
                  <a:lnTo>
                    <a:pt x="956" y="324"/>
                  </a:lnTo>
                  <a:lnTo>
                    <a:pt x="912" y="310"/>
                  </a:lnTo>
                  <a:lnTo>
                    <a:pt x="866" y="296"/>
                  </a:lnTo>
                  <a:lnTo>
                    <a:pt x="822" y="284"/>
                  </a:lnTo>
                  <a:lnTo>
                    <a:pt x="778" y="274"/>
                  </a:lnTo>
                  <a:lnTo>
                    <a:pt x="734" y="266"/>
                  </a:lnTo>
                  <a:lnTo>
                    <a:pt x="690" y="260"/>
                  </a:lnTo>
                  <a:lnTo>
                    <a:pt x="646" y="256"/>
                  </a:lnTo>
                  <a:lnTo>
                    <a:pt x="604" y="254"/>
                  </a:lnTo>
                  <a:lnTo>
                    <a:pt x="604" y="0"/>
                  </a:lnTo>
                  <a:lnTo>
                    <a:pt x="0" y="724"/>
                  </a:lnTo>
                  <a:lnTo>
                    <a:pt x="590" y="1460"/>
                  </a:lnTo>
                  <a:lnTo>
                    <a:pt x="590" y="1124"/>
                  </a:lnTo>
                  <a:lnTo>
                    <a:pt x="598" y="1122"/>
                  </a:lnTo>
                  <a:lnTo>
                    <a:pt x="626" y="1114"/>
                  </a:lnTo>
                  <a:lnTo>
                    <a:pt x="672" y="1106"/>
                  </a:lnTo>
                  <a:lnTo>
                    <a:pt x="734" y="1096"/>
                  </a:lnTo>
                  <a:lnTo>
                    <a:pt x="772" y="1092"/>
                  </a:lnTo>
                  <a:lnTo>
                    <a:pt x="814" y="1088"/>
                  </a:lnTo>
                  <a:lnTo>
                    <a:pt x="860" y="1086"/>
                  </a:lnTo>
                  <a:lnTo>
                    <a:pt x="912" y="1086"/>
                  </a:lnTo>
                  <a:lnTo>
                    <a:pt x="966" y="1088"/>
                  </a:lnTo>
                  <a:lnTo>
                    <a:pt x="1024" y="1090"/>
                  </a:lnTo>
                  <a:lnTo>
                    <a:pt x="1088" y="1096"/>
                  </a:lnTo>
                  <a:lnTo>
                    <a:pt x="1154" y="1104"/>
                  </a:lnTo>
                  <a:lnTo>
                    <a:pt x="1224" y="1114"/>
                  </a:lnTo>
                  <a:lnTo>
                    <a:pt x="1300" y="1128"/>
                  </a:lnTo>
                  <a:lnTo>
                    <a:pt x="1378" y="1144"/>
                  </a:lnTo>
                  <a:lnTo>
                    <a:pt x="1460" y="1164"/>
                  </a:lnTo>
                  <a:lnTo>
                    <a:pt x="1546" y="1190"/>
                  </a:lnTo>
                  <a:lnTo>
                    <a:pt x="1636" y="1218"/>
                  </a:lnTo>
                  <a:lnTo>
                    <a:pt x="1730" y="1252"/>
                  </a:lnTo>
                  <a:lnTo>
                    <a:pt x="1828" y="1288"/>
                  </a:lnTo>
                  <a:lnTo>
                    <a:pt x="1928" y="1332"/>
                  </a:lnTo>
                  <a:lnTo>
                    <a:pt x="2032" y="1380"/>
                  </a:lnTo>
                  <a:lnTo>
                    <a:pt x="2140" y="1434"/>
                  </a:lnTo>
                  <a:lnTo>
                    <a:pt x="2252" y="1492"/>
                  </a:lnTo>
                  <a:lnTo>
                    <a:pt x="2368" y="1558"/>
                  </a:lnTo>
                  <a:lnTo>
                    <a:pt x="2486" y="1630"/>
                  </a:lnTo>
                  <a:lnTo>
                    <a:pt x="2608" y="1710"/>
                  </a:lnTo>
                  <a:lnTo>
                    <a:pt x="2732" y="1794"/>
                  </a:lnTo>
                  <a:close/>
                </a:path>
              </a:pathLst>
            </a:custGeom>
            <a:solidFill>
              <a:srgbClr val="151616">
                <a:alpha val="18823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4" name="Gruppe 63"/>
            <p:cNvGrpSpPr>
              <a:grpSpLocks/>
            </p:cNvGrpSpPr>
            <p:nvPr/>
          </p:nvGrpSpPr>
          <p:grpSpPr bwMode="auto">
            <a:xfrm>
              <a:off x="5406034" y="2094086"/>
              <a:ext cx="2797300" cy="1886942"/>
              <a:chOff x="5406034" y="2094086"/>
              <a:chExt cx="2797300" cy="1886942"/>
            </a:xfrm>
          </p:grpSpPr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 rot="1163127">
                <a:off x="5404983" y="2155627"/>
                <a:ext cx="2795133" cy="1835824"/>
              </a:xfrm>
              <a:custGeom>
                <a:avLst/>
                <a:gdLst/>
                <a:ahLst/>
                <a:cxnLst>
                  <a:cxn ang="0">
                    <a:pos x="2732" y="1794"/>
                  </a:cxn>
                  <a:cxn ang="0">
                    <a:pos x="2614" y="1654"/>
                  </a:cxn>
                  <a:cxn ang="0">
                    <a:pos x="2422" y="1440"/>
                  </a:cxn>
                  <a:cxn ang="0">
                    <a:pos x="2232" y="1242"/>
                  </a:cxn>
                  <a:cxn ang="0">
                    <a:pos x="2086" y="1102"/>
                  </a:cxn>
                  <a:cxn ang="0">
                    <a:pos x="1930" y="958"/>
                  </a:cxn>
                  <a:cxn ang="0">
                    <a:pos x="1764" y="816"/>
                  </a:cxn>
                  <a:cxn ang="0">
                    <a:pos x="1590" y="682"/>
                  </a:cxn>
                  <a:cxn ang="0">
                    <a:pos x="1410" y="558"/>
                  </a:cxn>
                  <a:cxn ang="0">
                    <a:pos x="1230" y="448"/>
                  </a:cxn>
                  <a:cxn ang="0">
                    <a:pos x="1092" y="380"/>
                  </a:cxn>
                  <a:cxn ang="0">
                    <a:pos x="1002" y="342"/>
                  </a:cxn>
                  <a:cxn ang="0">
                    <a:pos x="912" y="310"/>
                  </a:cxn>
                  <a:cxn ang="0">
                    <a:pos x="822" y="284"/>
                  </a:cxn>
                  <a:cxn ang="0">
                    <a:pos x="734" y="266"/>
                  </a:cxn>
                  <a:cxn ang="0">
                    <a:pos x="646" y="256"/>
                  </a:cxn>
                  <a:cxn ang="0">
                    <a:pos x="604" y="0"/>
                  </a:cxn>
                  <a:cxn ang="0">
                    <a:pos x="590" y="1460"/>
                  </a:cxn>
                  <a:cxn ang="0">
                    <a:pos x="590" y="1124"/>
                  </a:cxn>
                  <a:cxn ang="0">
                    <a:pos x="626" y="1114"/>
                  </a:cxn>
                  <a:cxn ang="0">
                    <a:pos x="734" y="1096"/>
                  </a:cxn>
                  <a:cxn ang="0">
                    <a:pos x="814" y="1088"/>
                  </a:cxn>
                  <a:cxn ang="0">
                    <a:pos x="912" y="1086"/>
                  </a:cxn>
                  <a:cxn ang="0">
                    <a:pos x="1024" y="1090"/>
                  </a:cxn>
                  <a:cxn ang="0">
                    <a:pos x="1154" y="1104"/>
                  </a:cxn>
                  <a:cxn ang="0">
                    <a:pos x="1300" y="1128"/>
                  </a:cxn>
                  <a:cxn ang="0">
                    <a:pos x="1460" y="1164"/>
                  </a:cxn>
                  <a:cxn ang="0">
                    <a:pos x="1636" y="1218"/>
                  </a:cxn>
                  <a:cxn ang="0">
                    <a:pos x="1828" y="1288"/>
                  </a:cxn>
                  <a:cxn ang="0">
                    <a:pos x="2032" y="1380"/>
                  </a:cxn>
                  <a:cxn ang="0">
                    <a:pos x="2252" y="1492"/>
                  </a:cxn>
                  <a:cxn ang="0">
                    <a:pos x="2486" y="1630"/>
                  </a:cxn>
                  <a:cxn ang="0">
                    <a:pos x="2732" y="1794"/>
                  </a:cxn>
                </a:cxnLst>
                <a:rect l="0" t="0" r="r" b="b"/>
                <a:pathLst>
                  <a:path w="2732" h="1794">
                    <a:moveTo>
                      <a:pt x="2732" y="1794"/>
                    </a:moveTo>
                    <a:lnTo>
                      <a:pt x="2732" y="1794"/>
                    </a:lnTo>
                    <a:lnTo>
                      <a:pt x="2678" y="1728"/>
                    </a:lnTo>
                    <a:lnTo>
                      <a:pt x="2614" y="1654"/>
                    </a:lnTo>
                    <a:lnTo>
                      <a:pt x="2528" y="1556"/>
                    </a:lnTo>
                    <a:lnTo>
                      <a:pt x="2422" y="1440"/>
                    </a:lnTo>
                    <a:lnTo>
                      <a:pt x="2300" y="1310"/>
                    </a:lnTo>
                    <a:lnTo>
                      <a:pt x="2232" y="1242"/>
                    </a:lnTo>
                    <a:lnTo>
                      <a:pt x="2160" y="1172"/>
                    </a:lnTo>
                    <a:lnTo>
                      <a:pt x="2086" y="1102"/>
                    </a:lnTo>
                    <a:lnTo>
                      <a:pt x="2010" y="1030"/>
                    </a:lnTo>
                    <a:lnTo>
                      <a:pt x="1930" y="958"/>
                    </a:lnTo>
                    <a:lnTo>
                      <a:pt x="1848" y="886"/>
                    </a:lnTo>
                    <a:lnTo>
                      <a:pt x="1764" y="816"/>
                    </a:lnTo>
                    <a:lnTo>
                      <a:pt x="1678" y="748"/>
                    </a:lnTo>
                    <a:lnTo>
                      <a:pt x="1590" y="682"/>
                    </a:lnTo>
                    <a:lnTo>
                      <a:pt x="1500" y="618"/>
                    </a:lnTo>
                    <a:lnTo>
                      <a:pt x="1410" y="558"/>
                    </a:lnTo>
                    <a:lnTo>
                      <a:pt x="1320" y="500"/>
                    </a:lnTo>
                    <a:lnTo>
                      <a:pt x="1230" y="448"/>
                    </a:lnTo>
                    <a:lnTo>
                      <a:pt x="1138" y="402"/>
                    </a:lnTo>
                    <a:lnTo>
                      <a:pt x="1092" y="380"/>
                    </a:lnTo>
                    <a:lnTo>
                      <a:pt x="1046" y="360"/>
                    </a:lnTo>
                    <a:lnTo>
                      <a:pt x="1002" y="342"/>
                    </a:lnTo>
                    <a:lnTo>
                      <a:pt x="956" y="324"/>
                    </a:lnTo>
                    <a:lnTo>
                      <a:pt x="912" y="310"/>
                    </a:lnTo>
                    <a:lnTo>
                      <a:pt x="866" y="296"/>
                    </a:lnTo>
                    <a:lnTo>
                      <a:pt x="822" y="284"/>
                    </a:lnTo>
                    <a:lnTo>
                      <a:pt x="778" y="274"/>
                    </a:lnTo>
                    <a:lnTo>
                      <a:pt x="734" y="266"/>
                    </a:lnTo>
                    <a:lnTo>
                      <a:pt x="690" y="260"/>
                    </a:lnTo>
                    <a:lnTo>
                      <a:pt x="646" y="256"/>
                    </a:lnTo>
                    <a:lnTo>
                      <a:pt x="604" y="254"/>
                    </a:lnTo>
                    <a:lnTo>
                      <a:pt x="604" y="0"/>
                    </a:lnTo>
                    <a:lnTo>
                      <a:pt x="0" y="724"/>
                    </a:lnTo>
                    <a:lnTo>
                      <a:pt x="590" y="1460"/>
                    </a:lnTo>
                    <a:lnTo>
                      <a:pt x="590" y="1124"/>
                    </a:lnTo>
                    <a:lnTo>
                      <a:pt x="590" y="1124"/>
                    </a:lnTo>
                    <a:lnTo>
                      <a:pt x="598" y="1122"/>
                    </a:lnTo>
                    <a:lnTo>
                      <a:pt x="626" y="1114"/>
                    </a:lnTo>
                    <a:lnTo>
                      <a:pt x="672" y="1106"/>
                    </a:lnTo>
                    <a:lnTo>
                      <a:pt x="734" y="1096"/>
                    </a:lnTo>
                    <a:lnTo>
                      <a:pt x="772" y="1092"/>
                    </a:lnTo>
                    <a:lnTo>
                      <a:pt x="814" y="1088"/>
                    </a:lnTo>
                    <a:lnTo>
                      <a:pt x="860" y="1086"/>
                    </a:lnTo>
                    <a:lnTo>
                      <a:pt x="912" y="1086"/>
                    </a:lnTo>
                    <a:lnTo>
                      <a:pt x="966" y="1088"/>
                    </a:lnTo>
                    <a:lnTo>
                      <a:pt x="1024" y="1090"/>
                    </a:lnTo>
                    <a:lnTo>
                      <a:pt x="1088" y="1096"/>
                    </a:lnTo>
                    <a:lnTo>
                      <a:pt x="1154" y="1104"/>
                    </a:lnTo>
                    <a:lnTo>
                      <a:pt x="1224" y="1114"/>
                    </a:lnTo>
                    <a:lnTo>
                      <a:pt x="1300" y="1128"/>
                    </a:lnTo>
                    <a:lnTo>
                      <a:pt x="1378" y="1144"/>
                    </a:lnTo>
                    <a:lnTo>
                      <a:pt x="1460" y="1164"/>
                    </a:lnTo>
                    <a:lnTo>
                      <a:pt x="1546" y="1190"/>
                    </a:lnTo>
                    <a:lnTo>
                      <a:pt x="1636" y="1218"/>
                    </a:lnTo>
                    <a:lnTo>
                      <a:pt x="1730" y="1252"/>
                    </a:lnTo>
                    <a:lnTo>
                      <a:pt x="1828" y="1288"/>
                    </a:lnTo>
                    <a:lnTo>
                      <a:pt x="1928" y="1332"/>
                    </a:lnTo>
                    <a:lnTo>
                      <a:pt x="2032" y="1380"/>
                    </a:lnTo>
                    <a:lnTo>
                      <a:pt x="2140" y="1434"/>
                    </a:lnTo>
                    <a:lnTo>
                      <a:pt x="2252" y="1492"/>
                    </a:lnTo>
                    <a:lnTo>
                      <a:pt x="2368" y="1558"/>
                    </a:lnTo>
                    <a:lnTo>
                      <a:pt x="2486" y="1630"/>
                    </a:lnTo>
                    <a:lnTo>
                      <a:pt x="2608" y="1710"/>
                    </a:lnTo>
                    <a:lnTo>
                      <a:pt x="2732" y="1794"/>
                    </a:lnTo>
                    <a:lnTo>
                      <a:pt x="2732" y="17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46" name="Freeform 19"/>
              <p:cNvSpPr>
                <a:spLocks/>
              </p:cNvSpPr>
              <p:nvPr/>
            </p:nvSpPr>
            <p:spPr bwMode="auto">
              <a:xfrm rot="1163127">
                <a:off x="5407024" y="2106618"/>
                <a:ext cx="2797175" cy="1835824"/>
              </a:xfrm>
              <a:custGeom>
                <a:avLst/>
                <a:gdLst/>
                <a:ahLst/>
                <a:cxnLst>
                  <a:cxn ang="0">
                    <a:pos x="2732" y="1794"/>
                  </a:cxn>
                  <a:cxn ang="0">
                    <a:pos x="2614" y="1654"/>
                  </a:cxn>
                  <a:cxn ang="0">
                    <a:pos x="2422" y="1440"/>
                  </a:cxn>
                  <a:cxn ang="0">
                    <a:pos x="2232" y="1242"/>
                  </a:cxn>
                  <a:cxn ang="0">
                    <a:pos x="2086" y="1102"/>
                  </a:cxn>
                  <a:cxn ang="0">
                    <a:pos x="1930" y="958"/>
                  </a:cxn>
                  <a:cxn ang="0">
                    <a:pos x="1764" y="816"/>
                  </a:cxn>
                  <a:cxn ang="0">
                    <a:pos x="1590" y="682"/>
                  </a:cxn>
                  <a:cxn ang="0">
                    <a:pos x="1410" y="558"/>
                  </a:cxn>
                  <a:cxn ang="0">
                    <a:pos x="1230" y="448"/>
                  </a:cxn>
                  <a:cxn ang="0">
                    <a:pos x="1092" y="380"/>
                  </a:cxn>
                  <a:cxn ang="0">
                    <a:pos x="1002" y="342"/>
                  </a:cxn>
                  <a:cxn ang="0">
                    <a:pos x="912" y="310"/>
                  </a:cxn>
                  <a:cxn ang="0">
                    <a:pos x="822" y="284"/>
                  </a:cxn>
                  <a:cxn ang="0">
                    <a:pos x="734" y="266"/>
                  </a:cxn>
                  <a:cxn ang="0">
                    <a:pos x="646" y="256"/>
                  </a:cxn>
                  <a:cxn ang="0">
                    <a:pos x="604" y="0"/>
                  </a:cxn>
                  <a:cxn ang="0">
                    <a:pos x="590" y="1460"/>
                  </a:cxn>
                  <a:cxn ang="0">
                    <a:pos x="590" y="1124"/>
                  </a:cxn>
                  <a:cxn ang="0">
                    <a:pos x="626" y="1114"/>
                  </a:cxn>
                  <a:cxn ang="0">
                    <a:pos x="734" y="1096"/>
                  </a:cxn>
                  <a:cxn ang="0">
                    <a:pos x="814" y="1088"/>
                  </a:cxn>
                  <a:cxn ang="0">
                    <a:pos x="912" y="1086"/>
                  </a:cxn>
                  <a:cxn ang="0">
                    <a:pos x="1024" y="1090"/>
                  </a:cxn>
                  <a:cxn ang="0">
                    <a:pos x="1154" y="1104"/>
                  </a:cxn>
                  <a:cxn ang="0">
                    <a:pos x="1300" y="1128"/>
                  </a:cxn>
                  <a:cxn ang="0">
                    <a:pos x="1460" y="1164"/>
                  </a:cxn>
                  <a:cxn ang="0">
                    <a:pos x="1636" y="1218"/>
                  </a:cxn>
                  <a:cxn ang="0">
                    <a:pos x="1828" y="1288"/>
                  </a:cxn>
                  <a:cxn ang="0">
                    <a:pos x="2032" y="1380"/>
                  </a:cxn>
                  <a:cxn ang="0">
                    <a:pos x="2252" y="1492"/>
                  </a:cxn>
                  <a:cxn ang="0">
                    <a:pos x="2486" y="1630"/>
                  </a:cxn>
                  <a:cxn ang="0">
                    <a:pos x="2732" y="1794"/>
                  </a:cxn>
                </a:cxnLst>
                <a:rect l="0" t="0" r="r" b="b"/>
                <a:pathLst>
                  <a:path w="2732" h="1794">
                    <a:moveTo>
                      <a:pt x="2732" y="1794"/>
                    </a:moveTo>
                    <a:lnTo>
                      <a:pt x="2732" y="1794"/>
                    </a:lnTo>
                    <a:lnTo>
                      <a:pt x="2678" y="1728"/>
                    </a:lnTo>
                    <a:lnTo>
                      <a:pt x="2614" y="1654"/>
                    </a:lnTo>
                    <a:lnTo>
                      <a:pt x="2528" y="1556"/>
                    </a:lnTo>
                    <a:lnTo>
                      <a:pt x="2422" y="1440"/>
                    </a:lnTo>
                    <a:lnTo>
                      <a:pt x="2300" y="1310"/>
                    </a:lnTo>
                    <a:lnTo>
                      <a:pt x="2232" y="1242"/>
                    </a:lnTo>
                    <a:lnTo>
                      <a:pt x="2160" y="1172"/>
                    </a:lnTo>
                    <a:lnTo>
                      <a:pt x="2086" y="1102"/>
                    </a:lnTo>
                    <a:lnTo>
                      <a:pt x="2010" y="1030"/>
                    </a:lnTo>
                    <a:lnTo>
                      <a:pt x="1930" y="958"/>
                    </a:lnTo>
                    <a:lnTo>
                      <a:pt x="1848" y="886"/>
                    </a:lnTo>
                    <a:lnTo>
                      <a:pt x="1764" y="816"/>
                    </a:lnTo>
                    <a:lnTo>
                      <a:pt x="1678" y="748"/>
                    </a:lnTo>
                    <a:lnTo>
                      <a:pt x="1590" y="682"/>
                    </a:lnTo>
                    <a:lnTo>
                      <a:pt x="1500" y="618"/>
                    </a:lnTo>
                    <a:lnTo>
                      <a:pt x="1410" y="558"/>
                    </a:lnTo>
                    <a:lnTo>
                      <a:pt x="1320" y="500"/>
                    </a:lnTo>
                    <a:lnTo>
                      <a:pt x="1230" y="448"/>
                    </a:lnTo>
                    <a:lnTo>
                      <a:pt x="1138" y="402"/>
                    </a:lnTo>
                    <a:lnTo>
                      <a:pt x="1092" y="380"/>
                    </a:lnTo>
                    <a:lnTo>
                      <a:pt x="1046" y="360"/>
                    </a:lnTo>
                    <a:lnTo>
                      <a:pt x="1002" y="342"/>
                    </a:lnTo>
                    <a:lnTo>
                      <a:pt x="956" y="324"/>
                    </a:lnTo>
                    <a:lnTo>
                      <a:pt x="912" y="310"/>
                    </a:lnTo>
                    <a:lnTo>
                      <a:pt x="866" y="296"/>
                    </a:lnTo>
                    <a:lnTo>
                      <a:pt x="822" y="284"/>
                    </a:lnTo>
                    <a:lnTo>
                      <a:pt x="778" y="274"/>
                    </a:lnTo>
                    <a:lnTo>
                      <a:pt x="734" y="266"/>
                    </a:lnTo>
                    <a:lnTo>
                      <a:pt x="690" y="260"/>
                    </a:lnTo>
                    <a:lnTo>
                      <a:pt x="646" y="256"/>
                    </a:lnTo>
                    <a:lnTo>
                      <a:pt x="604" y="254"/>
                    </a:lnTo>
                    <a:lnTo>
                      <a:pt x="604" y="0"/>
                    </a:lnTo>
                    <a:lnTo>
                      <a:pt x="0" y="724"/>
                    </a:lnTo>
                    <a:lnTo>
                      <a:pt x="590" y="1460"/>
                    </a:lnTo>
                    <a:lnTo>
                      <a:pt x="590" y="1124"/>
                    </a:lnTo>
                    <a:lnTo>
                      <a:pt x="590" y="1124"/>
                    </a:lnTo>
                    <a:lnTo>
                      <a:pt x="598" y="1122"/>
                    </a:lnTo>
                    <a:lnTo>
                      <a:pt x="626" y="1114"/>
                    </a:lnTo>
                    <a:lnTo>
                      <a:pt x="672" y="1106"/>
                    </a:lnTo>
                    <a:lnTo>
                      <a:pt x="734" y="1096"/>
                    </a:lnTo>
                    <a:lnTo>
                      <a:pt x="772" y="1092"/>
                    </a:lnTo>
                    <a:lnTo>
                      <a:pt x="814" y="1088"/>
                    </a:lnTo>
                    <a:lnTo>
                      <a:pt x="860" y="1086"/>
                    </a:lnTo>
                    <a:lnTo>
                      <a:pt x="912" y="1086"/>
                    </a:lnTo>
                    <a:lnTo>
                      <a:pt x="966" y="1088"/>
                    </a:lnTo>
                    <a:lnTo>
                      <a:pt x="1024" y="1090"/>
                    </a:lnTo>
                    <a:lnTo>
                      <a:pt x="1088" y="1096"/>
                    </a:lnTo>
                    <a:lnTo>
                      <a:pt x="1154" y="1104"/>
                    </a:lnTo>
                    <a:lnTo>
                      <a:pt x="1224" y="1114"/>
                    </a:lnTo>
                    <a:lnTo>
                      <a:pt x="1300" y="1128"/>
                    </a:lnTo>
                    <a:lnTo>
                      <a:pt x="1378" y="1144"/>
                    </a:lnTo>
                    <a:lnTo>
                      <a:pt x="1460" y="1164"/>
                    </a:lnTo>
                    <a:lnTo>
                      <a:pt x="1546" y="1190"/>
                    </a:lnTo>
                    <a:lnTo>
                      <a:pt x="1636" y="1218"/>
                    </a:lnTo>
                    <a:lnTo>
                      <a:pt x="1730" y="1252"/>
                    </a:lnTo>
                    <a:lnTo>
                      <a:pt x="1828" y="1288"/>
                    </a:lnTo>
                    <a:lnTo>
                      <a:pt x="1928" y="1332"/>
                    </a:lnTo>
                    <a:lnTo>
                      <a:pt x="2032" y="1380"/>
                    </a:lnTo>
                    <a:lnTo>
                      <a:pt x="2140" y="1434"/>
                    </a:lnTo>
                    <a:lnTo>
                      <a:pt x="2252" y="1492"/>
                    </a:lnTo>
                    <a:lnTo>
                      <a:pt x="2368" y="1558"/>
                    </a:lnTo>
                    <a:lnTo>
                      <a:pt x="2486" y="1630"/>
                    </a:lnTo>
                    <a:lnTo>
                      <a:pt x="2608" y="1710"/>
                    </a:lnTo>
                    <a:lnTo>
                      <a:pt x="2732" y="1794"/>
                    </a:lnTo>
                    <a:lnTo>
                      <a:pt x="2732" y="179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92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tx2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5419725" y="2133600"/>
            <a:ext cx="2667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20% of World’s International Migrations</a:t>
            </a:r>
            <a:endParaRPr lang="en-US" sz="32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llipse 22"/>
          <p:cNvSpPr>
            <a:spLocks noChangeArrowheads="1"/>
          </p:cNvSpPr>
          <p:nvPr/>
        </p:nvSpPr>
        <p:spPr bwMode="auto">
          <a:xfrm>
            <a:off x="4445000" y="825500"/>
            <a:ext cx="4470400" cy="4470400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</a:schemeClr>
              </a:gs>
              <a:gs pos="51000">
                <a:schemeClr val="tx1">
                  <a:lumMod val="85000"/>
                </a:schemeClr>
              </a:gs>
              <a:gs pos="100000">
                <a:schemeClr val="tx1">
                  <a:lumMod val="50000"/>
                </a:schemeClr>
              </a:gs>
            </a:gsLst>
            <a:lin ang="13500000" scaled="1"/>
          </a:gradFill>
          <a:ln w="57150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100000">
                  <a:schemeClr val="bg2">
                    <a:lumMod val="10000"/>
                  </a:schemeClr>
                </a:gs>
                <a:gs pos="50000">
                  <a:schemeClr val="bg2">
                    <a:lumMod val="50000"/>
                  </a:schemeClr>
                </a:gs>
              </a:gsLst>
              <a:lin ang="18720000" scaled="0"/>
              <a:tileRect/>
            </a:gra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" name="Gruppe 82"/>
          <p:cNvGrpSpPr>
            <a:grpSpLocks/>
          </p:cNvGrpSpPr>
          <p:nvPr/>
        </p:nvGrpSpPr>
        <p:grpSpPr bwMode="auto">
          <a:xfrm>
            <a:off x="152400" y="2844800"/>
            <a:ext cx="3985421" cy="3762375"/>
            <a:chOff x="1820021" y="792476"/>
            <a:chExt cx="5774459" cy="5452015"/>
          </a:xfrm>
          <a:gradFill flip="none" rotWithShape="1">
            <a:gsLst>
              <a:gs pos="0">
                <a:schemeClr val="tx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2880000" scaled="0"/>
            <a:tileRect/>
          </a:gradFill>
        </p:grpSpPr>
        <p:grpSp>
          <p:nvGrpSpPr>
            <p:cNvPr id="3" name="Gruppe 112"/>
            <p:cNvGrpSpPr/>
            <p:nvPr/>
          </p:nvGrpSpPr>
          <p:grpSpPr>
            <a:xfrm>
              <a:off x="3962947" y="1477499"/>
              <a:ext cx="1420584" cy="855144"/>
              <a:chOff x="371475" y="1323975"/>
              <a:chExt cx="1581150" cy="939800"/>
            </a:xfrm>
            <a:grpFill/>
          </p:grpSpPr>
          <p:sp>
            <p:nvSpPr>
              <p:cNvPr id="99" name="Freeform 109"/>
              <p:cNvSpPr>
                <a:spLocks/>
              </p:cNvSpPr>
              <p:nvPr/>
            </p:nvSpPr>
            <p:spPr bwMode="auto">
              <a:xfrm>
                <a:off x="371475" y="1758950"/>
                <a:ext cx="15875" cy="635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10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4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0" h="4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0" name="Freeform 110"/>
              <p:cNvSpPr>
                <a:spLocks/>
              </p:cNvSpPr>
              <p:nvPr/>
            </p:nvSpPr>
            <p:spPr bwMode="auto">
              <a:xfrm>
                <a:off x="422275" y="21971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1" name="Freeform 116"/>
              <p:cNvSpPr>
                <a:spLocks/>
              </p:cNvSpPr>
              <p:nvPr/>
            </p:nvSpPr>
            <p:spPr bwMode="auto">
              <a:xfrm>
                <a:off x="1133475" y="1323975"/>
                <a:ext cx="238125" cy="381000"/>
              </a:xfrm>
              <a:custGeom>
                <a:avLst/>
                <a:gdLst/>
                <a:ahLst/>
                <a:cxnLst>
                  <a:cxn ang="0">
                    <a:pos x="92" y="100"/>
                  </a:cxn>
                  <a:cxn ang="0">
                    <a:pos x="122" y="104"/>
                  </a:cxn>
                  <a:cxn ang="0">
                    <a:pos x="122" y="104"/>
                  </a:cxn>
                  <a:cxn ang="0">
                    <a:pos x="126" y="104"/>
                  </a:cxn>
                  <a:cxn ang="0">
                    <a:pos x="128" y="102"/>
                  </a:cxn>
                  <a:cxn ang="0">
                    <a:pos x="130" y="100"/>
                  </a:cxn>
                  <a:cxn ang="0">
                    <a:pos x="132" y="96"/>
                  </a:cxn>
                  <a:cxn ang="0">
                    <a:pos x="140" y="28"/>
                  </a:cxn>
                  <a:cxn ang="0">
                    <a:pos x="140" y="28"/>
                  </a:cxn>
                  <a:cxn ang="0">
                    <a:pos x="140" y="26"/>
                  </a:cxn>
                  <a:cxn ang="0">
                    <a:pos x="138" y="22"/>
                  </a:cxn>
                  <a:cxn ang="0">
                    <a:pos x="136" y="20"/>
                  </a:cxn>
                  <a:cxn ang="0">
                    <a:pos x="132" y="18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42" y="0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4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8" y="220"/>
                  </a:cxn>
                  <a:cxn ang="0">
                    <a:pos x="8" y="220"/>
                  </a:cxn>
                  <a:cxn ang="0">
                    <a:pos x="10" y="226"/>
                  </a:cxn>
                  <a:cxn ang="0">
                    <a:pos x="16" y="230"/>
                  </a:cxn>
                  <a:cxn ang="0">
                    <a:pos x="106" y="240"/>
                  </a:cxn>
                  <a:cxn ang="0">
                    <a:pos x="106" y="240"/>
                  </a:cxn>
                  <a:cxn ang="0">
                    <a:pos x="114" y="240"/>
                  </a:cxn>
                  <a:cxn ang="0">
                    <a:pos x="122" y="238"/>
                  </a:cxn>
                  <a:cxn ang="0">
                    <a:pos x="148" y="220"/>
                  </a:cxn>
                  <a:cxn ang="0">
                    <a:pos x="148" y="220"/>
                  </a:cxn>
                  <a:cxn ang="0">
                    <a:pos x="150" y="218"/>
                  </a:cxn>
                  <a:cxn ang="0">
                    <a:pos x="150" y="216"/>
                  </a:cxn>
                  <a:cxn ang="0">
                    <a:pos x="150" y="212"/>
                  </a:cxn>
                  <a:cxn ang="0">
                    <a:pos x="150" y="208"/>
                  </a:cxn>
                  <a:cxn ang="0">
                    <a:pos x="88" y="106"/>
                  </a:cxn>
                  <a:cxn ang="0">
                    <a:pos x="88" y="106"/>
                  </a:cxn>
                  <a:cxn ang="0">
                    <a:pos x="88" y="104"/>
                  </a:cxn>
                  <a:cxn ang="0">
                    <a:pos x="88" y="102"/>
                  </a:cxn>
                  <a:cxn ang="0">
                    <a:pos x="90" y="100"/>
                  </a:cxn>
                  <a:cxn ang="0">
                    <a:pos x="92" y="100"/>
                  </a:cxn>
                  <a:cxn ang="0">
                    <a:pos x="92" y="100"/>
                  </a:cxn>
                </a:cxnLst>
                <a:rect l="0" t="0" r="r" b="b"/>
                <a:pathLst>
                  <a:path w="150" h="240">
                    <a:moveTo>
                      <a:pt x="92" y="100"/>
                    </a:moveTo>
                    <a:lnTo>
                      <a:pt x="122" y="104"/>
                    </a:lnTo>
                    <a:lnTo>
                      <a:pt x="122" y="104"/>
                    </a:lnTo>
                    <a:lnTo>
                      <a:pt x="126" y="104"/>
                    </a:lnTo>
                    <a:lnTo>
                      <a:pt x="128" y="102"/>
                    </a:lnTo>
                    <a:lnTo>
                      <a:pt x="130" y="100"/>
                    </a:lnTo>
                    <a:lnTo>
                      <a:pt x="132" y="96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40" y="26"/>
                    </a:lnTo>
                    <a:lnTo>
                      <a:pt x="138" y="22"/>
                    </a:lnTo>
                    <a:lnTo>
                      <a:pt x="136" y="20"/>
                    </a:lnTo>
                    <a:lnTo>
                      <a:pt x="132" y="18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2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8" y="220"/>
                    </a:lnTo>
                    <a:lnTo>
                      <a:pt x="8" y="220"/>
                    </a:lnTo>
                    <a:lnTo>
                      <a:pt x="10" y="226"/>
                    </a:lnTo>
                    <a:lnTo>
                      <a:pt x="16" y="230"/>
                    </a:lnTo>
                    <a:lnTo>
                      <a:pt x="106" y="240"/>
                    </a:lnTo>
                    <a:lnTo>
                      <a:pt x="106" y="240"/>
                    </a:lnTo>
                    <a:lnTo>
                      <a:pt x="114" y="240"/>
                    </a:lnTo>
                    <a:lnTo>
                      <a:pt x="122" y="238"/>
                    </a:lnTo>
                    <a:lnTo>
                      <a:pt x="148" y="220"/>
                    </a:lnTo>
                    <a:lnTo>
                      <a:pt x="148" y="220"/>
                    </a:lnTo>
                    <a:lnTo>
                      <a:pt x="150" y="218"/>
                    </a:lnTo>
                    <a:lnTo>
                      <a:pt x="150" y="216"/>
                    </a:lnTo>
                    <a:lnTo>
                      <a:pt x="150" y="212"/>
                    </a:lnTo>
                    <a:lnTo>
                      <a:pt x="150" y="208"/>
                    </a:lnTo>
                    <a:lnTo>
                      <a:pt x="88" y="106"/>
                    </a:lnTo>
                    <a:lnTo>
                      <a:pt x="88" y="106"/>
                    </a:lnTo>
                    <a:lnTo>
                      <a:pt x="88" y="104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100"/>
                    </a:lnTo>
                    <a:lnTo>
                      <a:pt x="92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2" name="Freeform 124"/>
              <p:cNvSpPr>
                <a:spLocks/>
              </p:cNvSpPr>
              <p:nvPr/>
            </p:nvSpPr>
            <p:spPr bwMode="auto">
              <a:xfrm>
                <a:off x="1774825" y="2206625"/>
                <a:ext cx="88900" cy="5715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6" y="2"/>
                  </a:cxn>
                </a:cxnLst>
                <a:rect l="0" t="0" r="r" b="b"/>
                <a:pathLst>
                  <a:path w="56" h="36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03" name="Freeform 125"/>
              <p:cNvSpPr>
                <a:spLocks/>
              </p:cNvSpPr>
              <p:nvPr/>
            </p:nvSpPr>
            <p:spPr bwMode="auto">
              <a:xfrm>
                <a:off x="1866900" y="1727200"/>
                <a:ext cx="85725" cy="60325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2"/>
                  </a:cxn>
                  <a:cxn ang="0">
                    <a:pos x="6" y="32"/>
                  </a:cxn>
                  <a:cxn ang="0">
                    <a:pos x="8" y="34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6" y="36"/>
                  </a:cxn>
                  <a:cxn ang="0">
                    <a:pos x="52" y="26"/>
                  </a:cxn>
                  <a:cxn ang="0">
                    <a:pos x="52" y="26"/>
                  </a:cxn>
                  <a:cxn ang="0">
                    <a:pos x="54" y="24"/>
                  </a:cxn>
                  <a:cxn ang="0">
                    <a:pos x="52" y="22"/>
                  </a:cxn>
                  <a:cxn ang="0">
                    <a:pos x="6" y="2"/>
                  </a:cxn>
                </a:cxnLst>
                <a:rect l="0" t="0" r="r" b="b"/>
                <a:pathLst>
                  <a:path w="54" h="38">
                    <a:moveTo>
                      <a:pt x="6" y="2"/>
                    </a:move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2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52" y="26"/>
                    </a:lnTo>
                    <a:lnTo>
                      <a:pt x="52" y="26"/>
                    </a:lnTo>
                    <a:lnTo>
                      <a:pt x="54" y="24"/>
                    </a:lnTo>
                    <a:lnTo>
                      <a:pt x="52" y="22"/>
                    </a:lnTo>
                    <a:lnTo>
                      <a:pt x="6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  <p:grpSp>
          <p:nvGrpSpPr>
            <p:cNvPr id="4" name="Gruppe 42"/>
            <p:cNvGrpSpPr/>
            <p:nvPr/>
          </p:nvGrpSpPr>
          <p:grpSpPr>
            <a:xfrm>
              <a:off x="1820021" y="792478"/>
              <a:ext cx="5774459" cy="5452015"/>
              <a:chOff x="3054350" y="346075"/>
              <a:chExt cx="6089650" cy="5749925"/>
            </a:xfrm>
            <a:grpFill/>
          </p:grpSpPr>
          <p:sp>
            <p:nvSpPr>
              <p:cNvPr id="86" name="Freeform 80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87" name="Freeform 81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88" name="Freeform 82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89" name="Freeform 85"/>
              <p:cNvSpPr>
                <a:spLocks noEditPoints="1"/>
              </p:cNvSpPr>
              <p:nvPr/>
            </p:nvSpPr>
            <p:spPr bwMode="auto">
              <a:xfrm>
                <a:off x="4654550" y="2800350"/>
                <a:ext cx="4054475" cy="2324100"/>
              </a:xfrm>
              <a:custGeom>
                <a:avLst/>
                <a:gdLst/>
                <a:ahLst/>
                <a:cxnLst>
                  <a:cxn ang="0">
                    <a:pos x="2008" y="232"/>
                  </a:cxn>
                  <a:cxn ang="0">
                    <a:pos x="1942" y="252"/>
                  </a:cxn>
                  <a:cxn ang="0">
                    <a:pos x="1916" y="316"/>
                  </a:cxn>
                  <a:cxn ang="0">
                    <a:pos x="1902" y="352"/>
                  </a:cxn>
                  <a:cxn ang="0">
                    <a:pos x="1830" y="308"/>
                  </a:cxn>
                  <a:cxn ang="0">
                    <a:pos x="1832" y="264"/>
                  </a:cxn>
                  <a:cxn ang="0">
                    <a:pos x="1764" y="244"/>
                  </a:cxn>
                  <a:cxn ang="0">
                    <a:pos x="1730" y="276"/>
                  </a:cxn>
                  <a:cxn ang="0">
                    <a:pos x="1708" y="404"/>
                  </a:cxn>
                  <a:cxn ang="0">
                    <a:pos x="1638" y="384"/>
                  </a:cxn>
                  <a:cxn ang="0">
                    <a:pos x="1700" y="204"/>
                  </a:cxn>
                  <a:cxn ang="0">
                    <a:pos x="1490" y="162"/>
                  </a:cxn>
                  <a:cxn ang="0">
                    <a:pos x="1500" y="108"/>
                  </a:cxn>
                  <a:cxn ang="0">
                    <a:pos x="1152" y="64"/>
                  </a:cxn>
                  <a:cxn ang="0">
                    <a:pos x="156" y="58"/>
                  </a:cxn>
                  <a:cxn ang="0">
                    <a:pos x="56" y="382"/>
                  </a:cxn>
                  <a:cxn ang="0">
                    <a:pos x="16" y="582"/>
                  </a:cxn>
                  <a:cxn ang="0">
                    <a:pos x="58" y="806"/>
                  </a:cxn>
                  <a:cxn ang="0">
                    <a:pos x="154" y="890"/>
                  </a:cxn>
                  <a:cxn ang="0">
                    <a:pos x="394" y="968"/>
                  </a:cxn>
                  <a:cxn ang="0">
                    <a:pos x="780" y="1042"/>
                  </a:cxn>
                  <a:cxn ang="0">
                    <a:pos x="1082" y="1294"/>
                  </a:cxn>
                  <a:cxn ang="0">
                    <a:pos x="1302" y="1252"/>
                  </a:cxn>
                  <a:cxn ang="0">
                    <a:pos x="1406" y="1260"/>
                  </a:cxn>
                  <a:cxn ang="0">
                    <a:pos x="1512" y="1272"/>
                  </a:cxn>
                  <a:cxn ang="0">
                    <a:pos x="1564" y="1286"/>
                  </a:cxn>
                  <a:cxn ang="0">
                    <a:pos x="1540" y="1232"/>
                  </a:cxn>
                  <a:cxn ang="0">
                    <a:pos x="1600" y="1222"/>
                  </a:cxn>
                  <a:cxn ang="0">
                    <a:pos x="1724" y="1210"/>
                  </a:cxn>
                  <a:cxn ang="0">
                    <a:pos x="1732" y="1238"/>
                  </a:cxn>
                  <a:cxn ang="0">
                    <a:pos x="1838" y="1248"/>
                  </a:cxn>
                  <a:cxn ang="0">
                    <a:pos x="1882" y="1328"/>
                  </a:cxn>
                  <a:cxn ang="0">
                    <a:pos x="1980" y="1452"/>
                  </a:cxn>
                  <a:cxn ang="0">
                    <a:pos x="2032" y="1446"/>
                  </a:cxn>
                  <a:cxn ang="0">
                    <a:pos x="1994" y="1280"/>
                  </a:cxn>
                  <a:cxn ang="0">
                    <a:pos x="1932" y="1120"/>
                  </a:cxn>
                  <a:cxn ang="0">
                    <a:pos x="2028" y="992"/>
                  </a:cxn>
                  <a:cxn ang="0">
                    <a:pos x="2068" y="954"/>
                  </a:cxn>
                  <a:cxn ang="0">
                    <a:pos x="2114" y="922"/>
                  </a:cxn>
                  <a:cxn ang="0">
                    <a:pos x="2156" y="864"/>
                  </a:cxn>
                  <a:cxn ang="0">
                    <a:pos x="2144" y="710"/>
                  </a:cxn>
                  <a:cxn ang="0">
                    <a:pos x="2166" y="642"/>
                  </a:cxn>
                  <a:cxn ang="0">
                    <a:pos x="2210" y="570"/>
                  </a:cxn>
                  <a:cxn ang="0">
                    <a:pos x="2280" y="516"/>
                  </a:cxn>
                  <a:cxn ang="0">
                    <a:pos x="2318" y="528"/>
                  </a:cxn>
                  <a:cxn ang="0">
                    <a:pos x="2308" y="478"/>
                  </a:cxn>
                  <a:cxn ang="0">
                    <a:pos x="2292" y="484"/>
                  </a:cxn>
                  <a:cxn ang="0">
                    <a:pos x="2270" y="400"/>
                  </a:cxn>
                  <a:cxn ang="0">
                    <a:pos x="2362" y="284"/>
                  </a:cxn>
                  <a:cxn ang="0">
                    <a:pos x="2396" y="302"/>
                  </a:cxn>
                  <a:cxn ang="0">
                    <a:pos x="2446" y="350"/>
                  </a:cxn>
                  <a:cxn ang="0">
                    <a:pos x="2488" y="282"/>
                  </a:cxn>
                  <a:cxn ang="0">
                    <a:pos x="2022" y="390"/>
                  </a:cxn>
                  <a:cxn ang="0">
                    <a:pos x="1878" y="436"/>
                  </a:cxn>
                  <a:cxn ang="0">
                    <a:pos x="1888" y="394"/>
                  </a:cxn>
                  <a:cxn ang="0">
                    <a:pos x="2006" y="370"/>
                  </a:cxn>
                  <a:cxn ang="0">
                    <a:pos x="2160" y="308"/>
                  </a:cxn>
                  <a:cxn ang="0">
                    <a:pos x="2102" y="352"/>
                  </a:cxn>
                  <a:cxn ang="0">
                    <a:pos x="2024" y="348"/>
                  </a:cxn>
                  <a:cxn ang="0">
                    <a:pos x="2040" y="326"/>
                  </a:cxn>
                  <a:cxn ang="0">
                    <a:pos x="2158" y="306"/>
                  </a:cxn>
                </a:cxnLst>
                <a:rect l="0" t="0" r="r" b="b"/>
                <a:pathLst>
                  <a:path w="2554" h="1464">
                    <a:moveTo>
                      <a:pt x="2554" y="214"/>
                    </a:moveTo>
                    <a:lnTo>
                      <a:pt x="2092" y="202"/>
                    </a:lnTo>
                    <a:lnTo>
                      <a:pt x="1956" y="202"/>
                    </a:lnTo>
                    <a:lnTo>
                      <a:pt x="2002" y="224"/>
                    </a:lnTo>
                    <a:lnTo>
                      <a:pt x="2002" y="224"/>
                    </a:lnTo>
                    <a:lnTo>
                      <a:pt x="2006" y="226"/>
                    </a:lnTo>
                    <a:lnTo>
                      <a:pt x="2006" y="230"/>
                    </a:lnTo>
                    <a:lnTo>
                      <a:pt x="2008" y="232"/>
                    </a:lnTo>
                    <a:lnTo>
                      <a:pt x="2006" y="236"/>
                    </a:lnTo>
                    <a:lnTo>
                      <a:pt x="2004" y="240"/>
                    </a:lnTo>
                    <a:lnTo>
                      <a:pt x="2004" y="240"/>
                    </a:lnTo>
                    <a:lnTo>
                      <a:pt x="2000" y="246"/>
                    </a:lnTo>
                    <a:lnTo>
                      <a:pt x="1994" y="248"/>
                    </a:lnTo>
                    <a:lnTo>
                      <a:pt x="1948" y="250"/>
                    </a:lnTo>
                    <a:lnTo>
                      <a:pt x="1948" y="250"/>
                    </a:lnTo>
                    <a:lnTo>
                      <a:pt x="1942" y="252"/>
                    </a:lnTo>
                    <a:lnTo>
                      <a:pt x="1936" y="258"/>
                    </a:lnTo>
                    <a:lnTo>
                      <a:pt x="1928" y="270"/>
                    </a:lnTo>
                    <a:lnTo>
                      <a:pt x="1928" y="270"/>
                    </a:lnTo>
                    <a:lnTo>
                      <a:pt x="1922" y="284"/>
                    </a:lnTo>
                    <a:lnTo>
                      <a:pt x="1922" y="284"/>
                    </a:lnTo>
                    <a:lnTo>
                      <a:pt x="1918" y="296"/>
                    </a:lnTo>
                    <a:lnTo>
                      <a:pt x="1916" y="306"/>
                    </a:lnTo>
                    <a:lnTo>
                      <a:pt x="1916" y="316"/>
                    </a:lnTo>
                    <a:lnTo>
                      <a:pt x="1916" y="316"/>
                    </a:lnTo>
                    <a:lnTo>
                      <a:pt x="1914" y="324"/>
                    </a:lnTo>
                    <a:lnTo>
                      <a:pt x="1912" y="336"/>
                    </a:lnTo>
                    <a:lnTo>
                      <a:pt x="1908" y="346"/>
                    </a:lnTo>
                    <a:lnTo>
                      <a:pt x="1908" y="346"/>
                    </a:lnTo>
                    <a:lnTo>
                      <a:pt x="1908" y="350"/>
                    </a:lnTo>
                    <a:lnTo>
                      <a:pt x="1906" y="352"/>
                    </a:lnTo>
                    <a:lnTo>
                      <a:pt x="1902" y="352"/>
                    </a:lnTo>
                    <a:lnTo>
                      <a:pt x="1900" y="352"/>
                    </a:lnTo>
                    <a:lnTo>
                      <a:pt x="1872" y="342"/>
                    </a:lnTo>
                    <a:lnTo>
                      <a:pt x="1872" y="342"/>
                    </a:lnTo>
                    <a:lnTo>
                      <a:pt x="1866" y="340"/>
                    </a:lnTo>
                    <a:lnTo>
                      <a:pt x="1858" y="336"/>
                    </a:lnTo>
                    <a:lnTo>
                      <a:pt x="1834" y="314"/>
                    </a:lnTo>
                    <a:lnTo>
                      <a:pt x="1834" y="314"/>
                    </a:lnTo>
                    <a:lnTo>
                      <a:pt x="1830" y="308"/>
                    </a:lnTo>
                    <a:lnTo>
                      <a:pt x="1830" y="302"/>
                    </a:lnTo>
                    <a:lnTo>
                      <a:pt x="1830" y="292"/>
                    </a:lnTo>
                    <a:lnTo>
                      <a:pt x="1830" y="292"/>
                    </a:lnTo>
                    <a:lnTo>
                      <a:pt x="1832" y="276"/>
                    </a:lnTo>
                    <a:lnTo>
                      <a:pt x="1832" y="270"/>
                    </a:lnTo>
                    <a:lnTo>
                      <a:pt x="1832" y="270"/>
                    </a:lnTo>
                    <a:lnTo>
                      <a:pt x="1832" y="266"/>
                    </a:lnTo>
                    <a:lnTo>
                      <a:pt x="1832" y="264"/>
                    </a:lnTo>
                    <a:lnTo>
                      <a:pt x="1830" y="262"/>
                    </a:lnTo>
                    <a:lnTo>
                      <a:pt x="1826" y="260"/>
                    </a:lnTo>
                    <a:lnTo>
                      <a:pt x="1812" y="258"/>
                    </a:lnTo>
                    <a:lnTo>
                      <a:pt x="1812" y="258"/>
                    </a:lnTo>
                    <a:lnTo>
                      <a:pt x="1796" y="254"/>
                    </a:lnTo>
                    <a:lnTo>
                      <a:pt x="1770" y="248"/>
                    </a:lnTo>
                    <a:lnTo>
                      <a:pt x="1770" y="248"/>
                    </a:lnTo>
                    <a:lnTo>
                      <a:pt x="1764" y="244"/>
                    </a:lnTo>
                    <a:lnTo>
                      <a:pt x="1760" y="238"/>
                    </a:lnTo>
                    <a:lnTo>
                      <a:pt x="1760" y="238"/>
                    </a:lnTo>
                    <a:lnTo>
                      <a:pt x="1760" y="236"/>
                    </a:lnTo>
                    <a:lnTo>
                      <a:pt x="1758" y="236"/>
                    </a:lnTo>
                    <a:lnTo>
                      <a:pt x="1754" y="238"/>
                    </a:lnTo>
                    <a:lnTo>
                      <a:pt x="1732" y="270"/>
                    </a:lnTo>
                    <a:lnTo>
                      <a:pt x="1732" y="270"/>
                    </a:lnTo>
                    <a:lnTo>
                      <a:pt x="1730" y="276"/>
                    </a:lnTo>
                    <a:lnTo>
                      <a:pt x="1728" y="284"/>
                    </a:lnTo>
                    <a:lnTo>
                      <a:pt x="1726" y="324"/>
                    </a:lnTo>
                    <a:lnTo>
                      <a:pt x="1726" y="324"/>
                    </a:lnTo>
                    <a:lnTo>
                      <a:pt x="1724" y="340"/>
                    </a:lnTo>
                    <a:lnTo>
                      <a:pt x="1716" y="392"/>
                    </a:lnTo>
                    <a:lnTo>
                      <a:pt x="1716" y="392"/>
                    </a:lnTo>
                    <a:lnTo>
                      <a:pt x="1712" y="398"/>
                    </a:lnTo>
                    <a:lnTo>
                      <a:pt x="1708" y="404"/>
                    </a:lnTo>
                    <a:lnTo>
                      <a:pt x="1678" y="428"/>
                    </a:lnTo>
                    <a:lnTo>
                      <a:pt x="1678" y="428"/>
                    </a:lnTo>
                    <a:lnTo>
                      <a:pt x="1676" y="428"/>
                    </a:lnTo>
                    <a:lnTo>
                      <a:pt x="1672" y="430"/>
                    </a:lnTo>
                    <a:lnTo>
                      <a:pt x="1670" y="428"/>
                    </a:lnTo>
                    <a:lnTo>
                      <a:pt x="1668" y="426"/>
                    </a:lnTo>
                    <a:lnTo>
                      <a:pt x="1638" y="384"/>
                    </a:lnTo>
                    <a:lnTo>
                      <a:pt x="1638" y="384"/>
                    </a:lnTo>
                    <a:lnTo>
                      <a:pt x="1634" y="376"/>
                    </a:lnTo>
                    <a:lnTo>
                      <a:pt x="1634" y="368"/>
                    </a:lnTo>
                    <a:lnTo>
                      <a:pt x="1654" y="284"/>
                    </a:lnTo>
                    <a:lnTo>
                      <a:pt x="1654" y="284"/>
                    </a:lnTo>
                    <a:lnTo>
                      <a:pt x="1660" y="270"/>
                    </a:lnTo>
                    <a:lnTo>
                      <a:pt x="1696" y="210"/>
                    </a:lnTo>
                    <a:lnTo>
                      <a:pt x="1696" y="210"/>
                    </a:lnTo>
                    <a:lnTo>
                      <a:pt x="1700" y="204"/>
                    </a:lnTo>
                    <a:lnTo>
                      <a:pt x="1708" y="202"/>
                    </a:lnTo>
                    <a:lnTo>
                      <a:pt x="1710" y="202"/>
                    </a:lnTo>
                    <a:lnTo>
                      <a:pt x="1576" y="202"/>
                    </a:lnTo>
                    <a:lnTo>
                      <a:pt x="1538" y="154"/>
                    </a:lnTo>
                    <a:lnTo>
                      <a:pt x="1504" y="160"/>
                    </a:lnTo>
                    <a:lnTo>
                      <a:pt x="1504" y="160"/>
                    </a:lnTo>
                    <a:lnTo>
                      <a:pt x="1490" y="162"/>
                    </a:lnTo>
                    <a:lnTo>
                      <a:pt x="1490" y="162"/>
                    </a:lnTo>
                    <a:lnTo>
                      <a:pt x="1486" y="160"/>
                    </a:lnTo>
                    <a:lnTo>
                      <a:pt x="1484" y="154"/>
                    </a:lnTo>
                    <a:lnTo>
                      <a:pt x="1482" y="142"/>
                    </a:lnTo>
                    <a:lnTo>
                      <a:pt x="1482" y="142"/>
                    </a:lnTo>
                    <a:lnTo>
                      <a:pt x="1484" y="134"/>
                    </a:lnTo>
                    <a:lnTo>
                      <a:pt x="1488" y="130"/>
                    </a:lnTo>
                    <a:lnTo>
                      <a:pt x="1508" y="118"/>
                    </a:lnTo>
                    <a:lnTo>
                      <a:pt x="1500" y="108"/>
                    </a:lnTo>
                    <a:lnTo>
                      <a:pt x="1460" y="70"/>
                    </a:lnTo>
                    <a:lnTo>
                      <a:pt x="1428" y="56"/>
                    </a:lnTo>
                    <a:lnTo>
                      <a:pt x="1404" y="46"/>
                    </a:lnTo>
                    <a:lnTo>
                      <a:pt x="1336" y="56"/>
                    </a:lnTo>
                    <a:lnTo>
                      <a:pt x="1176" y="48"/>
                    </a:lnTo>
                    <a:lnTo>
                      <a:pt x="1176" y="50"/>
                    </a:lnTo>
                    <a:lnTo>
                      <a:pt x="1152" y="64"/>
                    </a:lnTo>
                    <a:lnTo>
                      <a:pt x="1152" y="64"/>
                    </a:lnTo>
                    <a:lnTo>
                      <a:pt x="1150" y="66"/>
                    </a:lnTo>
                    <a:lnTo>
                      <a:pt x="1146" y="64"/>
                    </a:lnTo>
                    <a:lnTo>
                      <a:pt x="1144" y="64"/>
                    </a:lnTo>
                    <a:lnTo>
                      <a:pt x="1142" y="60"/>
                    </a:lnTo>
                    <a:lnTo>
                      <a:pt x="1136" y="46"/>
                    </a:lnTo>
                    <a:lnTo>
                      <a:pt x="196" y="0"/>
                    </a:lnTo>
                    <a:lnTo>
                      <a:pt x="140" y="10"/>
                    </a:lnTo>
                    <a:lnTo>
                      <a:pt x="156" y="58"/>
                    </a:lnTo>
                    <a:lnTo>
                      <a:pt x="156" y="58"/>
                    </a:lnTo>
                    <a:lnTo>
                      <a:pt x="158" y="66"/>
                    </a:lnTo>
                    <a:lnTo>
                      <a:pt x="158" y="74"/>
                    </a:lnTo>
                    <a:lnTo>
                      <a:pt x="146" y="182"/>
                    </a:lnTo>
                    <a:lnTo>
                      <a:pt x="146" y="182"/>
                    </a:lnTo>
                    <a:lnTo>
                      <a:pt x="142" y="196"/>
                    </a:lnTo>
                    <a:lnTo>
                      <a:pt x="56" y="382"/>
                    </a:lnTo>
                    <a:lnTo>
                      <a:pt x="56" y="382"/>
                    </a:lnTo>
                    <a:lnTo>
                      <a:pt x="52" y="388"/>
                    </a:lnTo>
                    <a:lnTo>
                      <a:pt x="46" y="394"/>
                    </a:lnTo>
                    <a:lnTo>
                      <a:pt x="6" y="430"/>
                    </a:lnTo>
                    <a:lnTo>
                      <a:pt x="6" y="430"/>
                    </a:lnTo>
                    <a:lnTo>
                      <a:pt x="2" y="436"/>
                    </a:lnTo>
                    <a:lnTo>
                      <a:pt x="0" y="444"/>
                    </a:lnTo>
                    <a:lnTo>
                      <a:pt x="16" y="582"/>
                    </a:lnTo>
                    <a:lnTo>
                      <a:pt x="16" y="582"/>
                    </a:lnTo>
                    <a:lnTo>
                      <a:pt x="20" y="598"/>
                    </a:lnTo>
                    <a:lnTo>
                      <a:pt x="42" y="658"/>
                    </a:lnTo>
                    <a:lnTo>
                      <a:pt x="42" y="658"/>
                    </a:lnTo>
                    <a:lnTo>
                      <a:pt x="44" y="674"/>
                    </a:lnTo>
                    <a:lnTo>
                      <a:pt x="50" y="796"/>
                    </a:lnTo>
                    <a:lnTo>
                      <a:pt x="50" y="796"/>
                    </a:lnTo>
                    <a:lnTo>
                      <a:pt x="52" y="802"/>
                    </a:lnTo>
                    <a:lnTo>
                      <a:pt x="58" y="806"/>
                    </a:lnTo>
                    <a:lnTo>
                      <a:pt x="134" y="840"/>
                    </a:lnTo>
                    <a:lnTo>
                      <a:pt x="134" y="840"/>
                    </a:lnTo>
                    <a:lnTo>
                      <a:pt x="138" y="844"/>
                    </a:lnTo>
                    <a:lnTo>
                      <a:pt x="142" y="850"/>
                    </a:lnTo>
                    <a:lnTo>
                      <a:pt x="146" y="878"/>
                    </a:lnTo>
                    <a:lnTo>
                      <a:pt x="146" y="878"/>
                    </a:lnTo>
                    <a:lnTo>
                      <a:pt x="150" y="884"/>
                    </a:lnTo>
                    <a:lnTo>
                      <a:pt x="154" y="890"/>
                    </a:lnTo>
                    <a:lnTo>
                      <a:pt x="172" y="910"/>
                    </a:lnTo>
                    <a:lnTo>
                      <a:pt x="172" y="910"/>
                    </a:lnTo>
                    <a:lnTo>
                      <a:pt x="176" y="916"/>
                    </a:lnTo>
                    <a:lnTo>
                      <a:pt x="178" y="924"/>
                    </a:lnTo>
                    <a:lnTo>
                      <a:pt x="190" y="972"/>
                    </a:lnTo>
                    <a:lnTo>
                      <a:pt x="268" y="962"/>
                    </a:lnTo>
                    <a:lnTo>
                      <a:pt x="340" y="968"/>
                    </a:lnTo>
                    <a:lnTo>
                      <a:pt x="394" y="968"/>
                    </a:lnTo>
                    <a:lnTo>
                      <a:pt x="472" y="1030"/>
                    </a:lnTo>
                    <a:lnTo>
                      <a:pt x="552" y="1054"/>
                    </a:lnTo>
                    <a:lnTo>
                      <a:pt x="636" y="1060"/>
                    </a:lnTo>
                    <a:lnTo>
                      <a:pt x="660" y="1042"/>
                    </a:lnTo>
                    <a:lnTo>
                      <a:pt x="696" y="1016"/>
                    </a:lnTo>
                    <a:lnTo>
                      <a:pt x="720" y="1016"/>
                    </a:lnTo>
                    <a:lnTo>
                      <a:pt x="756" y="1030"/>
                    </a:lnTo>
                    <a:lnTo>
                      <a:pt x="780" y="1042"/>
                    </a:lnTo>
                    <a:lnTo>
                      <a:pt x="818" y="1096"/>
                    </a:lnTo>
                    <a:lnTo>
                      <a:pt x="836" y="1144"/>
                    </a:lnTo>
                    <a:lnTo>
                      <a:pt x="860" y="1168"/>
                    </a:lnTo>
                    <a:lnTo>
                      <a:pt x="908" y="1168"/>
                    </a:lnTo>
                    <a:lnTo>
                      <a:pt x="932" y="1138"/>
                    </a:lnTo>
                    <a:lnTo>
                      <a:pt x="962" y="1138"/>
                    </a:lnTo>
                    <a:lnTo>
                      <a:pt x="1010" y="1174"/>
                    </a:lnTo>
                    <a:lnTo>
                      <a:pt x="1082" y="1294"/>
                    </a:lnTo>
                    <a:lnTo>
                      <a:pt x="1112" y="1356"/>
                    </a:lnTo>
                    <a:lnTo>
                      <a:pt x="1132" y="1364"/>
                    </a:lnTo>
                    <a:lnTo>
                      <a:pt x="1132" y="1364"/>
                    </a:lnTo>
                    <a:lnTo>
                      <a:pt x="1134" y="1360"/>
                    </a:lnTo>
                    <a:lnTo>
                      <a:pt x="1252" y="1286"/>
                    </a:lnTo>
                    <a:lnTo>
                      <a:pt x="1252" y="1286"/>
                    </a:lnTo>
                    <a:lnTo>
                      <a:pt x="1264" y="1278"/>
                    </a:lnTo>
                    <a:lnTo>
                      <a:pt x="1302" y="1252"/>
                    </a:lnTo>
                    <a:lnTo>
                      <a:pt x="1302" y="1252"/>
                    </a:lnTo>
                    <a:lnTo>
                      <a:pt x="1310" y="1248"/>
                    </a:lnTo>
                    <a:lnTo>
                      <a:pt x="1316" y="1250"/>
                    </a:lnTo>
                    <a:lnTo>
                      <a:pt x="1358" y="1266"/>
                    </a:lnTo>
                    <a:lnTo>
                      <a:pt x="1358" y="1266"/>
                    </a:lnTo>
                    <a:lnTo>
                      <a:pt x="1366" y="1266"/>
                    </a:lnTo>
                    <a:lnTo>
                      <a:pt x="1374" y="1266"/>
                    </a:lnTo>
                    <a:lnTo>
                      <a:pt x="1406" y="1260"/>
                    </a:lnTo>
                    <a:lnTo>
                      <a:pt x="1406" y="1260"/>
                    </a:lnTo>
                    <a:lnTo>
                      <a:pt x="1412" y="1260"/>
                    </a:lnTo>
                    <a:lnTo>
                      <a:pt x="1420" y="1262"/>
                    </a:lnTo>
                    <a:lnTo>
                      <a:pt x="1452" y="1276"/>
                    </a:lnTo>
                    <a:lnTo>
                      <a:pt x="1452" y="1276"/>
                    </a:lnTo>
                    <a:lnTo>
                      <a:pt x="1460" y="1278"/>
                    </a:lnTo>
                    <a:lnTo>
                      <a:pt x="1468" y="1278"/>
                    </a:lnTo>
                    <a:lnTo>
                      <a:pt x="1512" y="1272"/>
                    </a:lnTo>
                    <a:lnTo>
                      <a:pt x="1512" y="1272"/>
                    </a:lnTo>
                    <a:lnTo>
                      <a:pt x="1520" y="1272"/>
                    </a:lnTo>
                    <a:lnTo>
                      <a:pt x="1526" y="1274"/>
                    </a:lnTo>
                    <a:lnTo>
                      <a:pt x="1558" y="1288"/>
                    </a:lnTo>
                    <a:lnTo>
                      <a:pt x="1558" y="1288"/>
                    </a:lnTo>
                    <a:lnTo>
                      <a:pt x="1560" y="1290"/>
                    </a:lnTo>
                    <a:lnTo>
                      <a:pt x="1562" y="1288"/>
                    </a:lnTo>
                    <a:lnTo>
                      <a:pt x="1564" y="1286"/>
                    </a:lnTo>
                    <a:lnTo>
                      <a:pt x="1562" y="1284"/>
                    </a:lnTo>
                    <a:lnTo>
                      <a:pt x="1552" y="1254"/>
                    </a:lnTo>
                    <a:lnTo>
                      <a:pt x="1552" y="1254"/>
                    </a:lnTo>
                    <a:lnTo>
                      <a:pt x="1544" y="1240"/>
                    </a:lnTo>
                    <a:lnTo>
                      <a:pt x="1542" y="1238"/>
                    </a:lnTo>
                    <a:lnTo>
                      <a:pt x="1542" y="1238"/>
                    </a:lnTo>
                    <a:lnTo>
                      <a:pt x="1540" y="1236"/>
                    </a:lnTo>
                    <a:lnTo>
                      <a:pt x="1540" y="1232"/>
                    </a:lnTo>
                    <a:lnTo>
                      <a:pt x="1540" y="1230"/>
                    </a:lnTo>
                    <a:lnTo>
                      <a:pt x="1542" y="1228"/>
                    </a:lnTo>
                    <a:lnTo>
                      <a:pt x="1570" y="1210"/>
                    </a:lnTo>
                    <a:lnTo>
                      <a:pt x="1570" y="1210"/>
                    </a:lnTo>
                    <a:lnTo>
                      <a:pt x="1576" y="1208"/>
                    </a:lnTo>
                    <a:lnTo>
                      <a:pt x="1582" y="1210"/>
                    </a:lnTo>
                    <a:lnTo>
                      <a:pt x="1600" y="1222"/>
                    </a:lnTo>
                    <a:lnTo>
                      <a:pt x="1600" y="1222"/>
                    </a:lnTo>
                    <a:lnTo>
                      <a:pt x="1606" y="1224"/>
                    </a:lnTo>
                    <a:lnTo>
                      <a:pt x="1614" y="1224"/>
                    </a:lnTo>
                    <a:lnTo>
                      <a:pt x="1650" y="1206"/>
                    </a:lnTo>
                    <a:lnTo>
                      <a:pt x="1650" y="1206"/>
                    </a:lnTo>
                    <a:lnTo>
                      <a:pt x="1658" y="1204"/>
                    </a:lnTo>
                    <a:lnTo>
                      <a:pt x="1666" y="1204"/>
                    </a:lnTo>
                    <a:lnTo>
                      <a:pt x="1724" y="1210"/>
                    </a:lnTo>
                    <a:lnTo>
                      <a:pt x="1724" y="1210"/>
                    </a:lnTo>
                    <a:lnTo>
                      <a:pt x="1728" y="1212"/>
                    </a:lnTo>
                    <a:lnTo>
                      <a:pt x="1730" y="1214"/>
                    </a:lnTo>
                    <a:lnTo>
                      <a:pt x="1732" y="1216"/>
                    </a:lnTo>
                    <a:lnTo>
                      <a:pt x="1732" y="1220"/>
                    </a:lnTo>
                    <a:lnTo>
                      <a:pt x="1730" y="1234"/>
                    </a:lnTo>
                    <a:lnTo>
                      <a:pt x="1730" y="1234"/>
                    </a:lnTo>
                    <a:lnTo>
                      <a:pt x="1730" y="1236"/>
                    </a:lnTo>
                    <a:lnTo>
                      <a:pt x="1732" y="1238"/>
                    </a:lnTo>
                    <a:lnTo>
                      <a:pt x="1734" y="1238"/>
                    </a:lnTo>
                    <a:lnTo>
                      <a:pt x="1736" y="1238"/>
                    </a:lnTo>
                    <a:lnTo>
                      <a:pt x="1792" y="1210"/>
                    </a:lnTo>
                    <a:lnTo>
                      <a:pt x="1792" y="1210"/>
                    </a:lnTo>
                    <a:lnTo>
                      <a:pt x="1800" y="1210"/>
                    </a:lnTo>
                    <a:lnTo>
                      <a:pt x="1804" y="1212"/>
                    </a:lnTo>
                    <a:lnTo>
                      <a:pt x="1838" y="1248"/>
                    </a:lnTo>
                    <a:lnTo>
                      <a:pt x="1838" y="1248"/>
                    </a:lnTo>
                    <a:lnTo>
                      <a:pt x="1848" y="1260"/>
                    </a:lnTo>
                    <a:lnTo>
                      <a:pt x="1870" y="1280"/>
                    </a:lnTo>
                    <a:lnTo>
                      <a:pt x="1870" y="1280"/>
                    </a:lnTo>
                    <a:lnTo>
                      <a:pt x="1874" y="1286"/>
                    </a:lnTo>
                    <a:lnTo>
                      <a:pt x="1876" y="1292"/>
                    </a:lnTo>
                    <a:lnTo>
                      <a:pt x="1880" y="1322"/>
                    </a:lnTo>
                    <a:lnTo>
                      <a:pt x="1880" y="1322"/>
                    </a:lnTo>
                    <a:lnTo>
                      <a:pt x="1882" y="1328"/>
                    </a:lnTo>
                    <a:lnTo>
                      <a:pt x="1886" y="1334"/>
                    </a:lnTo>
                    <a:lnTo>
                      <a:pt x="1970" y="1430"/>
                    </a:lnTo>
                    <a:lnTo>
                      <a:pt x="1970" y="1430"/>
                    </a:lnTo>
                    <a:lnTo>
                      <a:pt x="1974" y="1436"/>
                    </a:lnTo>
                    <a:lnTo>
                      <a:pt x="1976" y="1442"/>
                    </a:lnTo>
                    <a:lnTo>
                      <a:pt x="1976" y="1442"/>
                    </a:lnTo>
                    <a:lnTo>
                      <a:pt x="1976" y="1448"/>
                    </a:lnTo>
                    <a:lnTo>
                      <a:pt x="1980" y="1452"/>
                    </a:lnTo>
                    <a:lnTo>
                      <a:pt x="1990" y="1462"/>
                    </a:lnTo>
                    <a:lnTo>
                      <a:pt x="1990" y="1462"/>
                    </a:lnTo>
                    <a:lnTo>
                      <a:pt x="1996" y="1464"/>
                    </a:lnTo>
                    <a:lnTo>
                      <a:pt x="2004" y="1464"/>
                    </a:lnTo>
                    <a:lnTo>
                      <a:pt x="2026" y="1456"/>
                    </a:lnTo>
                    <a:lnTo>
                      <a:pt x="2026" y="1456"/>
                    </a:lnTo>
                    <a:lnTo>
                      <a:pt x="2030" y="1452"/>
                    </a:lnTo>
                    <a:lnTo>
                      <a:pt x="2032" y="1446"/>
                    </a:lnTo>
                    <a:lnTo>
                      <a:pt x="2034" y="1340"/>
                    </a:lnTo>
                    <a:lnTo>
                      <a:pt x="2034" y="1340"/>
                    </a:lnTo>
                    <a:lnTo>
                      <a:pt x="2034" y="1332"/>
                    </a:lnTo>
                    <a:lnTo>
                      <a:pt x="2030" y="1326"/>
                    </a:lnTo>
                    <a:lnTo>
                      <a:pt x="1998" y="1292"/>
                    </a:lnTo>
                    <a:lnTo>
                      <a:pt x="1998" y="1292"/>
                    </a:lnTo>
                    <a:lnTo>
                      <a:pt x="1996" y="1286"/>
                    </a:lnTo>
                    <a:lnTo>
                      <a:pt x="1994" y="1280"/>
                    </a:lnTo>
                    <a:lnTo>
                      <a:pt x="1994" y="1280"/>
                    </a:lnTo>
                    <a:lnTo>
                      <a:pt x="1994" y="1272"/>
                    </a:lnTo>
                    <a:lnTo>
                      <a:pt x="1990" y="1266"/>
                    </a:lnTo>
                    <a:lnTo>
                      <a:pt x="1940" y="1188"/>
                    </a:lnTo>
                    <a:lnTo>
                      <a:pt x="1940" y="1188"/>
                    </a:lnTo>
                    <a:lnTo>
                      <a:pt x="1936" y="1180"/>
                    </a:lnTo>
                    <a:lnTo>
                      <a:pt x="1934" y="1172"/>
                    </a:lnTo>
                    <a:lnTo>
                      <a:pt x="1932" y="1120"/>
                    </a:lnTo>
                    <a:lnTo>
                      <a:pt x="1932" y="1120"/>
                    </a:lnTo>
                    <a:lnTo>
                      <a:pt x="1934" y="1114"/>
                    </a:lnTo>
                    <a:lnTo>
                      <a:pt x="1938" y="1108"/>
                    </a:lnTo>
                    <a:lnTo>
                      <a:pt x="2018" y="1030"/>
                    </a:lnTo>
                    <a:lnTo>
                      <a:pt x="2018" y="1030"/>
                    </a:lnTo>
                    <a:lnTo>
                      <a:pt x="2024" y="1022"/>
                    </a:lnTo>
                    <a:lnTo>
                      <a:pt x="2026" y="1016"/>
                    </a:lnTo>
                    <a:lnTo>
                      <a:pt x="2028" y="992"/>
                    </a:lnTo>
                    <a:lnTo>
                      <a:pt x="2028" y="992"/>
                    </a:lnTo>
                    <a:lnTo>
                      <a:pt x="2032" y="984"/>
                    </a:lnTo>
                    <a:lnTo>
                      <a:pt x="2038" y="982"/>
                    </a:lnTo>
                    <a:lnTo>
                      <a:pt x="2058" y="976"/>
                    </a:lnTo>
                    <a:lnTo>
                      <a:pt x="2058" y="976"/>
                    </a:lnTo>
                    <a:lnTo>
                      <a:pt x="2062" y="972"/>
                    </a:lnTo>
                    <a:lnTo>
                      <a:pt x="2066" y="966"/>
                    </a:lnTo>
                    <a:lnTo>
                      <a:pt x="2068" y="954"/>
                    </a:lnTo>
                    <a:lnTo>
                      <a:pt x="2068" y="954"/>
                    </a:lnTo>
                    <a:lnTo>
                      <a:pt x="2070" y="948"/>
                    </a:lnTo>
                    <a:lnTo>
                      <a:pt x="2074" y="942"/>
                    </a:lnTo>
                    <a:lnTo>
                      <a:pt x="2102" y="924"/>
                    </a:lnTo>
                    <a:lnTo>
                      <a:pt x="2102" y="924"/>
                    </a:lnTo>
                    <a:lnTo>
                      <a:pt x="2108" y="922"/>
                    </a:lnTo>
                    <a:lnTo>
                      <a:pt x="2114" y="922"/>
                    </a:lnTo>
                    <a:lnTo>
                      <a:pt x="2114" y="922"/>
                    </a:lnTo>
                    <a:lnTo>
                      <a:pt x="2120" y="920"/>
                    </a:lnTo>
                    <a:lnTo>
                      <a:pt x="2126" y="916"/>
                    </a:lnTo>
                    <a:lnTo>
                      <a:pt x="2158" y="878"/>
                    </a:lnTo>
                    <a:lnTo>
                      <a:pt x="2158" y="878"/>
                    </a:lnTo>
                    <a:lnTo>
                      <a:pt x="2160" y="872"/>
                    </a:lnTo>
                    <a:lnTo>
                      <a:pt x="2158" y="866"/>
                    </a:lnTo>
                    <a:lnTo>
                      <a:pt x="2156" y="864"/>
                    </a:lnTo>
                    <a:lnTo>
                      <a:pt x="2156" y="864"/>
                    </a:lnTo>
                    <a:lnTo>
                      <a:pt x="2148" y="850"/>
                    </a:lnTo>
                    <a:lnTo>
                      <a:pt x="2126" y="792"/>
                    </a:lnTo>
                    <a:lnTo>
                      <a:pt x="2126" y="792"/>
                    </a:lnTo>
                    <a:lnTo>
                      <a:pt x="2126" y="784"/>
                    </a:lnTo>
                    <a:lnTo>
                      <a:pt x="2126" y="778"/>
                    </a:lnTo>
                    <a:lnTo>
                      <a:pt x="2142" y="726"/>
                    </a:lnTo>
                    <a:lnTo>
                      <a:pt x="2142" y="726"/>
                    </a:lnTo>
                    <a:lnTo>
                      <a:pt x="2144" y="710"/>
                    </a:lnTo>
                    <a:lnTo>
                      <a:pt x="2150" y="672"/>
                    </a:lnTo>
                    <a:lnTo>
                      <a:pt x="2150" y="672"/>
                    </a:lnTo>
                    <a:lnTo>
                      <a:pt x="2152" y="664"/>
                    </a:lnTo>
                    <a:lnTo>
                      <a:pt x="2156" y="658"/>
                    </a:lnTo>
                    <a:lnTo>
                      <a:pt x="2160" y="656"/>
                    </a:lnTo>
                    <a:lnTo>
                      <a:pt x="2160" y="656"/>
                    </a:lnTo>
                    <a:lnTo>
                      <a:pt x="2164" y="650"/>
                    </a:lnTo>
                    <a:lnTo>
                      <a:pt x="2166" y="642"/>
                    </a:lnTo>
                    <a:lnTo>
                      <a:pt x="2160" y="588"/>
                    </a:lnTo>
                    <a:lnTo>
                      <a:pt x="2160" y="588"/>
                    </a:lnTo>
                    <a:lnTo>
                      <a:pt x="2162" y="586"/>
                    </a:lnTo>
                    <a:lnTo>
                      <a:pt x="2162" y="582"/>
                    </a:lnTo>
                    <a:lnTo>
                      <a:pt x="2166" y="580"/>
                    </a:lnTo>
                    <a:lnTo>
                      <a:pt x="2168" y="578"/>
                    </a:lnTo>
                    <a:lnTo>
                      <a:pt x="2210" y="570"/>
                    </a:lnTo>
                    <a:lnTo>
                      <a:pt x="2210" y="570"/>
                    </a:lnTo>
                    <a:lnTo>
                      <a:pt x="2216" y="566"/>
                    </a:lnTo>
                    <a:lnTo>
                      <a:pt x="2222" y="562"/>
                    </a:lnTo>
                    <a:lnTo>
                      <a:pt x="2270" y="514"/>
                    </a:lnTo>
                    <a:lnTo>
                      <a:pt x="2270" y="514"/>
                    </a:lnTo>
                    <a:lnTo>
                      <a:pt x="2274" y="514"/>
                    </a:lnTo>
                    <a:lnTo>
                      <a:pt x="2276" y="512"/>
                    </a:lnTo>
                    <a:lnTo>
                      <a:pt x="2278" y="514"/>
                    </a:lnTo>
                    <a:lnTo>
                      <a:pt x="2280" y="516"/>
                    </a:lnTo>
                    <a:lnTo>
                      <a:pt x="2282" y="520"/>
                    </a:lnTo>
                    <a:lnTo>
                      <a:pt x="2282" y="520"/>
                    </a:lnTo>
                    <a:lnTo>
                      <a:pt x="2288" y="526"/>
                    </a:lnTo>
                    <a:lnTo>
                      <a:pt x="2294" y="528"/>
                    </a:lnTo>
                    <a:lnTo>
                      <a:pt x="2312" y="530"/>
                    </a:lnTo>
                    <a:lnTo>
                      <a:pt x="2312" y="530"/>
                    </a:lnTo>
                    <a:lnTo>
                      <a:pt x="2316" y="530"/>
                    </a:lnTo>
                    <a:lnTo>
                      <a:pt x="2318" y="528"/>
                    </a:lnTo>
                    <a:lnTo>
                      <a:pt x="2320" y="526"/>
                    </a:lnTo>
                    <a:lnTo>
                      <a:pt x="2322" y="524"/>
                    </a:lnTo>
                    <a:lnTo>
                      <a:pt x="2324" y="510"/>
                    </a:lnTo>
                    <a:lnTo>
                      <a:pt x="2324" y="510"/>
                    </a:lnTo>
                    <a:lnTo>
                      <a:pt x="2322" y="502"/>
                    </a:lnTo>
                    <a:lnTo>
                      <a:pt x="2320" y="494"/>
                    </a:lnTo>
                    <a:lnTo>
                      <a:pt x="2308" y="478"/>
                    </a:lnTo>
                    <a:lnTo>
                      <a:pt x="2308" y="478"/>
                    </a:lnTo>
                    <a:lnTo>
                      <a:pt x="2306" y="476"/>
                    </a:lnTo>
                    <a:lnTo>
                      <a:pt x="2304" y="476"/>
                    </a:lnTo>
                    <a:lnTo>
                      <a:pt x="2300" y="476"/>
                    </a:lnTo>
                    <a:lnTo>
                      <a:pt x="2298" y="478"/>
                    </a:lnTo>
                    <a:lnTo>
                      <a:pt x="2296" y="482"/>
                    </a:lnTo>
                    <a:lnTo>
                      <a:pt x="2296" y="482"/>
                    </a:lnTo>
                    <a:lnTo>
                      <a:pt x="2294" y="484"/>
                    </a:lnTo>
                    <a:lnTo>
                      <a:pt x="2292" y="484"/>
                    </a:lnTo>
                    <a:lnTo>
                      <a:pt x="2290" y="484"/>
                    </a:lnTo>
                    <a:lnTo>
                      <a:pt x="2288" y="480"/>
                    </a:lnTo>
                    <a:lnTo>
                      <a:pt x="2276" y="448"/>
                    </a:lnTo>
                    <a:lnTo>
                      <a:pt x="2276" y="448"/>
                    </a:lnTo>
                    <a:lnTo>
                      <a:pt x="2272" y="432"/>
                    </a:lnTo>
                    <a:lnTo>
                      <a:pt x="2268" y="408"/>
                    </a:lnTo>
                    <a:lnTo>
                      <a:pt x="2268" y="408"/>
                    </a:lnTo>
                    <a:lnTo>
                      <a:pt x="2270" y="400"/>
                    </a:lnTo>
                    <a:lnTo>
                      <a:pt x="2274" y="394"/>
                    </a:lnTo>
                    <a:lnTo>
                      <a:pt x="2336" y="356"/>
                    </a:lnTo>
                    <a:lnTo>
                      <a:pt x="2336" y="356"/>
                    </a:lnTo>
                    <a:lnTo>
                      <a:pt x="2340" y="350"/>
                    </a:lnTo>
                    <a:lnTo>
                      <a:pt x="2344" y="344"/>
                    </a:lnTo>
                    <a:lnTo>
                      <a:pt x="2358" y="292"/>
                    </a:lnTo>
                    <a:lnTo>
                      <a:pt x="2358" y="292"/>
                    </a:lnTo>
                    <a:lnTo>
                      <a:pt x="2362" y="284"/>
                    </a:lnTo>
                    <a:lnTo>
                      <a:pt x="2366" y="278"/>
                    </a:lnTo>
                    <a:lnTo>
                      <a:pt x="2410" y="242"/>
                    </a:lnTo>
                    <a:lnTo>
                      <a:pt x="2410" y="242"/>
                    </a:lnTo>
                    <a:lnTo>
                      <a:pt x="2414" y="240"/>
                    </a:lnTo>
                    <a:lnTo>
                      <a:pt x="2414" y="244"/>
                    </a:lnTo>
                    <a:lnTo>
                      <a:pt x="2396" y="296"/>
                    </a:lnTo>
                    <a:lnTo>
                      <a:pt x="2396" y="296"/>
                    </a:lnTo>
                    <a:lnTo>
                      <a:pt x="2396" y="302"/>
                    </a:lnTo>
                    <a:lnTo>
                      <a:pt x="2400" y="310"/>
                    </a:lnTo>
                    <a:lnTo>
                      <a:pt x="2412" y="328"/>
                    </a:lnTo>
                    <a:lnTo>
                      <a:pt x="2412" y="328"/>
                    </a:lnTo>
                    <a:lnTo>
                      <a:pt x="2424" y="338"/>
                    </a:lnTo>
                    <a:lnTo>
                      <a:pt x="2440" y="348"/>
                    </a:lnTo>
                    <a:lnTo>
                      <a:pt x="2440" y="348"/>
                    </a:lnTo>
                    <a:lnTo>
                      <a:pt x="2444" y="350"/>
                    </a:lnTo>
                    <a:lnTo>
                      <a:pt x="2446" y="350"/>
                    </a:lnTo>
                    <a:lnTo>
                      <a:pt x="2450" y="348"/>
                    </a:lnTo>
                    <a:lnTo>
                      <a:pt x="2452" y="346"/>
                    </a:lnTo>
                    <a:lnTo>
                      <a:pt x="2490" y="292"/>
                    </a:lnTo>
                    <a:lnTo>
                      <a:pt x="2490" y="292"/>
                    </a:lnTo>
                    <a:lnTo>
                      <a:pt x="2492" y="290"/>
                    </a:lnTo>
                    <a:lnTo>
                      <a:pt x="2492" y="286"/>
                    </a:lnTo>
                    <a:lnTo>
                      <a:pt x="2490" y="284"/>
                    </a:lnTo>
                    <a:lnTo>
                      <a:pt x="2488" y="282"/>
                    </a:lnTo>
                    <a:lnTo>
                      <a:pt x="2478" y="274"/>
                    </a:lnTo>
                    <a:lnTo>
                      <a:pt x="2478" y="274"/>
                    </a:lnTo>
                    <a:lnTo>
                      <a:pt x="2476" y="272"/>
                    </a:lnTo>
                    <a:lnTo>
                      <a:pt x="2476" y="270"/>
                    </a:lnTo>
                    <a:lnTo>
                      <a:pt x="2476" y="268"/>
                    </a:lnTo>
                    <a:lnTo>
                      <a:pt x="2478" y="266"/>
                    </a:lnTo>
                    <a:lnTo>
                      <a:pt x="2554" y="214"/>
                    </a:lnTo>
                    <a:close/>
                    <a:moveTo>
                      <a:pt x="2022" y="390"/>
                    </a:moveTo>
                    <a:lnTo>
                      <a:pt x="1978" y="402"/>
                    </a:lnTo>
                    <a:lnTo>
                      <a:pt x="1978" y="402"/>
                    </a:lnTo>
                    <a:lnTo>
                      <a:pt x="1964" y="408"/>
                    </a:lnTo>
                    <a:lnTo>
                      <a:pt x="1922" y="434"/>
                    </a:lnTo>
                    <a:lnTo>
                      <a:pt x="1922" y="434"/>
                    </a:lnTo>
                    <a:lnTo>
                      <a:pt x="1914" y="436"/>
                    </a:lnTo>
                    <a:lnTo>
                      <a:pt x="1908" y="438"/>
                    </a:lnTo>
                    <a:lnTo>
                      <a:pt x="1878" y="436"/>
                    </a:lnTo>
                    <a:lnTo>
                      <a:pt x="1878" y="436"/>
                    </a:lnTo>
                    <a:lnTo>
                      <a:pt x="1876" y="436"/>
                    </a:lnTo>
                    <a:lnTo>
                      <a:pt x="1874" y="434"/>
                    </a:lnTo>
                    <a:lnTo>
                      <a:pt x="1872" y="430"/>
                    </a:lnTo>
                    <a:lnTo>
                      <a:pt x="1874" y="428"/>
                    </a:lnTo>
                    <a:lnTo>
                      <a:pt x="1884" y="400"/>
                    </a:lnTo>
                    <a:lnTo>
                      <a:pt x="1884" y="400"/>
                    </a:lnTo>
                    <a:lnTo>
                      <a:pt x="1888" y="394"/>
                    </a:lnTo>
                    <a:lnTo>
                      <a:pt x="1894" y="392"/>
                    </a:lnTo>
                    <a:lnTo>
                      <a:pt x="1938" y="378"/>
                    </a:lnTo>
                    <a:lnTo>
                      <a:pt x="1938" y="378"/>
                    </a:lnTo>
                    <a:lnTo>
                      <a:pt x="1954" y="374"/>
                    </a:lnTo>
                    <a:lnTo>
                      <a:pt x="1992" y="368"/>
                    </a:lnTo>
                    <a:lnTo>
                      <a:pt x="1992" y="368"/>
                    </a:lnTo>
                    <a:lnTo>
                      <a:pt x="1998" y="368"/>
                    </a:lnTo>
                    <a:lnTo>
                      <a:pt x="2006" y="370"/>
                    </a:lnTo>
                    <a:lnTo>
                      <a:pt x="2024" y="384"/>
                    </a:lnTo>
                    <a:lnTo>
                      <a:pt x="2024" y="384"/>
                    </a:lnTo>
                    <a:lnTo>
                      <a:pt x="2026" y="386"/>
                    </a:lnTo>
                    <a:lnTo>
                      <a:pt x="2026" y="388"/>
                    </a:lnTo>
                    <a:lnTo>
                      <a:pt x="2024" y="388"/>
                    </a:lnTo>
                    <a:lnTo>
                      <a:pt x="2022" y="390"/>
                    </a:lnTo>
                    <a:lnTo>
                      <a:pt x="2022" y="390"/>
                    </a:lnTo>
                    <a:close/>
                    <a:moveTo>
                      <a:pt x="2160" y="308"/>
                    </a:moveTo>
                    <a:lnTo>
                      <a:pt x="2156" y="318"/>
                    </a:lnTo>
                    <a:lnTo>
                      <a:pt x="2156" y="318"/>
                    </a:lnTo>
                    <a:lnTo>
                      <a:pt x="2152" y="326"/>
                    </a:lnTo>
                    <a:lnTo>
                      <a:pt x="2146" y="330"/>
                    </a:lnTo>
                    <a:lnTo>
                      <a:pt x="2118" y="348"/>
                    </a:lnTo>
                    <a:lnTo>
                      <a:pt x="2118" y="348"/>
                    </a:lnTo>
                    <a:lnTo>
                      <a:pt x="2110" y="350"/>
                    </a:lnTo>
                    <a:lnTo>
                      <a:pt x="2102" y="352"/>
                    </a:lnTo>
                    <a:lnTo>
                      <a:pt x="2062" y="354"/>
                    </a:lnTo>
                    <a:lnTo>
                      <a:pt x="2062" y="354"/>
                    </a:lnTo>
                    <a:lnTo>
                      <a:pt x="2046" y="354"/>
                    </a:lnTo>
                    <a:lnTo>
                      <a:pt x="2038" y="354"/>
                    </a:lnTo>
                    <a:lnTo>
                      <a:pt x="2038" y="354"/>
                    </a:lnTo>
                    <a:lnTo>
                      <a:pt x="2030" y="352"/>
                    </a:lnTo>
                    <a:lnTo>
                      <a:pt x="2024" y="348"/>
                    </a:lnTo>
                    <a:lnTo>
                      <a:pt x="2024" y="348"/>
                    </a:lnTo>
                    <a:lnTo>
                      <a:pt x="2014" y="336"/>
                    </a:lnTo>
                    <a:lnTo>
                      <a:pt x="2014" y="336"/>
                    </a:lnTo>
                    <a:lnTo>
                      <a:pt x="2014" y="334"/>
                    </a:lnTo>
                    <a:lnTo>
                      <a:pt x="2016" y="330"/>
                    </a:lnTo>
                    <a:lnTo>
                      <a:pt x="2018" y="328"/>
                    </a:lnTo>
                    <a:lnTo>
                      <a:pt x="2022" y="326"/>
                    </a:lnTo>
                    <a:lnTo>
                      <a:pt x="2030" y="326"/>
                    </a:lnTo>
                    <a:lnTo>
                      <a:pt x="2040" y="326"/>
                    </a:lnTo>
                    <a:lnTo>
                      <a:pt x="2040" y="326"/>
                    </a:lnTo>
                    <a:lnTo>
                      <a:pt x="2092" y="328"/>
                    </a:lnTo>
                    <a:lnTo>
                      <a:pt x="2120" y="330"/>
                    </a:lnTo>
                    <a:lnTo>
                      <a:pt x="2120" y="330"/>
                    </a:lnTo>
                    <a:lnTo>
                      <a:pt x="2126" y="328"/>
                    </a:lnTo>
                    <a:lnTo>
                      <a:pt x="2134" y="324"/>
                    </a:lnTo>
                    <a:lnTo>
                      <a:pt x="2158" y="306"/>
                    </a:lnTo>
                    <a:lnTo>
                      <a:pt x="2158" y="306"/>
                    </a:lnTo>
                    <a:lnTo>
                      <a:pt x="2160" y="304"/>
                    </a:lnTo>
                    <a:lnTo>
                      <a:pt x="2160" y="308"/>
                    </a:lnTo>
                    <a:lnTo>
                      <a:pt x="2160" y="30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0" name="Freeform 86"/>
              <p:cNvSpPr>
                <a:spLocks/>
              </p:cNvSpPr>
              <p:nvPr/>
            </p:nvSpPr>
            <p:spPr bwMode="auto">
              <a:xfrm>
                <a:off x="4956175" y="4295775"/>
                <a:ext cx="2403475" cy="1800225"/>
              </a:xfrm>
              <a:custGeom>
                <a:avLst/>
                <a:gdLst/>
                <a:ahLst/>
                <a:cxnLst>
                  <a:cxn ang="0">
                    <a:pos x="718" y="206"/>
                  </a:cxn>
                  <a:cxn ang="0">
                    <a:pos x="566" y="68"/>
                  </a:cxn>
                  <a:cxn ang="0">
                    <a:pos x="362" y="92"/>
                  </a:cxn>
                  <a:cxn ang="0">
                    <a:pos x="0" y="10"/>
                  </a:cxn>
                  <a:cxn ang="0">
                    <a:pos x="14" y="146"/>
                  </a:cxn>
                  <a:cxn ang="0">
                    <a:pos x="86" y="232"/>
                  </a:cxn>
                  <a:cxn ang="0">
                    <a:pos x="82" y="270"/>
                  </a:cxn>
                  <a:cxn ang="0">
                    <a:pos x="38" y="254"/>
                  </a:cxn>
                  <a:cxn ang="0">
                    <a:pos x="146" y="388"/>
                  </a:cxn>
                  <a:cxn ang="0">
                    <a:pos x="148" y="424"/>
                  </a:cxn>
                  <a:cxn ang="0">
                    <a:pos x="122" y="454"/>
                  </a:cxn>
                  <a:cxn ang="0">
                    <a:pos x="234" y="538"/>
                  </a:cxn>
                  <a:cxn ang="0">
                    <a:pos x="238" y="576"/>
                  </a:cxn>
                  <a:cxn ang="0">
                    <a:pos x="290" y="576"/>
                  </a:cxn>
                  <a:cxn ang="0">
                    <a:pos x="264" y="508"/>
                  </a:cxn>
                  <a:cxn ang="0">
                    <a:pos x="242" y="490"/>
                  </a:cxn>
                  <a:cxn ang="0">
                    <a:pos x="216" y="380"/>
                  </a:cxn>
                  <a:cxn ang="0">
                    <a:pos x="156" y="298"/>
                  </a:cxn>
                  <a:cxn ang="0">
                    <a:pos x="86" y="138"/>
                  </a:cxn>
                  <a:cxn ang="0">
                    <a:pos x="102" y="54"/>
                  </a:cxn>
                  <a:cxn ang="0">
                    <a:pos x="146" y="78"/>
                  </a:cxn>
                  <a:cxn ang="0">
                    <a:pos x="172" y="206"/>
                  </a:cxn>
                  <a:cxn ang="0">
                    <a:pos x="176" y="232"/>
                  </a:cxn>
                  <a:cxn ang="0">
                    <a:pos x="298" y="382"/>
                  </a:cxn>
                  <a:cxn ang="0">
                    <a:pos x="304" y="390"/>
                  </a:cxn>
                  <a:cxn ang="0">
                    <a:pos x="328" y="448"/>
                  </a:cxn>
                  <a:cxn ang="0">
                    <a:pos x="420" y="554"/>
                  </a:cxn>
                  <a:cxn ang="0">
                    <a:pos x="460" y="740"/>
                  </a:cxn>
                  <a:cxn ang="0">
                    <a:pos x="480" y="798"/>
                  </a:cxn>
                  <a:cxn ang="0">
                    <a:pos x="582" y="886"/>
                  </a:cxn>
                  <a:cxn ang="0">
                    <a:pos x="836" y="984"/>
                  </a:cxn>
                  <a:cxn ang="0">
                    <a:pos x="980" y="1058"/>
                  </a:cxn>
                  <a:cxn ang="0">
                    <a:pos x="1122" y="1026"/>
                  </a:cxn>
                  <a:cxn ang="0">
                    <a:pos x="1270" y="1134"/>
                  </a:cxn>
                  <a:cxn ang="0">
                    <a:pos x="1410" y="956"/>
                  </a:cxn>
                  <a:cxn ang="0">
                    <a:pos x="1466" y="914"/>
                  </a:cxn>
                  <a:cxn ang="0">
                    <a:pos x="1484" y="822"/>
                  </a:cxn>
                  <a:cxn ang="0">
                    <a:pos x="1468" y="798"/>
                  </a:cxn>
                  <a:cxn ang="0">
                    <a:pos x="1510" y="738"/>
                  </a:cxn>
                  <a:cxn ang="0">
                    <a:pos x="1510" y="714"/>
                  </a:cxn>
                  <a:cxn ang="0">
                    <a:pos x="1440" y="698"/>
                  </a:cxn>
                  <a:cxn ang="0">
                    <a:pos x="1316" y="748"/>
                  </a:cxn>
                  <a:cxn ang="0">
                    <a:pos x="1270" y="850"/>
                  </a:cxn>
                  <a:cxn ang="0">
                    <a:pos x="1272" y="866"/>
                  </a:cxn>
                  <a:cxn ang="0">
                    <a:pos x="1200" y="876"/>
                  </a:cxn>
                  <a:cxn ang="0">
                    <a:pos x="1082" y="892"/>
                  </a:cxn>
                  <a:cxn ang="0">
                    <a:pos x="1054" y="860"/>
                  </a:cxn>
                  <a:cxn ang="0">
                    <a:pos x="988" y="804"/>
                  </a:cxn>
                  <a:cxn ang="0">
                    <a:pos x="926" y="764"/>
                  </a:cxn>
                  <a:cxn ang="0">
                    <a:pos x="934" y="708"/>
                  </a:cxn>
                  <a:cxn ang="0">
                    <a:pos x="898" y="638"/>
                  </a:cxn>
                  <a:cxn ang="0">
                    <a:pos x="940" y="410"/>
                  </a:cxn>
                  <a:cxn ang="0">
                    <a:pos x="892" y="332"/>
                  </a:cxn>
                </a:cxnLst>
                <a:rect l="0" t="0" r="r" b="b"/>
                <a:pathLst>
                  <a:path w="1514" h="1134">
                    <a:moveTo>
                      <a:pt x="892" y="332"/>
                    </a:moveTo>
                    <a:lnTo>
                      <a:pt x="820" y="212"/>
                    </a:lnTo>
                    <a:lnTo>
                      <a:pt x="772" y="176"/>
                    </a:lnTo>
                    <a:lnTo>
                      <a:pt x="742" y="176"/>
                    </a:lnTo>
                    <a:lnTo>
                      <a:pt x="718" y="206"/>
                    </a:lnTo>
                    <a:lnTo>
                      <a:pt x="670" y="206"/>
                    </a:lnTo>
                    <a:lnTo>
                      <a:pt x="646" y="182"/>
                    </a:lnTo>
                    <a:lnTo>
                      <a:pt x="628" y="134"/>
                    </a:lnTo>
                    <a:lnTo>
                      <a:pt x="590" y="80"/>
                    </a:lnTo>
                    <a:lnTo>
                      <a:pt x="566" y="68"/>
                    </a:lnTo>
                    <a:lnTo>
                      <a:pt x="530" y="54"/>
                    </a:lnTo>
                    <a:lnTo>
                      <a:pt x="506" y="54"/>
                    </a:lnTo>
                    <a:lnTo>
                      <a:pt x="470" y="80"/>
                    </a:lnTo>
                    <a:lnTo>
                      <a:pt x="446" y="98"/>
                    </a:lnTo>
                    <a:lnTo>
                      <a:pt x="362" y="92"/>
                    </a:lnTo>
                    <a:lnTo>
                      <a:pt x="282" y="68"/>
                    </a:lnTo>
                    <a:lnTo>
                      <a:pt x="204" y="6"/>
                    </a:lnTo>
                    <a:lnTo>
                      <a:pt x="150" y="6"/>
                    </a:lnTo>
                    <a:lnTo>
                      <a:pt x="78" y="0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32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54"/>
                    </a:lnTo>
                    <a:lnTo>
                      <a:pt x="20" y="160"/>
                    </a:lnTo>
                    <a:lnTo>
                      <a:pt x="82" y="226"/>
                    </a:lnTo>
                    <a:lnTo>
                      <a:pt x="82" y="226"/>
                    </a:lnTo>
                    <a:lnTo>
                      <a:pt x="86" y="232"/>
                    </a:lnTo>
                    <a:lnTo>
                      <a:pt x="88" y="240"/>
                    </a:lnTo>
                    <a:lnTo>
                      <a:pt x="84" y="264"/>
                    </a:lnTo>
                    <a:lnTo>
                      <a:pt x="84" y="264"/>
                    </a:lnTo>
                    <a:lnTo>
                      <a:pt x="84" y="268"/>
                    </a:lnTo>
                    <a:lnTo>
                      <a:pt x="82" y="270"/>
                    </a:lnTo>
                    <a:lnTo>
                      <a:pt x="78" y="270"/>
                    </a:lnTo>
                    <a:lnTo>
                      <a:pt x="76" y="270"/>
                    </a:lnTo>
                    <a:lnTo>
                      <a:pt x="42" y="256"/>
                    </a:lnTo>
                    <a:lnTo>
                      <a:pt x="42" y="256"/>
                    </a:lnTo>
                    <a:lnTo>
                      <a:pt x="38" y="254"/>
                    </a:lnTo>
                    <a:lnTo>
                      <a:pt x="40" y="258"/>
                    </a:lnTo>
                    <a:lnTo>
                      <a:pt x="94" y="336"/>
                    </a:lnTo>
                    <a:lnTo>
                      <a:pt x="94" y="336"/>
                    </a:lnTo>
                    <a:lnTo>
                      <a:pt x="106" y="348"/>
                    </a:lnTo>
                    <a:lnTo>
                      <a:pt x="146" y="388"/>
                    </a:lnTo>
                    <a:lnTo>
                      <a:pt x="146" y="388"/>
                    </a:lnTo>
                    <a:lnTo>
                      <a:pt x="150" y="394"/>
                    </a:lnTo>
                    <a:lnTo>
                      <a:pt x="152" y="402"/>
                    </a:lnTo>
                    <a:lnTo>
                      <a:pt x="148" y="424"/>
                    </a:lnTo>
                    <a:lnTo>
                      <a:pt x="148" y="424"/>
                    </a:lnTo>
                    <a:lnTo>
                      <a:pt x="146" y="430"/>
                    </a:lnTo>
                    <a:lnTo>
                      <a:pt x="142" y="436"/>
                    </a:lnTo>
                    <a:lnTo>
                      <a:pt x="124" y="452"/>
                    </a:lnTo>
                    <a:lnTo>
                      <a:pt x="124" y="452"/>
                    </a:lnTo>
                    <a:lnTo>
                      <a:pt x="122" y="454"/>
                    </a:lnTo>
                    <a:lnTo>
                      <a:pt x="122" y="458"/>
                    </a:lnTo>
                    <a:lnTo>
                      <a:pt x="122" y="460"/>
                    </a:lnTo>
                    <a:lnTo>
                      <a:pt x="126" y="462"/>
                    </a:lnTo>
                    <a:lnTo>
                      <a:pt x="234" y="538"/>
                    </a:lnTo>
                    <a:lnTo>
                      <a:pt x="234" y="538"/>
                    </a:lnTo>
                    <a:lnTo>
                      <a:pt x="238" y="542"/>
                    </a:lnTo>
                    <a:lnTo>
                      <a:pt x="240" y="550"/>
                    </a:lnTo>
                    <a:lnTo>
                      <a:pt x="236" y="574"/>
                    </a:lnTo>
                    <a:lnTo>
                      <a:pt x="236" y="574"/>
                    </a:lnTo>
                    <a:lnTo>
                      <a:pt x="238" y="576"/>
                    </a:lnTo>
                    <a:lnTo>
                      <a:pt x="238" y="578"/>
                    </a:lnTo>
                    <a:lnTo>
                      <a:pt x="240" y="580"/>
                    </a:lnTo>
                    <a:lnTo>
                      <a:pt x="244" y="580"/>
                    </a:lnTo>
                    <a:lnTo>
                      <a:pt x="290" y="576"/>
                    </a:lnTo>
                    <a:lnTo>
                      <a:pt x="290" y="576"/>
                    </a:lnTo>
                    <a:lnTo>
                      <a:pt x="292" y="576"/>
                    </a:lnTo>
                    <a:lnTo>
                      <a:pt x="294" y="574"/>
                    </a:lnTo>
                    <a:lnTo>
                      <a:pt x="294" y="572"/>
                    </a:lnTo>
                    <a:lnTo>
                      <a:pt x="294" y="568"/>
                    </a:lnTo>
                    <a:lnTo>
                      <a:pt x="264" y="508"/>
                    </a:lnTo>
                    <a:lnTo>
                      <a:pt x="264" y="508"/>
                    </a:lnTo>
                    <a:lnTo>
                      <a:pt x="258" y="502"/>
                    </a:lnTo>
                    <a:lnTo>
                      <a:pt x="252" y="496"/>
                    </a:lnTo>
                    <a:lnTo>
                      <a:pt x="242" y="490"/>
                    </a:lnTo>
                    <a:lnTo>
                      <a:pt x="242" y="490"/>
                    </a:lnTo>
                    <a:lnTo>
                      <a:pt x="238" y="484"/>
                    </a:lnTo>
                    <a:lnTo>
                      <a:pt x="236" y="478"/>
                    </a:lnTo>
                    <a:lnTo>
                      <a:pt x="236" y="478"/>
                    </a:lnTo>
                    <a:lnTo>
                      <a:pt x="234" y="464"/>
                    </a:lnTo>
                    <a:lnTo>
                      <a:pt x="216" y="380"/>
                    </a:lnTo>
                    <a:lnTo>
                      <a:pt x="216" y="380"/>
                    </a:lnTo>
                    <a:lnTo>
                      <a:pt x="212" y="372"/>
                    </a:lnTo>
                    <a:lnTo>
                      <a:pt x="208" y="366"/>
                    </a:lnTo>
                    <a:lnTo>
                      <a:pt x="156" y="298"/>
                    </a:lnTo>
                    <a:lnTo>
                      <a:pt x="156" y="298"/>
                    </a:lnTo>
                    <a:lnTo>
                      <a:pt x="146" y="284"/>
                    </a:lnTo>
                    <a:lnTo>
                      <a:pt x="90" y="154"/>
                    </a:lnTo>
                    <a:lnTo>
                      <a:pt x="90" y="154"/>
                    </a:lnTo>
                    <a:lnTo>
                      <a:pt x="88" y="146"/>
                    </a:lnTo>
                    <a:lnTo>
                      <a:pt x="86" y="138"/>
                    </a:lnTo>
                    <a:lnTo>
                      <a:pt x="96" y="60"/>
                    </a:lnTo>
                    <a:lnTo>
                      <a:pt x="96" y="60"/>
                    </a:lnTo>
                    <a:lnTo>
                      <a:pt x="98" y="58"/>
                    </a:lnTo>
                    <a:lnTo>
                      <a:pt x="100" y="56"/>
                    </a:lnTo>
                    <a:lnTo>
                      <a:pt x="102" y="54"/>
                    </a:lnTo>
                    <a:lnTo>
                      <a:pt x="104" y="56"/>
                    </a:lnTo>
                    <a:lnTo>
                      <a:pt x="134" y="68"/>
                    </a:lnTo>
                    <a:lnTo>
                      <a:pt x="134" y="68"/>
                    </a:lnTo>
                    <a:lnTo>
                      <a:pt x="140" y="72"/>
                    </a:lnTo>
                    <a:lnTo>
                      <a:pt x="146" y="78"/>
                    </a:lnTo>
                    <a:lnTo>
                      <a:pt x="156" y="92"/>
                    </a:lnTo>
                    <a:lnTo>
                      <a:pt x="156" y="92"/>
                    </a:lnTo>
                    <a:lnTo>
                      <a:pt x="160" y="100"/>
                    </a:lnTo>
                    <a:lnTo>
                      <a:pt x="162" y="108"/>
                    </a:lnTo>
                    <a:lnTo>
                      <a:pt x="172" y="206"/>
                    </a:lnTo>
                    <a:lnTo>
                      <a:pt x="172" y="206"/>
                    </a:lnTo>
                    <a:lnTo>
                      <a:pt x="172" y="220"/>
                    </a:lnTo>
                    <a:lnTo>
                      <a:pt x="172" y="220"/>
                    </a:lnTo>
                    <a:lnTo>
                      <a:pt x="174" y="226"/>
                    </a:lnTo>
                    <a:lnTo>
                      <a:pt x="176" y="232"/>
                    </a:lnTo>
                    <a:lnTo>
                      <a:pt x="280" y="374"/>
                    </a:lnTo>
                    <a:lnTo>
                      <a:pt x="280" y="374"/>
                    </a:lnTo>
                    <a:lnTo>
                      <a:pt x="286" y="378"/>
                    </a:lnTo>
                    <a:lnTo>
                      <a:pt x="292" y="380"/>
                    </a:lnTo>
                    <a:lnTo>
                      <a:pt x="298" y="382"/>
                    </a:lnTo>
                    <a:lnTo>
                      <a:pt x="298" y="382"/>
                    </a:lnTo>
                    <a:lnTo>
                      <a:pt x="302" y="382"/>
                    </a:lnTo>
                    <a:lnTo>
                      <a:pt x="304" y="384"/>
                    </a:lnTo>
                    <a:lnTo>
                      <a:pt x="304" y="386"/>
                    </a:lnTo>
                    <a:lnTo>
                      <a:pt x="304" y="390"/>
                    </a:lnTo>
                    <a:lnTo>
                      <a:pt x="294" y="414"/>
                    </a:lnTo>
                    <a:lnTo>
                      <a:pt x="294" y="414"/>
                    </a:lnTo>
                    <a:lnTo>
                      <a:pt x="294" y="420"/>
                    </a:lnTo>
                    <a:lnTo>
                      <a:pt x="298" y="426"/>
                    </a:lnTo>
                    <a:lnTo>
                      <a:pt x="328" y="448"/>
                    </a:lnTo>
                    <a:lnTo>
                      <a:pt x="328" y="448"/>
                    </a:lnTo>
                    <a:lnTo>
                      <a:pt x="340" y="460"/>
                    </a:lnTo>
                    <a:lnTo>
                      <a:pt x="412" y="542"/>
                    </a:lnTo>
                    <a:lnTo>
                      <a:pt x="412" y="542"/>
                    </a:lnTo>
                    <a:lnTo>
                      <a:pt x="420" y="554"/>
                    </a:lnTo>
                    <a:lnTo>
                      <a:pt x="494" y="690"/>
                    </a:lnTo>
                    <a:lnTo>
                      <a:pt x="494" y="690"/>
                    </a:lnTo>
                    <a:lnTo>
                      <a:pt x="494" y="696"/>
                    </a:lnTo>
                    <a:lnTo>
                      <a:pt x="492" y="702"/>
                    </a:lnTo>
                    <a:lnTo>
                      <a:pt x="460" y="740"/>
                    </a:lnTo>
                    <a:lnTo>
                      <a:pt x="460" y="740"/>
                    </a:lnTo>
                    <a:lnTo>
                      <a:pt x="456" y="746"/>
                    </a:lnTo>
                    <a:lnTo>
                      <a:pt x="458" y="754"/>
                    </a:lnTo>
                    <a:lnTo>
                      <a:pt x="480" y="798"/>
                    </a:lnTo>
                    <a:lnTo>
                      <a:pt x="480" y="798"/>
                    </a:lnTo>
                    <a:lnTo>
                      <a:pt x="484" y="804"/>
                    </a:lnTo>
                    <a:lnTo>
                      <a:pt x="490" y="810"/>
                    </a:lnTo>
                    <a:lnTo>
                      <a:pt x="576" y="882"/>
                    </a:lnTo>
                    <a:lnTo>
                      <a:pt x="576" y="882"/>
                    </a:lnTo>
                    <a:lnTo>
                      <a:pt x="582" y="886"/>
                    </a:lnTo>
                    <a:lnTo>
                      <a:pt x="590" y="888"/>
                    </a:lnTo>
                    <a:lnTo>
                      <a:pt x="656" y="896"/>
                    </a:lnTo>
                    <a:lnTo>
                      <a:pt x="656" y="896"/>
                    </a:lnTo>
                    <a:lnTo>
                      <a:pt x="672" y="900"/>
                    </a:lnTo>
                    <a:lnTo>
                      <a:pt x="836" y="984"/>
                    </a:lnTo>
                    <a:lnTo>
                      <a:pt x="836" y="984"/>
                    </a:lnTo>
                    <a:lnTo>
                      <a:pt x="850" y="992"/>
                    </a:lnTo>
                    <a:lnTo>
                      <a:pt x="974" y="1056"/>
                    </a:lnTo>
                    <a:lnTo>
                      <a:pt x="974" y="1056"/>
                    </a:lnTo>
                    <a:lnTo>
                      <a:pt x="980" y="1058"/>
                    </a:lnTo>
                    <a:lnTo>
                      <a:pt x="988" y="1056"/>
                    </a:lnTo>
                    <a:lnTo>
                      <a:pt x="1108" y="1022"/>
                    </a:lnTo>
                    <a:lnTo>
                      <a:pt x="1108" y="1022"/>
                    </a:lnTo>
                    <a:lnTo>
                      <a:pt x="1114" y="1022"/>
                    </a:lnTo>
                    <a:lnTo>
                      <a:pt x="1122" y="1026"/>
                    </a:lnTo>
                    <a:lnTo>
                      <a:pt x="1252" y="1128"/>
                    </a:lnTo>
                    <a:lnTo>
                      <a:pt x="1252" y="1128"/>
                    </a:lnTo>
                    <a:lnTo>
                      <a:pt x="1258" y="1132"/>
                    </a:lnTo>
                    <a:lnTo>
                      <a:pt x="1266" y="1134"/>
                    </a:lnTo>
                    <a:lnTo>
                      <a:pt x="1270" y="1134"/>
                    </a:lnTo>
                    <a:lnTo>
                      <a:pt x="1280" y="1130"/>
                    </a:lnTo>
                    <a:lnTo>
                      <a:pt x="1352" y="1110"/>
                    </a:lnTo>
                    <a:lnTo>
                      <a:pt x="1314" y="1056"/>
                    </a:lnTo>
                    <a:lnTo>
                      <a:pt x="1326" y="976"/>
                    </a:lnTo>
                    <a:lnTo>
                      <a:pt x="1410" y="956"/>
                    </a:lnTo>
                    <a:lnTo>
                      <a:pt x="1460" y="942"/>
                    </a:lnTo>
                    <a:lnTo>
                      <a:pt x="1462" y="928"/>
                    </a:lnTo>
                    <a:lnTo>
                      <a:pt x="1462" y="928"/>
                    </a:lnTo>
                    <a:lnTo>
                      <a:pt x="1464" y="920"/>
                    </a:lnTo>
                    <a:lnTo>
                      <a:pt x="1466" y="914"/>
                    </a:lnTo>
                    <a:lnTo>
                      <a:pt x="1472" y="904"/>
                    </a:lnTo>
                    <a:lnTo>
                      <a:pt x="1472" y="904"/>
                    </a:lnTo>
                    <a:lnTo>
                      <a:pt x="1474" y="896"/>
                    </a:lnTo>
                    <a:lnTo>
                      <a:pt x="1476" y="890"/>
                    </a:lnTo>
                    <a:lnTo>
                      <a:pt x="1484" y="822"/>
                    </a:lnTo>
                    <a:lnTo>
                      <a:pt x="1484" y="822"/>
                    </a:lnTo>
                    <a:lnTo>
                      <a:pt x="1484" y="814"/>
                    </a:lnTo>
                    <a:lnTo>
                      <a:pt x="1480" y="808"/>
                    </a:lnTo>
                    <a:lnTo>
                      <a:pt x="1468" y="798"/>
                    </a:lnTo>
                    <a:lnTo>
                      <a:pt x="1468" y="798"/>
                    </a:lnTo>
                    <a:lnTo>
                      <a:pt x="1466" y="796"/>
                    </a:lnTo>
                    <a:lnTo>
                      <a:pt x="1464" y="794"/>
                    </a:lnTo>
                    <a:lnTo>
                      <a:pt x="1464" y="790"/>
                    </a:lnTo>
                    <a:lnTo>
                      <a:pt x="1466" y="788"/>
                    </a:lnTo>
                    <a:lnTo>
                      <a:pt x="1510" y="738"/>
                    </a:lnTo>
                    <a:lnTo>
                      <a:pt x="1510" y="738"/>
                    </a:lnTo>
                    <a:lnTo>
                      <a:pt x="1514" y="732"/>
                    </a:lnTo>
                    <a:lnTo>
                      <a:pt x="1514" y="724"/>
                    </a:lnTo>
                    <a:lnTo>
                      <a:pt x="1510" y="714"/>
                    </a:lnTo>
                    <a:lnTo>
                      <a:pt x="1510" y="714"/>
                    </a:lnTo>
                    <a:lnTo>
                      <a:pt x="1506" y="708"/>
                    </a:lnTo>
                    <a:lnTo>
                      <a:pt x="1500" y="704"/>
                    </a:lnTo>
                    <a:lnTo>
                      <a:pt x="1448" y="698"/>
                    </a:lnTo>
                    <a:lnTo>
                      <a:pt x="1448" y="698"/>
                    </a:lnTo>
                    <a:lnTo>
                      <a:pt x="1440" y="698"/>
                    </a:lnTo>
                    <a:lnTo>
                      <a:pt x="1432" y="700"/>
                    </a:lnTo>
                    <a:lnTo>
                      <a:pt x="1322" y="736"/>
                    </a:lnTo>
                    <a:lnTo>
                      <a:pt x="1322" y="736"/>
                    </a:lnTo>
                    <a:lnTo>
                      <a:pt x="1318" y="740"/>
                    </a:lnTo>
                    <a:lnTo>
                      <a:pt x="1316" y="748"/>
                    </a:lnTo>
                    <a:lnTo>
                      <a:pt x="1320" y="786"/>
                    </a:lnTo>
                    <a:lnTo>
                      <a:pt x="1320" y="786"/>
                    </a:lnTo>
                    <a:lnTo>
                      <a:pt x="1318" y="794"/>
                    </a:lnTo>
                    <a:lnTo>
                      <a:pt x="1316" y="800"/>
                    </a:lnTo>
                    <a:lnTo>
                      <a:pt x="1270" y="850"/>
                    </a:lnTo>
                    <a:lnTo>
                      <a:pt x="1270" y="850"/>
                    </a:lnTo>
                    <a:lnTo>
                      <a:pt x="1268" y="856"/>
                    </a:lnTo>
                    <a:lnTo>
                      <a:pt x="1268" y="862"/>
                    </a:lnTo>
                    <a:lnTo>
                      <a:pt x="1272" y="866"/>
                    </a:lnTo>
                    <a:lnTo>
                      <a:pt x="1272" y="866"/>
                    </a:lnTo>
                    <a:lnTo>
                      <a:pt x="1272" y="870"/>
                    </a:lnTo>
                    <a:lnTo>
                      <a:pt x="1272" y="872"/>
                    </a:lnTo>
                    <a:lnTo>
                      <a:pt x="1270" y="874"/>
                    </a:lnTo>
                    <a:lnTo>
                      <a:pt x="1266" y="874"/>
                    </a:lnTo>
                    <a:lnTo>
                      <a:pt x="1200" y="876"/>
                    </a:lnTo>
                    <a:lnTo>
                      <a:pt x="1200" y="876"/>
                    </a:lnTo>
                    <a:lnTo>
                      <a:pt x="1184" y="878"/>
                    </a:lnTo>
                    <a:lnTo>
                      <a:pt x="1090" y="892"/>
                    </a:lnTo>
                    <a:lnTo>
                      <a:pt x="1090" y="892"/>
                    </a:lnTo>
                    <a:lnTo>
                      <a:pt x="1082" y="892"/>
                    </a:lnTo>
                    <a:lnTo>
                      <a:pt x="1078" y="888"/>
                    </a:lnTo>
                    <a:lnTo>
                      <a:pt x="1066" y="868"/>
                    </a:lnTo>
                    <a:lnTo>
                      <a:pt x="1066" y="868"/>
                    </a:lnTo>
                    <a:lnTo>
                      <a:pt x="1062" y="864"/>
                    </a:lnTo>
                    <a:lnTo>
                      <a:pt x="1054" y="860"/>
                    </a:lnTo>
                    <a:lnTo>
                      <a:pt x="1012" y="856"/>
                    </a:lnTo>
                    <a:lnTo>
                      <a:pt x="1012" y="856"/>
                    </a:lnTo>
                    <a:lnTo>
                      <a:pt x="1006" y="852"/>
                    </a:lnTo>
                    <a:lnTo>
                      <a:pt x="1002" y="848"/>
                    </a:lnTo>
                    <a:lnTo>
                      <a:pt x="988" y="804"/>
                    </a:lnTo>
                    <a:lnTo>
                      <a:pt x="988" y="804"/>
                    </a:lnTo>
                    <a:lnTo>
                      <a:pt x="984" y="796"/>
                    </a:lnTo>
                    <a:lnTo>
                      <a:pt x="978" y="792"/>
                    </a:lnTo>
                    <a:lnTo>
                      <a:pt x="926" y="764"/>
                    </a:lnTo>
                    <a:lnTo>
                      <a:pt x="926" y="764"/>
                    </a:lnTo>
                    <a:lnTo>
                      <a:pt x="922" y="758"/>
                    </a:lnTo>
                    <a:lnTo>
                      <a:pt x="920" y="752"/>
                    </a:lnTo>
                    <a:lnTo>
                      <a:pt x="934" y="714"/>
                    </a:lnTo>
                    <a:lnTo>
                      <a:pt x="934" y="714"/>
                    </a:lnTo>
                    <a:lnTo>
                      <a:pt x="934" y="708"/>
                    </a:lnTo>
                    <a:lnTo>
                      <a:pt x="932" y="700"/>
                    </a:lnTo>
                    <a:lnTo>
                      <a:pt x="900" y="652"/>
                    </a:lnTo>
                    <a:lnTo>
                      <a:pt x="900" y="652"/>
                    </a:lnTo>
                    <a:lnTo>
                      <a:pt x="898" y="646"/>
                    </a:lnTo>
                    <a:lnTo>
                      <a:pt x="898" y="638"/>
                    </a:lnTo>
                    <a:lnTo>
                      <a:pt x="950" y="480"/>
                    </a:lnTo>
                    <a:lnTo>
                      <a:pt x="950" y="480"/>
                    </a:lnTo>
                    <a:lnTo>
                      <a:pt x="952" y="472"/>
                    </a:lnTo>
                    <a:lnTo>
                      <a:pt x="950" y="464"/>
                    </a:lnTo>
                    <a:lnTo>
                      <a:pt x="940" y="410"/>
                    </a:lnTo>
                    <a:lnTo>
                      <a:pt x="940" y="410"/>
                    </a:lnTo>
                    <a:lnTo>
                      <a:pt x="940" y="406"/>
                    </a:lnTo>
                    <a:lnTo>
                      <a:pt x="942" y="402"/>
                    </a:lnTo>
                    <a:lnTo>
                      <a:pt x="922" y="394"/>
                    </a:lnTo>
                    <a:lnTo>
                      <a:pt x="892" y="33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1" name="Freeform 88"/>
              <p:cNvSpPr>
                <a:spLocks/>
              </p:cNvSpPr>
              <p:nvPr/>
            </p:nvSpPr>
            <p:spPr bwMode="auto">
              <a:xfrm>
                <a:off x="3629025" y="404284"/>
                <a:ext cx="5514975" cy="2759075"/>
              </a:xfrm>
              <a:custGeom>
                <a:avLst/>
                <a:gdLst/>
                <a:ahLst/>
                <a:cxnLst>
                  <a:cxn ang="0">
                    <a:pos x="1768" y="1486"/>
                  </a:cxn>
                  <a:cxn ang="0">
                    <a:pos x="1802" y="1558"/>
                  </a:cxn>
                  <a:cxn ang="0">
                    <a:pos x="2174" y="1628"/>
                  </a:cxn>
                  <a:cxn ang="0">
                    <a:pos x="2326" y="1554"/>
                  </a:cxn>
                  <a:cxn ang="0">
                    <a:pos x="2418" y="1646"/>
                  </a:cxn>
                  <a:cxn ang="0">
                    <a:pos x="2266" y="1642"/>
                  </a:cxn>
                  <a:cxn ang="0">
                    <a:pos x="2356" y="1726"/>
                  </a:cxn>
                  <a:cxn ang="0">
                    <a:pos x="3216" y="1726"/>
                  </a:cxn>
                  <a:cxn ang="0">
                    <a:pos x="3226" y="1638"/>
                  </a:cxn>
                  <a:cxn ang="0">
                    <a:pos x="3136" y="1710"/>
                  </a:cxn>
                  <a:cxn ang="0">
                    <a:pos x="2948" y="1578"/>
                  </a:cxn>
                  <a:cxn ang="0">
                    <a:pos x="3062" y="1486"/>
                  </a:cxn>
                  <a:cxn ang="0">
                    <a:pos x="3102" y="1480"/>
                  </a:cxn>
                  <a:cxn ang="0">
                    <a:pos x="3226" y="1472"/>
                  </a:cxn>
                  <a:cxn ang="0">
                    <a:pos x="3220" y="1578"/>
                  </a:cxn>
                  <a:cxn ang="0">
                    <a:pos x="3342" y="1592"/>
                  </a:cxn>
                  <a:cxn ang="0">
                    <a:pos x="3416" y="1520"/>
                  </a:cxn>
                  <a:cxn ang="0">
                    <a:pos x="3408" y="1426"/>
                  </a:cxn>
                  <a:cxn ang="0">
                    <a:pos x="3342" y="1394"/>
                  </a:cxn>
                  <a:cxn ang="0">
                    <a:pos x="3260" y="1420"/>
                  </a:cxn>
                  <a:cxn ang="0">
                    <a:pos x="3068" y="1206"/>
                  </a:cxn>
                  <a:cxn ang="0">
                    <a:pos x="2742" y="1002"/>
                  </a:cxn>
                  <a:cxn ang="0">
                    <a:pos x="2720" y="1138"/>
                  </a:cxn>
                  <a:cxn ang="0">
                    <a:pos x="2592" y="1024"/>
                  </a:cxn>
                  <a:cxn ang="0">
                    <a:pos x="2350" y="1006"/>
                  </a:cxn>
                  <a:cxn ang="0">
                    <a:pos x="2394" y="1100"/>
                  </a:cxn>
                  <a:cxn ang="0">
                    <a:pos x="2450" y="1240"/>
                  </a:cxn>
                  <a:cxn ang="0">
                    <a:pos x="2418" y="1454"/>
                  </a:cxn>
                  <a:cxn ang="0">
                    <a:pos x="2380" y="1544"/>
                  </a:cxn>
                  <a:cxn ang="0">
                    <a:pos x="2354" y="1518"/>
                  </a:cxn>
                  <a:cxn ang="0">
                    <a:pos x="2242" y="1412"/>
                  </a:cxn>
                  <a:cxn ang="0">
                    <a:pos x="2032" y="1304"/>
                  </a:cxn>
                  <a:cxn ang="0">
                    <a:pos x="1908" y="1174"/>
                  </a:cxn>
                  <a:cxn ang="0">
                    <a:pos x="2044" y="962"/>
                  </a:cxn>
                  <a:cxn ang="0">
                    <a:pos x="2122" y="974"/>
                  </a:cxn>
                  <a:cxn ang="0">
                    <a:pos x="2200" y="958"/>
                  </a:cxn>
                  <a:cxn ang="0">
                    <a:pos x="2240" y="914"/>
                  </a:cxn>
                  <a:cxn ang="0">
                    <a:pos x="2190" y="874"/>
                  </a:cxn>
                  <a:cxn ang="0">
                    <a:pos x="2194" y="694"/>
                  </a:cxn>
                  <a:cxn ang="0">
                    <a:pos x="2096" y="776"/>
                  </a:cxn>
                  <a:cxn ang="0">
                    <a:pos x="2016" y="698"/>
                  </a:cxn>
                  <a:cxn ang="0">
                    <a:pos x="1846" y="744"/>
                  </a:cxn>
                  <a:cxn ang="0">
                    <a:pos x="1652" y="706"/>
                  </a:cxn>
                  <a:cxn ang="0">
                    <a:pos x="1470" y="668"/>
                  </a:cxn>
                  <a:cxn ang="0">
                    <a:pos x="1346" y="490"/>
                  </a:cxn>
                  <a:cxn ang="0">
                    <a:pos x="1188" y="454"/>
                  </a:cxn>
                  <a:cxn ang="0">
                    <a:pos x="1022" y="216"/>
                  </a:cxn>
                  <a:cxn ang="0">
                    <a:pos x="776" y="26"/>
                  </a:cxn>
                  <a:cxn ang="0">
                    <a:pos x="666" y="140"/>
                  </a:cxn>
                  <a:cxn ang="0">
                    <a:pos x="530" y="88"/>
                  </a:cxn>
                  <a:cxn ang="0">
                    <a:pos x="548" y="222"/>
                  </a:cxn>
                  <a:cxn ang="0">
                    <a:pos x="334" y="218"/>
                  </a:cxn>
                  <a:cxn ang="0">
                    <a:pos x="226" y="380"/>
                  </a:cxn>
                  <a:cxn ang="0">
                    <a:pos x="30" y="448"/>
                  </a:cxn>
                  <a:cxn ang="0">
                    <a:pos x="278" y="586"/>
                  </a:cxn>
                  <a:cxn ang="0">
                    <a:pos x="402" y="588"/>
                  </a:cxn>
                  <a:cxn ang="0">
                    <a:pos x="498" y="558"/>
                  </a:cxn>
                  <a:cxn ang="0">
                    <a:pos x="522" y="624"/>
                  </a:cxn>
                  <a:cxn ang="0">
                    <a:pos x="724" y="1086"/>
                  </a:cxn>
                  <a:cxn ang="0">
                    <a:pos x="678" y="1288"/>
                  </a:cxn>
                  <a:cxn ang="0">
                    <a:pos x="776" y="1236"/>
                  </a:cxn>
                  <a:cxn ang="0">
                    <a:pos x="786" y="1516"/>
                  </a:cxn>
                </a:cxnLst>
                <a:rect l="0" t="0" r="r" b="b"/>
                <a:pathLst>
                  <a:path w="3474" h="1738">
                    <a:moveTo>
                      <a:pt x="1782" y="1570"/>
                    </a:moveTo>
                    <a:lnTo>
                      <a:pt x="1776" y="1554"/>
                    </a:lnTo>
                    <a:lnTo>
                      <a:pt x="1776" y="1554"/>
                    </a:lnTo>
                    <a:lnTo>
                      <a:pt x="1774" y="1548"/>
                    </a:lnTo>
                    <a:lnTo>
                      <a:pt x="1774" y="1542"/>
                    </a:lnTo>
                    <a:lnTo>
                      <a:pt x="1774" y="1542"/>
                    </a:lnTo>
                    <a:lnTo>
                      <a:pt x="1772" y="1536"/>
                    </a:lnTo>
                    <a:lnTo>
                      <a:pt x="1768" y="1534"/>
                    </a:lnTo>
                    <a:lnTo>
                      <a:pt x="1768" y="1534"/>
                    </a:lnTo>
                    <a:lnTo>
                      <a:pt x="1766" y="1534"/>
                    </a:lnTo>
                    <a:lnTo>
                      <a:pt x="1764" y="1532"/>
                    </a:lnTo>
                    <a:lnTo>
                      <a:pt x="1762" y="1526"/>
                    </a:lnTo>
                    <a:lnTo>
                      <a:pt x="1768" y="1486"/>
                    </a:lnTo>
                    <a:lnTo>
                      <a:pt x="1768" y="1486"/>
                    </a:lnTo>
                    <a:lnTo>
                      <a:pt x="1768" y="1478"/>
                    </a:lnTo>
                    <a:lnTo>
                      <a:pt x="1768" y="1478"/>
                    </a:lnTo>
                    <a:lnTo>
                      <a:pt x="1768" y="1486"/>
                    </a:lnTo>
                    <a:lnTo>
                      <a:pt x="1768" y="1496"/>
                    </a:lnTo>
                    <a:lnTo>
                      <a:pt x="1768" y="1496"/>
                    </a:lnTo>
                    <a:lnTo>
                      <a:pt x="1768" y="1502"/>
                    </a:lnTo>
                    <a:lnTo>
                      <a:pt x="1770" y="1504"/>
                    </a:lnTo>
                    <a:lnTo>
                      <a:pt x="1772" y="1506"/>
                    </a:lnTo>
                    <a:lnTo>
                      <a:pt x="1772" y="1506"/>
                    </a:lnTo>
                    <a:lnTo>
                      <a:pt x="1776" y="1508"/>
                    </a:lnTo>
                    <a:lnTo>
                      <a:pt x="1778" y="1512"/>
                    </a:lnTo>
                    <a:lnTo>
                      <a:pt x="1778" y="1512"/>
                    </a:lnTo>
                    <a:lnTo>
                      <a:pt x="1778" y="1518"/>
                    </a:lnTo>
                    <a:lnTo>
                      <a:pt x="1780" y="1524"/>
                    </a:lnTo>
                    <a:lnTo>
                      <a:pt x="1794" y="1556"/>
                    </a:lnTo>
                    <a:lnTo>
                      <a:pt x="1794" y="1556"/>
                    </a:lnTo>
                    <a:lnTo>
                      <a:pt x="1794" y="1558"/>
                    </a:lnTo>
                    <a:lnTo>
                      <a:pt x="1798" y="1560"/>
                    </a:lnTo>
                    <a:lnTo>
                      <a:pt x="1800" y="1560"/>
                    </a:lnTo>
                    <a:lnTo>
                      <a:pt x="1802" y="1558"/>
                    </a:lnTo>
                    <a:lnTo>
                      <a:pt x="1812" y="1552"/>
                    </a:lnTo>
                    <a:lnTo>
                      <a:pt x="1812" y="1552"/>
                    </a:lnTo>
                    <a:lnTo>
                      <a:pt x="1816" y="1552"/>
                    </a:lnTo>
                    <a:lnTo>
                      <a:pt x="1818" y="1552"/>
                    </a:lnTo>
                    <a:lnTo>
                      <a:pt x="1820" y="1554"/>
                    </a:lnTo>
                    <a:lnTo>
                      <a:pt x="1822" y="1556"/>
                    </a:lnTo>
                    <a:lnTo>
                      <a:pt x="1826" y="1562"/>
                    </a:lnTo>
                    <a:lnTo>
                      <a:pt x="1826" y="1562"/>
                    </a:lnTo>
                    <a:lnTo>
                      <a:pt x="1826" y="1568"/>
                    </a:lnTo>
                    <a:lnTo>
                      <a:pt x="1822" y="1572"/>
                    </a:lnTo>
                    <a:lnTo>
                      <a:pt x="1982" y="1580"/>
                    </a:lnTo>
                    <a:lnTo>
                      <a:pt x="2050" y="1570"/>
                    </a:lnTo>
                    <a:lnTo>
                      <a:pt x="2074" y="1580"/>
                    </a:lnTo>
                    <a:lnTo>
                      <a:pt x="2106" y="1594"/>
                    </a:lnTo>
                    <a:lnTo>
                      <a:pt x="2146" y="1632"/>
                    </a:lnTo>
                    <a:lnTo>
                      <a:pt x="2154" y="1642"/>
                    </a:lnTo>
                    <a:lnTo>
                      <a:pt x="2174" y="1628"/>
                    </a:lnTo>
                    <a:lnTo>
                      <a:pt x="2174" y="1628"/>
                    </a:lnTo>
                    <a:lnTo>
                      <a:pt x="2188" y="1620"/>
                    </a:lnTo>
                    <a:lnTo>
                      <a:pt x="2200" y="1612"/>
                    </a:lnTo>
                    <a:lnTo>
                      <a:pt x="2200" y="1612"/>
                    </a:lnTo>
                    <a:lnTo>
                      <a:pt x="2214" y="1604"/>
                    </a:lnTo>
                    <a:lnTo>
                      <a:pt x="2238" y="1588"/>
                    </a:lnTo>
                    <a:lnTo>
                      <a:pt x="2238" y="1588"/>
                    </a:lnTo>
                    <a:lnTo>
                      <a:pt x="2252" y="1580"/>
                    </a:lnTo>
                    <a:lnTo>
                      <a:pt x="2264" y="1572"/>
                    </a:lnTo>
                    <a:lnTo>
                      <a:pt x="2264" y="1572"/>
                    </a:lnTo>
                    <a:lnTo>
                      <a:pt x="2278" y="1564"/>
                    </a:lnTo>
                    <a:lnTo>
                      <a:pt x="2278" y="1564"/>
                    </a:lnTo>
                    <a:lnTo>
                      <a:pt x="2286" y="1560"/>
                    </a:lnTo>
                    <a:lnTo>
                      <a:pt x="2298" y="1556"/>
                    </a:lnTo>
                    <a:lnTo>
                      <a:pt x="2312" y="1554"/>
                    </a:lnTo>
                    <a:lnTo>
                      <a:pt x="2312" y="1554"/>
                    </a:lnTo>
                    <a:lnTo>
                      <a:pt x="2326" y="1554"/>
                    </a:lnTo>
                    <a:lnTo>
                      <a:pt x="2336" y="1556"/>
                    </a:lnTo>
                    <a:lnTo>
                      <a:pt x="2342" y="1558"/>
                    </a:lnTo>
                    <a:lnTo>
                      <a:pt x="2342" y="1560"/>
                    </a:lnTo>
                    <a:lnTo>
                      <a:pt x="2342" y="1560"/>
                    </a:lnTo>
                    <a:lnTo>
                      <a:pt x="2350" y="1564"/>
                    </a:lnTo>
                    <a:lnTo>
                      <a:pt x="2356" y="1568"/>
                    </a:lnTo>
                    <a:lnTo>
                      <a:pt x="2356" y="1568"/>
                    </a:lnTo>
                    <a:lnTo>
                      <a:pt x="2362" y="1576"/>
                    </a:lnTo>
                    <a:lnTo>
                      <a:pt x="2362" y="1576"/>
                    </a:lnTo>
                    <a:lnTo>
                      <a:pt x="2370" y="1584"/>
                    </a:lnTo>
                    <a:lnTo>
                      <a:pt x="2378" y="1592"/>
                    </a:lnTo>
                    <a:lnTo>
                      <a:pt x="2398" y="1610"/>
                    </a:lnTo>
                    <a:lnTo>
                      <a:pt x="2398" y="1610"/>
                    </a:lnTo>
                    <a:lnTo>
                      <a:pt x="2406" y="1618"/>
                    </a:lnTo>
                    <a:lnTo>
                      <a:pt x="2410" y="1628"/>
                    </a:lnTo>
                    <a:lnTo>
                      <a:pt x="2418" y="1646"/>
                    </a:lnTo>
                    <a:lnTo>
                      <a:pt x="2418" y="1646"/>
                    </a:lnTo>
                    <a:lnTo>
                      <a:pt x="2418" y="1648"/>
                    </a:lnTo>
                    <a:lnTo>
                      <a:pt x="2418" y="1650"/>
                    </a:lnTo>
                    <a:lnTo>
                      <a:pt x="2414" y="1656"/>
                    </a:lnTo>
                    <a:lnTo>
                      <a:pt x="2398" y="1664"/>
                    </a:lnTo>
                    <a:lnTo>
                      <a:pt x="2374" y="1672"/>
                    </a:lnTo>
                    <a:lnTo>
                      <a:pt x="2374" y="1672"/>
                    </a:lnTo>
                    <a:lnTo>
                      <a:pt x="2358" y="1674"/>
                    </a:lnTo>
                    <a:lnTo>
                      <a:pt x="2292" y="1670"/>
                    </a:lnTo>
                    <a:lnTo>
                      <a:pt x="2292" y="1670"/>
                    </a:lnTo>
                    <a:lnTo>
                      <a:pt x="2286" y="1666"/>
                    </a:lnTo>
                    <a:lnTo>
                      <a:pt x="2280" y="1662"/>
                    </a:lnTo>
                    <a:lnTo>
                      <a:pt x="2276" y="1654"/>
                    </a:lnTo>
                    <a:lnTo>
                      <a:pt x="2276" y="1654"/>
                    </a:lnTo>
                    <a:lnTo>
                      <a:pt x="2272" y="1648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4" y="1640"/>
                    </a:lnTo>
                    <a:lnTo>
                      <a:pt x="2260" y="1642"/>
                    </a:lnTo>
                    <a:lnTo>
                      <a:pt x="2256" y="1642"/>
                    </a:lnTo>
                    <a:lnTo>
                      <a:pt x="2254" y="1644"/>
                    </a:lnTo>
                    <a:lnTo>
                      <a:pt x="2250" y="1650"/>
                    </a:lnTo>
                    <a:lnTo>
                      <a:pt x="2250" y="1650"/>
                    </a:lnTo>
                    <a:lnTo>
                      <a:pt x="2240" y="1664"/>
                    </a:lnTo>
                    <a:lnTo>
                      <a:pt x="2236" y="1666"/>
                    </a:lnTo>
                    <a:lnTo>
                      <a:pt x="2236" y="1666"/>
                    </a:lnTo>
                    <a:lnTo>
                      <a:pt x="2230" y="1670"/>
                    </a:lnTo>
                    <a:lnTo>
                      <a:pt x="2224" y="1672"/>
                    </a:lnTo>
                    <a:lnTo>
                      <a:pt x="2222" y="1672"/>
                    </a:lnTo>
                    <a:lnTo>
                      <a:pt x="2222" y="1672"/>
                    </a:lnTo>
                    <a:lnTo>
                      <a:pt x="2206" y="1676"/>
                    </a:lnTo>
                    <a:lnTo>
                      <a:pt x="2184" y="1678"/>
                    </a:lnTo>
                    <a:lnTo>
                      <a:pt x="2222" y="1726"/>
                    </a:lnTo>
                    <a:lnTo>
                      <a:pt x="2356" y="1726"/>
                    </a:lnTo>
                    <a:lnTo>
                      <a:pt x="2416" y="1712"/>
                    </a:lnTo>
                    <a:lnTo>
                      <a:pt x="2416" y="1712"/>
                    </a:lnTo>
                    <a:lnTo>
                      <a:pt x="2432" y="1710"/>
                    </a:lnTo>
                    <a:lnTo>
                      <a:pt x="2470" y="1704"/>
                    </a:lnTo>
                    <a:lnTo>
                      <a:pt x="2470" y="1704"/>
                    </a:lnTo>
                    <a:lnTo>
                      <a:pt x="2486" y="1702"/>
                    </a:lnTo>
                    <a:lnTo>
                      <a:pt x="2502" y="1702"/>
                    </a:lnTo>
                    <a:lnTo>
                      <a:pt x="2502" y="1702"/>
                    </a:lnTo>
                    <a:lnTo>
                      <a:pt x="2518" y="1704"/>
                    </a:lnTo>
                    <a:lnTo>
                      <a:pt x="2576" y="1714"/>
                    </a:lnTo>
                    <a:lnTo>
                      <a:pt x="2576" y="1714"/>
                    </a:lnTo>
                    <a:lnTo>
                      <a:pt x="2590" y="1720"/>
                    </a:lnTo>
                    <a:lnTo>
                      <a:pt x="2602" y="1726"/>
                    </a:lnTo>
                    <a:lnTo>
                      <a:pt x="2738" y="1726"/>
                    </a:lnTo>
                    <a:lnTo>
                      <a:pt x="3200" y="1738"/>
                    </a:lnTo>
                    <a:lnTo>
                      <a:pt x="3216" y="1726"/>
                    </a:lnTo>
                    <a:lnTo>
                      <a:pt x="3216" y="1726"/>
                    </a:lnTo>
                    <a:lnTo>
                      <a:pt x="3220" y="1722"/>
                    </a:lnTo>
                    <a:lnTo>
                      <a:pt x="3222" y="1716"/>
                    </a:lnTo>
                    <a:lnTo>
                      <a:pt x="3222" y="1716"/>
                    </a:lnTo>
                    <a:lnTo>
                      <a:pt x="3226" y="1710"/>
                    </a:lnTo>
                    <a:lnTo>
                      <a:pt x="3230" y="1704"/>
                    </a:lnTo>
                    <a:lnTo>
                      <a:pt x="3246" y="1690"/>
                    </a:lnTo>
                    <a:lnTo>
                      <a:pt x="3246" y="1690"/>
                    </a:lnTo>
                    <a:lnTo>
                      <a:pt x="3250" y="1684"/>
                    </a:lnTo>
                    <a:lnTo>
                      <a:pt x="3252" y="1676"/>
                    </a:lnTo>
                    <a:lnTo>
                      <a:pt x="3256" y="1650"/>
                    </a:lnTo>
                    <a:lnTo>
                      <a:pt x="3256" y="1650"/>
                    </a:lnTo>
                    <a:lnTo>
                      <a:pt x="3254" y="1646"/>
                    </a:lnTo>
                    <a:lnTo>
                      <a:pt x="3254" y="1644"/>
                    </a:lnTo>
                    <a:lnTo>
                      <a:pt x="3252" y="1642"/>
                    </a:lnTo>
                    <a:lnTo>
                      <a:pt x="3248" y="1640"/>
                    </a:lnTo>
                    <a:lnTo>
                      <a:pt x="3226" y="1638"/>
                    </a:lnTo>
                    <a:lnTo>
                      <a:pt x="3226" y="1638"/>
                    </a:lnTo>
                    <a:lnTo>
                      <a:pt x="3220" y="1634"/>
                    </a:lnTo>
                    <a:lnTo>
                      <a:pt x="3216" y="1628"/>
                    </a:lnTo>
                    <a:lnTo>
                      <a:pt x="3214" y="1618"/>
                    </a:lnTo>
                    <a:lnTo>
                      <a:pt x="3214" y="1618"/>
                    </a:lnTo>
                    <a:lnTo>
                      <a:pt x="3214" y="1614"/>
                    </a:lnTo>
                    <a:lnTo>
                      <a:pt x="3212" y="1614"/>
                    </a:lnTo>
                    <a:lnTo>
                      <a:pt x="3208" y="1612"/>
                    </a:lnTo>
                    <a:lnTo>
                      <a:pt x="3206" y="1614"/>
                    </a:lnTo>
                    <a:lnTo>
                      <a:pt x="3194" y="1618"/>
                    </a:lnTo>
                    <a:lnTo>
                      <a:pt x="3194" y="1618"/>
                    </a:lnTo>
                    <a:lnTo>
                      <a:pt x="3190" y="1624"/>
                    </a:lnTo>
                    <a:lnTo>
                      <a:pt x="3186" y="1630"/>
                    </a:lnTo>
                    <a:lnTo>
                      <a:pt x="3178" y="1696"/>
                    </a:lnTo>
                    <a:lnTo>
                      <a:pt x="3178" y="1696"/>
                    </a:lnTo>
                    <a:lnTo>
                      <a:pt x="3176" y="1702"/>
                    </a:lnTo>
                    <a:lnTo>
                      <a:pt x="3170" y="1704"/>
                    </a:lnTo>
                    <a:lnTo>
                      <a:pt x="3136" y="1710"/>
                    </a:lnTo>
                    <a:lnTo>
                      <a:pt x="3136" y="1710"/>
                    </a:lnTo>
                    <a:lnTo>
                      <a:pt x="3128" y="1710"/>
                    </a:lnTo>
                    <a:lnTo>
                      <a:pt x="3120" y="1708"/>
                    </a:lnTo>
                    <a:lnTo>
                      <a:pt x="3040" y="1688"/>
                    </a:lnTo>
                    <a:lnTo>
                      <a:pt x="3040" y="1688"/>
                    </a:lnTo>
                    <a:lnTo>
                      <a:pt x="3036" y="1684"/>
                    </a:lnTo>
                    <a:lnTo>
                      <a:pt x="3034" y="1678"/>
                    </a:lnTo>
                    <a:lnTo>
                      <a:pt x="3042" y="1612"/>
                    </a:lnTo>
                    <a:lnTo>
                      <a:pt x="3042" y="1612"/>
                    </a:lnTo>
                    <a:lnTo>
                      <a:pt x="3040" y="1606"/>
                    </a:lnTo>
                    <a:lnTo>
                      <a:pt x="3036" y="1600"/>
                    </a:lnTo>
                    <a:lnTo>
                      <a:pt x="3020" y="1590"/>
                    </a:lnTo>
                    <a:lnTo>
                      <a:pt x="3020" y="1590"/>
                    </a:lnTo>
                    <a:lnTo>
                      <a:pt x="3012" y="1588"/>
                    </a:lnTo>
                    <a:lnTo>
                      <a:pt x="3004" y="1586"/>
                    </a:lnTo>
                    <a:lnTo>
                      <a:pt x="2948" y="1578"/>
                    </a:lnTo>
                    <a:lnTo>
                      <a:pt x="2948" y="1578"/>
                    </a:lnTo>
                    <a:lnTo>
                      <a:pt x="2940" y="1580"/>
                    </a:lnTo>
                    <a:lnTo>
                      <a:pt x="2934" y="1584"/>
                    </a:lnTo>
                    <a:lnTo>
                      <a:pt x="2862" y="1672"/>
                    </a:lnTo>
                    <a:lnTo>
                      <a:pt x="2862" y="1672"/>
                    </a:lnTo>
                    <a:lnTo>
                      <a:pt x="2860" y="1676"/>
                    </a:lnTo>
                    <a:lnTo>
                      <a:pt x="2860" y="1672"/>
                    </a:lnTo>
                    <a:lnTo>
                      <a:pt x="2900" y="1596"/>
                    </a:lnTo>
                    <a:lnTo>
                      <a:pt x="2900" y="1596"/>
                    </a:lnTo>
                    <a:lnTo>
                      <a:pt x="2904" y="1580"/>
                    </a:lnTo>
                    <a:lnTo>
                      <a:pt x="2908" y="1554"/>
                    </a:lnTo>
                    <a:lnTo>
                      <a:pt x="2908" y="1554"/>
                    </a:lnTo>
                    <a:lnTo>
                      <a:pt x="2910" y="1546"/>
                    </a:lnTo>
                    <a:lnTo>
                      <a:pt x="2916" y="1542"/>
                    </a:lnTo>
                    <a:lnTo>
                      <a:pt x="3000" y="1506"/>
                    </a:lnTo>
                    <a:lnTo>
                      <a:pt x="3000" y="1506"/>
                    </a:lnTo>
                    <a:lnTo>
                      <a:pt x="3016" y="1500"/>
                    </a:lnTo>
                    <a:lnTo>
                      <a:pt x="3062" y="1486"/>
                    </a:lnTo>
                    <a:lnTo>
                      <a:pt x="3062" y="1486"/>
                    </a:lnTo>
                    <a:lnTo>
                      <a:pt x="3066" y="1486"/>
                    </a:lnTo>
                    <a:lnTo>
                      <a:pt x="3068" y="1488"/>
                    </a:lnTo>
                    <a:lnTo>
                      <a:pt x="3072" y="1490"/>
                    </a:lnTo>
                    <a:lnTo>
                      <a:pt x="3072" y="1492"/>
                    </a:lnTo>
                    <a:lnTo>
                      <a:pt x="3074" y="1496"/>
                    </a:lnTo>
                    <a:lnTo>
                      <a:pt x="3074" y="1496"/>
                    </a:lnTo>
                    <a:lnTo>
                      <a:pt x="3076" y="1498"/>
                    </a:lnTo>
                    <a:lnTo>
                      <a:pt x="3078" y="1500"/>
                    </a:lnTo>
                    <a:lnTo>
                      <a:pt x="3080" y="1502"/>
                    </a:lnTo>
                    <a:lnTo>
                      <a:pt x="3084" y="1500"/>
                    </a:lnTo>
                    <a:lnTo>
                      <a:pt x="3118" y="1490"/>
                    </a:lnTo>
                    <a:lnTo>
                      <a:pt x="3118" y="1490"/>
                    </a:lnTo>
                    <a:lnTo>
                      <a:pt x="3122" y="1488"/>
                    </a:lnTo>
                    <a:lnTo>
                      <a:pt x="3120" y="1486"/>
                    </a:lnTo>
                    <a:lnTo>
                      <a:pt x="3102" y="1480"/>
                    </a:lnTo>
                    <a:lnTo>
                      <a:pt x="3102" y="1480"/>
                    </a:lnTo>
                    <a:lnTo>
                      <a:pt x="3100" y="1478"/>
                    </a:lnTo>
                    <a:lnTo>
                      <a:pt x="3102" y="1474"/>
                    </a:lnTo>
                    <a:lnTo>
                      <a:pt x="3134" y="1464"/>
                    </a:lnTo>
                    <a:lnTo>
                      <a:pt x="3134" y="1464"/>
                    </a:lnTo>
                    <a:lnTo>
                      <a:pt x="3142" y="1460"/>
                    </a:lnTo>
                    <a:lnTo>
                      <a:pt x="3146" y="1454"/>
                    </a:lnTo>
                    <a:lnTo>
                      <a:pt x="3190" y="1362"/>
                    </a:lnTo>
                    <a:lnTo>
                      <a:pt x="3190" y="1362"/>
                    </a:lnTo>
                    <a:lnTo>
                      <a:pt x="3194" y="1360"/>
                    </a:lnTo>
                    <a:lnTo>
                      <a:pt x="3196" y="1362"/>
                    </a:lnTo>
                    <a:lnTo>
                      <a:pt x="3216" y="1452"/>
                    </a:lnTo>
                    <a:lnTo>
                      <a:pt x="3216" y="1452"/>
                    </a:lnTo>
                    <a:lnTo>
                      <a:pt x="3220" y="1458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6" y="1472"/>
                    </a:lnTo>
                    <a:lnTo>
                      <a:pt x="3226" y="1480"/>
                    </a:lnTo>
                    <a:lnTo>
                      <a:pt x="3200" y="1532"/>
                    </a:lnTo>
                    <a:lnTo>
                      <a:pt x="3200" y="1532"/>
                    </a:lnTo>
                    <a:lnTo>
                      <a:pt x="3200" y="1534"/>
                    </a:lnTo>
                    <a:lnTo>
                      <a:pt x="3200" y="1536"/>
                    </a:lnTo>
                    <a:lnTo>
                      <a:pt x="3202" y="1536"/>
                    </a:lnTo>
                    <a:lnTo>
                      <a:pt x="3204" y="1536"/>
                    </a:lnTo>
                    <a:lnTo>
                      <a:pt x="3222" y="1530"/>
                    </a:lnTo>
                    <a:lnTo>
                      <a:pt x="3222" y="1530"/>
                    </a:lnTo>
                    <a:lnTo>
                      <a:pt x="3226" y="1530"/>
                    </a:lnTo>
                    <a:lnTo>
                      <a:pt x="3228" y="1532"/>
                    </a:lnTo>
                    <a:lnTo>
                      <a:pt x="3228" y="1534"/>
                    </a:lnTo>
                    <a:lnTo>
                      <a:pt x="3228" y="1536"/>
                    </a:lnTo>
                    <a:lnTo>
                      <a:pt x="3218" y="1574"/>
                    </a:lnTo>
                    <a:lnTo>
                      <a:pt x="3218" y="1574"/>
                    </a:lnTo>
                    <a:lnTo>
                      <a:pt x="3218" y="1576"/>
                    </a:lnTo>
                    <a:lnTo>
                      <a:pt x="3220" y="1578"/>
                    </a:lnTo>
                    <a:lnTo>
                      <a:pt x="3220" y="1580"/>
                    </a:lnTo>
                    <a:lnTo>
                      <a:pt x="3224" y="1578"/>
                    </a:lnTo>
                    <a:lnTo>
                      <a:pt x="3320" y="1542"/>
                    </a:lnTo>
                    <a:lnTo>
                      <a:pt x="3320" y="1542"/>
                    </a:lnTo>
                    <a:lnTo>
                      <a:pt x="3326" y="1540"/>
                    </a:lnTo>
                    <a:lnTo>
                      <a:pt x="3332" y="1534"/>
                    </a:lnTo>
                    <a:lnTo>
                      <a:pt x="3360" y="1508"/>
                    </a:lnTo>
                    <a:lnTo>
                      <a:pt x="3360" y="1508"/>
                    </a:lnTo>
                    <a:lnTo>
                      <a:pt x="3362" y="1506"/>
                    </a:lnTo>
                    <a:lnTo>
                      <a:pt x="3362" y="1508"/>
                    </a:lnTo>
                    <a:lnTo>
                      <a:pt x="3338" y="1548"/>
                    </a:lnTo>
                    <a:lnTo>
                      <a:pt x="3338" y="1548"/>
                    </a:lnTo>
                    <a:lnTo>
                      <a:pt x="3336" y="1554"/>
                    </a:lnTo>
                    <a:lnTo>
                      <a:pt x="3336" y="1562"/>
                    </a:lnTo>
                    <a:lnTo>
                      <a:pt x="3340" y="1588"/>
                    </a:lnTo>
                    <a:lnTo>
                      <a:pt x="3340" y="1588"/>
                    </a:lnTo>
                    <a:lnTo>
                      <a:pt x="3342" y="1592"/>
                    </a:lnTo>
                    <a:lnTo>
                      <a:pt x="3344" y="1592"/>
                    </a:lnTo>
                    <a:lnTo>
                      <a:pt x="3346" y="1592"/>
                    </a:lnTo>
                    <a:lnTo>
                      <a:pt x="3348" y="1592"/>
                    </a:lnTo>
                    <a:lnTo>
                      <a:pt x="3364" y="1578"/>
                    </a:lnTo>
                    <a:lnTo>
                      <a:pt x="3364" y="1578"/>
                    </a:lnTo>
                    <a:lnTo>
                      <a:pt x="3374" y="1568"/>
                    </a:lnTo>
                    <a:lnTo>
                      <a:pt x="3382" y="1554"/>
                    </a:lnTo>
                    <a:lnTo>
                      <a:pt x="3382" y="1554"/>
                    </a:lnTo>
                    <a:lnTo>
                      <a:pt x="3386" y="1546"/>
                    </a:lnTo>
                    <a:lnTo>
                      <a:pt x="3388" y="1540"/>
                    </a:lnTo>
                    <a:lnTo>
                      <a:pt x="3390" y="1526"/>
                    </a:lnTo>
                    <a:lnTo>
                      <a:pt x="3390" y="1526"/>
                    </a:lnTo>
                    <a:lnTo>
                      <a:pt x="3390" y="1522"/>
                    </a:lnTo>
                    <a:lnTo>
                      <a:pt x="3392" y="1520"/>
                    </a:lnTo>
                    <a:lnTo>
                      <a:pt x="3396" y="1520"/>
                    </a:lnTo>
                    <a:lnTo>
                      <a:pt x="3398" y="1518"/>
                    </a:lnTo>
                    <a:lnTo>
                      <a:pt x="3416" y="1520"/>
                    </a:lnTo>
                    <a:lnTo>
                      <a:pt x="3416" y="1520"/>
                    </a:lnTo>
                    <a:lnTo>
                      <a:pt x="3432" y="1520"/>
                    </a:lnTo>
                    <a:lnTo>
                      <a:pt x="3466" y="1516"/>
                    </a:lnTo>
                    <a:lnTo>
                      <a:pt x="3466" y="1516"/>
                    </a:lnTo>
                    <a:lnTo>
                      <a:pt x="3470" y="1514"/>
                    </a:lnTo>
                    <a:lnTo>
                      <a:pt x="3472" y="1512"/>
                    </a:lnTo>
                    <a:lnTo>
                      <a:pt x="3472" y="1510"/>
                    </a:lnTo>
                    <a:lnTo>
                      <a:pt x="3474" y="1506"/>
                    </a:lnTo>
                    <a:lnTo>
                      <a:pt x="3468" y="1466"/>
                    </a:lnTo>
                    <a:lnTo>
                      <a:pt x="3468" y="1466"/>
                    </a:lnTo>
                    <a:lnTo>
                      <a:pt x="3466" y="1460"/>
                    </a:lnTo>
                    <a:lnTo>
                      <a:pt x="3460" y="1454"/>
                    </a:lnTo>
                    <a:lnTo>
                      <a:pt x="3452" y="1450"/>
                    </a:lnTo>
                    <a:lnTo>
                      <a:pt x="3452" y="1450"/>
                    </a:lnTo>
                    <a:lnTo>
                      <a:pt x="3438" y="1442"/>
                    </a:lnTo>
                    <a:lnTo>
                      <a:pt x="3408" y="1426"/>
                    </a:lnTo>
                    <a:lnTo>
                      <a:pt x="3408" y="1426"/>
                    </a:lnTo>
                    <a:lnTo>
                      <a:pt x="3394" y="1422"/>
                    </a:lnTo>
                    <a:lnTo>
                      <a:pt x="3394" y="1422"/>
                    </a:lnTo>
                    <a:lnTo>
                      <a:pt x="3388" y="1424"/>
                    </a:lnTo>
                    <a:lnTo>
                      <a:pt x="3382" y="1426"/>
                    </a:lnTo>
                    <a:lnTo>
                      <a:pt x="3378" y="1430"/>
                    </a:lnTo>
                    <a:lnTo>
                      <a:pt x="3378" y="1430"/>
                    </a:lnTo>
                    <a:lnTo>
                      <a:pt x="3376" y="1432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0"/>
                    </a:lnTo>
                    <a:lnTo>
                      <a:pt x="3370" y="1414"/>
                    </a:lnTo>
                    <a:lnTo>
                      <a:pt x="3350" y="1396"/>
                    </a:lnTo>
                    <a:lnTo>
                      <a:pt x="3350" y="1396"/>
                    </a:lnTo>
                    <a:lnTo>
                      <a:pt x="3348" y="1394"/>
                    </a:lnTo>
                    <a:lnTo>
                      <a:pt x="3344" y="1394"/>
                    </a:lnTo>
                    <a:lnTo>
                      <a:pt x="3342" y="1394"/>
                    </a:lnTo>
                    <a:lnTo>
                      <a:pt x="3340" y="1396"/>
                    </a:lnTo>
                    <a:lnTo>
                      <a:pt x="3310" y="1434"/>
                    </a:lnTo>
                    <a:lnTo>
                      <a:pt x="3310" y="1434"/>
                    </a:lnTo>
                    <a:lnTo>
                      <a:pt x="3308" y="1436"/>
                    </a:lnTo>
                    <a:lnTo>
                      <a:pt x="3306" y="1436"/>
                    </a:lnTo>
                    <a:lnTo>
                      <a:pt x="3304" y="1434"/>
                    </a:lnTo>
                    <a:lnTo>
                      <a:pt x="3302" y="1432"/>
                    </a:lnTo>
                    <a:lnTo>
                      <a:pt x="3298" y="1418"/>
                    </a:lnTo>
                    <a:lnTo>
                      <a:pt x="3298" y="1418"/>
                    </a:lnTo>
                    <a:lnTo>
                      <a:pt x="3296" y="1416"/>
                    </a:lnTo>
                    <a:lnTo>
                      <a:pt x="3294" y="1414"/>
                    </a:lnTo>
                    <a:lnTo>
                      <a:pt x="3292" y="1412"/>
                    </a:lnTo>
                    <a:lnTo>
                      <a:pt x="3288" y="1412"/>
                    </a:lnTo>
                    <a:lnTo>
                      <a:pt x="3266" y="1420"/>
                    </a:lnTo>
                    <a:lnTo>
                      <a:pt x="3266" y="1420"/>
                    </a:lnTo>
                    <a:lnTo>
                      <a:pt x="3262" y="1420"/>
                    </a:lnTo>
                    <a:lnTo>
                      <a:pt x="3260" y="1420"/>
                    </a:lnTo>
                    <a:lnTo>
                      <a:pt x="3258" y="1418"/>
                    </a:lnTo>
                    <a:lnTo>
                      <a:pt x="3256" y="1416"/>
                    </a:lnTo>
                    <a:lnTo>
                      <a:pt x="3248" y="1334"/>
                    </a:lnTo>
                    <a:lnTo>
                      <a:pt x="3248" y="1334"/>
                    </a:lnTo>
                    <a:lnTo>
                      <a:pt x="3244" y="1328"/>
                    </a:lnTo>
                    <a:lnTo>
                      <a:pt x="3238" y="1324"/>
                    </a:lnTo>
                    <a:lnTo>
                      <a:pt x="3230" y="1324"/>
                    </a:lnTo>
                    <a:lnTo>
                      <a:pt x="3230" y="1324"/>
                    </a:lnTo>
                    <a:lnTo>
                      <a:pt x="3224" y="1320"/>
                    </a:lnTo>
                    <a:lnTo>
                      <a:pt x="3218" y="1316"/>
                    </a:lnTo>
                    <a:lnTo>
                      <a:pt x="3186" y="1252"/>
                    </a:lnTo>
                    <a:lnTo>
                      <a:pt x="3186" y="1252"/>
                    </a:lnTo>
                    <a:lnTo>
                      <a:pt x="3182" y="1246"/>
                    </a:lnTo>
                    <a:lnTo>
                      <a:pt x="3174" y="1242"/>
                    </a:lnTo>
                    <a:lnTo>
                      <a:pt x="3074" y="1206"/>
                    </a:lnTo>
                    <a:lnTo>
                      <a:pt x="3074" y="1206"/>
                    </a:lnTo>
                    <a:lnTo>
                      <a:pt x="3068" y="1206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56" y="1214"/>
                    </a:lnTo>
                    <a:lnTo>
                      <a:pt x="3048" y="1214"/>
                    </a:lnTo>
                    <a:lnTo>
                      <a:pt x="2958" y="1192"/>
                    </a:lnTo>
                    <a:lnTo>
                      <a:pt x="2958" y="1192"/>
                    </a:lnTo>
                    <a:lnTo>
                      <a:pt x="2952" y="1190"/>
                    </a:lnTo>
                    <a:lnTo>
                      <a:pt x="2946" y="1184"/>
                    </a:lnTo>
                    <a:lnTo>
                      <a:pt x="2902" y="1136"/>
                    </a:lnTo>
                    <a:lnTo>
                      <a:pt x="2902" y="1136"/>
                    </a:lnTo>
                    <a:lnTo>
                      <a:pt x="2890" y="112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02" y="1070"/>
                    </a:lnTo>
                    <a:lnTo>
                      <a:pt x="2742" y="1002"/>
                    </a:lnTo>
                    <a:lnTo>
                      <a:pt x="2742" y="1002"/>
                    </a:lnTo>
                    <a:lnTo>
                      <a:pt x="2740" y="1000"/>
                    </a:lnTo>
                    <a:lnTo>
                      <a:pt x="2738" y="1000"/>
                    </a:lnTo>
                    <a:lnTo>
                      <a:pt x="2736" y="1000"/>
                    </a:lnTo>
                    <a:lnTo>
                      <a:pt x="2736" y="1004"/>
                    </a:lnTo>
                    <a:lnTo>
                      <a:pt x="2730" y="1046"/>
                    </a:lnTo>
                    <a:lnTo>
                      <a:pt x="2730" y="1046"/>
                    </a:lnTo>
                    <a:lnTo>
                      <a:pt x="2730" y="1054"/>
                    </a:lnTo>
                    <a:lnTo>
                      <a:pt x="2732" y="1060"/>
                    </a:lnTo>
                    <a:lnTo>
                      <a:pt x="2744" y="1090"/>
                    </a:lnTo>
                    <a:lnTo>
                      <a:pt x="2744" y="1090"/>
                    </a:lnTo>
                    <a:lnTo>
                      <a:pt x="2744" y="1094"/>
                    </a:lnTo>
                    <a:lnTo>
                      <a:pt x="2742" y="1096"/>
                    </a:lnTo>
                    <a:lnTo>
                      <a:pt x="2740" y="1096"/>
                    </a:lnTo>
                    <a:lnTo>
                      <a:pt x="2740" y="1096"/>
                    </a:lnTo>
                    <a:lnTo>
                      <a:pt x="2736" y="1098"/>
                    </a:lnTo>
                    <a:lnTo>
                      <a:pt x="2732" y="1102"/>
                    </a:lnTo>
                    <a:lnTo>
                      <a:pt x="2720" y="1138"/>
                    </a:lnTo>
                    <a:lnTo>
                      <a:pt x="2720" y="1138"/>
                    </a:lnTo>
                    <a:lnTo>
                      <a:pt x="2720" y="1142"/>
                    </a:lnTo>
                    <a:lnTo>
                      <a:pt x="2716" y="1144"/>
                    </a:lnTo>
                    <a:lnTo>
                      <a:pt x="2714" y="1144"/>
                    </a:lnTo>
                    <a:lnTo>
                      <a:pt x="2710" y="1144"/>
                    </a:lnTo>
                    <a:lnTo>
                      <a:pt x="2644" y="1116"/>
                    </a:lnTo>
                    <a:lnTo>
                      <a:pt x="2644" y="1116"/>
                    </a:lnTo>
                    <a:lnTo>
                      <a:pt x="2640" y="1110"/>
                    </a:lnTo>
                    <a:lnTo>
                      <a:pt x="2638" y="1104"/>
                    </a:lnTo>
                    <a:lnTo>
                      <a:pt x="2640" y="1092"/>
                    </a:lnTo>
                    <a:lnTo>
                      <a:pt x="2640" y="1092"/>
                    </a:lnTo>
                    <a:lnTo>
                      <a:pt x="2638" y="1084"/>
                    </a:lnTo>
                    <a:lnTo>
                      <a:pt x="2636" y="1078"/>
                    </a:lnTo>
                    <a:lnTo>
                      <a:pt x="2606" y="1030"/>
                    </a:lnTo>
                    <a:lnTo>
                      <a:pt x="2606" y="1030"/>
                    </a:lnTo>
                    <a:lnTo>
                      <a:pt x="2600" y="1026"/>
                    </a:lnTo>
                    <a:lnTo>
                      <a:pt x="2592" y="1024"/>
                    </a:lnTo>
                    <a:lnTo>
                      <a:pt x="2558" y="1030"/>
                    </a:lnTo>
                    <a:lnTo>
                      <a:pt x="2558" y="1030"/>
                    </a:lnTo>
                    <a:lnTo>
                      <a:pt x="2552" y="1030"/>
                    </a:lnTo>
                    <a:lnTo>
                      <a:pt x="2544" y="1028"/>
                    </a:lnTo>
                    <a:lnTo>
                      <a:pt x="2484" y="988"/>
                    </a:lnTo>
                    <a:lnTo>
                      <a:pt x="2484" y="988"/>
                    </a:lnTo>
                    <a:lnTo>
                      <a:pt x="2476" y="986"/>
                    </a:lnTo>
                    <a:lnTo>
                      <a:pt x="2470" y="988"/>
                    </a:lnTo>
                    <a:lnTo>
                      <a:pt x="2446" y="1000"/>
                    </a:lnTo>
                    <a:lnTo>
                      <a:pt x="2446" y="1000"/>
                    </a:lnTo>
                    <a:lnTo>
                      <a:pt x="2438" y="1002"/>
                    </a:lnTo>
                    <a:lnTo>
                      <a:pt x="2430" y="1002"/>
                    </a:lnTo>
                    <a:lnTo>
                      <a:pt x="2386" y="998"/>
                    </a:lnTo>
                    <a:lnTo>
                      <a:pt x="2386" y="998"/>
                    </a:lnTo>
                    <a:lnTo>
                      <a:pt x="2378" y="998"/>
                    </a:lnTo>
                    <a:lnTo>
                      <a:pt x="2370" y="998"/>
                    </a:lnTo>
                    <a:lnTo>
                      <a:pt x="2350" y="1006"/>
                    </a:lnTo>
                    <a:lnTo>
                      <a:pt x="2350" y="1006"/>
                    </a:lnTo>
                    <a:lnTo>
                      <a:pt x="2348" y="1006"/>
                    </a:lnTo>
                    <a:lnTo>
                      <a:pt x="2346" y="1010"/>
                    </a:lnTo>
                    <a:lnTo>
                      <a:pt x="2344" y="1012"/>
                    </a:lnTo>
                    <a:lnTo>
                      <a:pt x="2346" y="1016"/>
                    </a:lnTo>
                    <a:lnTo>
                      <a:pt x="2366" y="1060"/>
                    </a:lnTo>
                    <a:lnTo>
                      <a:pt x="2366" y="1060"/>
                    </a:lnTo>
                    <a:lnTo>
                      <a:pt x="2368" y="1068"/>
                    </a:lnTo>
                    <a:lnTo>
                      <a:pt x="2368" y="1076"/>
                    </a:lnTo>
                    <a:lnTo>
                      <a:pt x="2366" y="1096"/>
                    </a:lnTo>
                    <a:lnTo>
                      <a:pt x="2366" y="1096"/>
                    </a:lnTo>
                    <a:lnTo>
                      <a:pt x="2366" y="1100"/>
                    </a:lnTo>
                    <a:lnTo>
                      <a:pt x="2368" y="1102"/>
                    </a:lnTo>
                    <a:lnTo>
                      <a:pt x="2370" y="1104"/>
                    </a:lnTo>
                    <a:lnTo>
                      <a:pt x="2374" y="1104"/>
                    </a:lnTo>
                    <a:lnTo>
                      <a:pt x="2394" y="1100"/>
                    </a:lnTo>
                    <a:lnTo>
                      <a:pt x="2394" y="1100"/>
                    </a:lnTo>
                    <a:lnTo>
                      <a:pt x="2398" y="1100"/>
                    </a:lnTo>
                    <a:lnTo>
                      <a:pt x="2402" y="1100"/>
                    </a:lnTo>
                    <a:lnTo>
                      <a:pt x="2404" y="1102"/>
                    </a:lnTo>
                    <a:lnTo>
                      <a:pt x="2406" y="1106"/>
                    </a:lnTo>
                    <a:lnTo>
                      <a:pt x="2418" y="1146"/>
                    </a:lnTo>
                    <a:lnTo>
                      <a:pt x="2418" y="1146"/>
                    </a:lnTo>
                    <a:lnTo>
                      <a:pt x="2418" y="1154"/>
                    </a:lnTo>
                    <a:lnTo>
                      <a:pt x="2414" y="1160"/>
                    </a:lnTo>
                    <a:lnTo>
                      <a:pt x="2388" y="1186"/>
                    </a:lnTo>
                    <a:lnTo>
                      <a:pt x="2388" y="1186"/>
                    </a:lnTo>
                    <a:lnTo>
                      <a:pt x="2384" y="1192"/>
                    </a:lnTo>
                    <a:lnTo>
                      <a:pt x="2382" y="1198"/>
                    </a:lnTo>
                    <a:lnTo>
                      <a:pt x="2386" y="1216"/>
                    </a:lnTo>
                    <a:lnTo>
                      <a:pt x="2386" y="1216"/>
                    </a:lnTo>
                    <a:lnTo>
                      <a:pt x="2390" y="1222"/>
                    </a:lnTo>
                    <a:lnTo>
                      <a:pt x="2396" y="1226"/>
                    </a:lnTo>
                    <a:lnTo>
                      <a:pt x="2450" y="1240"/>
                    </a:lnTo>
                    <a:lnTo>
                      <a:pt x="2450" y="1240"/>
                    </a:lnTo>
                    <a:lnTo>
                      <a:pt x="2456" y="1244"/>
                    </a:lnTo>
                    <a:lnTo>
                      <a:pt x="2460" y="1248"/>
                    </a:lnTo>
                    <a:lnTo>
                      <a:pt x="2480" y="1296"/>
                    </a:lnTo>
                    <a:lnTo>
                      <a:pt x="2480" y="1296"/>
                    </a:lnTo>
                    <a:lnTo>
                      <a:pt x="2480" y="1302"/>
                    </a:lnTo>
                    <a:lnTo>
                      <a:pt x="2480" y="1310"/>
                    </a:lnTo>
                    <a:lnTo>
                      <a:pt x="2456" y="1372"/>
                    </a:lnTo>
                    <a:lnTo>
                      <a:pt x="2456" y="1372"/>
                    </a:lnTo>
                    <a:lnTo>
                      <a:pt x="2452" y="1380"/>
                    </a:lnTo>
                    <a:lnTo>
                      <a:pt x="2446" y="1384"/>
                    </a:lnTo>
                    <a:lnTo>
                      <a:pt x="2406" y="1412"/>
                    </a:lnTo>
                    <a:lnTo>
                      <a:pt x="2406" y="1412"/>
                    </a:lnTo>
                    <a:lnTo>
                      <a:pt x="2402" y="1418"/>
                    </a:lnTo>
                    <a:lnTo>
                      <a:pt x="2402" y="1424"/>
                    </a:lnTo>
                    <a:lnTo>
                      <a:pt x="2418" y="1454"/>
                    </a:lnTo>
                    <a:lnTo>
                      <a:pt x="2418" y="1454"/>
                    </a:lnTo>
                    <a:lnTo>
                      <a:pt x="2422" y="1460"/>
                    </a:lnTo>
                    <a:lnTo>
                      <a:pt x="2426" y="1462"/>
                    </a:lnTo>
                    <a:lnTo>
                      <a:pt x="2426" y="1462"/>
                    </a:lnTo>
                    <a:lnTo>
                      <a:pt x="2430" y="1464"/>
                    </a:lnTo>
                    <a:lnTo>
                      <a:pt x="2436" y="1468"/>
                    </a:lnTo>
                    <a:lnTo>
                      <a:pt x="2486" y="1534"/>
                    </a:lnTo>
                    <a:lnTo>
                      <a:pt x="2486" y="1534"/>
                    </a:lnTo>
                    <a:lnTo>
                      <a:pt x="2488" y="1540"/>
                    </a:lnTo>
                    <a:lnTo>
                      <a:pt x="2486" y="1546"/>
                    </a:lnTo>
                    <a:lnTo>
                      <a:pt x="2440" y="1610"/>
                    </a:lnTo>
                    <a:lnTo>
                      <a:pt x="2440" y="1610"/>
                    </a:lnTo>
                    <a:lnTo>
                      <a:pt x="2438" y="1612"/>
                    </a:lnTo>
                    <a:lnTo>
                      <a:pt x="2436" y="1612"/>
                    </a:lnTo>
                    <a:lnTo>
                      <a:pt x="2432" y="1612"/>
                    </a:lnTo>
                    <a:lnTo>
                      <a:pt x="2430" y="1610"/>
                    </a:lnTo>
                    <a:lnTo>
                      <a:pt x="2380" y="1544"/>
                    </a:lnTo>
                    <a:lnTo>
                      <a:pt x="2380" y="1544"/>
                    </a:lnTo>
                    <a:lnTo>
                      <a:pt x="2378" y="1540"/>
                    </a:lnTo>
                    <a:lnTo>
                      <a:pt x="2378" y="1540"/>
                    </a:lnTo>
                    <a:lnTo>
                      <a:pt x="2380" y="1538"/>
                    </a:lnTo>
                    <a:lnTo>
                      <a:pt x="2384" y="1538"/>
                    </a:lnTo>
                    <a:lnTo>
                      <a:pt x="2404" y="1540"/>
                    </a:lnTo>
                    <a:lnTo>
                      <a:pt x="2404" y="1540"/>
                    </a:lnTo>
                    <a:lnTo>
                      <a:pt x="2408" y="1540"/>
                    </a:lnTo>
                    <a:lnTo>
                      <a:pt x="2406" y="1536"/>
                    </a:lnTo>
                    <a:lnTo>
                      <a:pt x="2384" y="1516"/>
                    </a:lnTo>
                    <a:lnTo>
                      <a:pt x="2384" y="1516"/>
                    </a:lnTo>
                    <a:lnTo>
                      <a:pt x="2378" y="1514"/>
                    </a:lnTo>
                    <a:lnTo>
                      <a:pt x="2370" y="1514"/>
                    </a:lnTo>
                    <a:lnTo>
                      <a:pt x="2360" y="1520"/>
                    </a:lnTo>
                    <a:lnTo>
                      <a:pt x="2360" y="1520"/>
                    </a:lnTo>
                    <a:lnTo>
                      <a:pt x="2356" y="1520"/>
                    </a:lnTo>
                    <a:lnTo>
                      <a:pt x="2354" y="1520"/>
                    </a:lnTo>
                    <a:lnTo>
                      <a:pt x="2354" y="1518"/>
                    </a:lnTo>
                    <a:lnTo>
                      <a:pt x="2354" y="1516"/>
                    </a:lnTo>
                    <a:lnTo>
                      <a:pt x="2356" y="1488"/>
                    </a:lnTo>
                    <a:lnTo>
                      <a:pt x="2356" y="1488"/>
                    </a:lnTo>
                    <a:lnTo>
                      <a:pt x="2356" y="1482"/>
                    </a:lnTo>
                    <a:lnTo>
                      <a:pt x="2352" y="1476"/>
                    </a:lnTo>
                    <a:lnTo>
                      <a:pt x="2342" y="1468"/>
                    </a:lnTo>
                    <a:lnTo>
                      <a:pt x="2342" y="1468"/>
                    </a:lnTo>
                    <a:lnTo>
                      <a:pt x="2338" y="1462"/>
                    </a:lnTo>
                    <a:lnTo>
                      <a:pt x="2336" y="1454"/>
                    </a:lnTo>
                    <a:lnTo>
                      <a:pt x="2338" y="1432"/>
                    </a:lnTo>
                    <a:lnTo>
                      <a:pt x="2338" y="1432"/>
                    </a:lnTo>
                    <a:lnTo>
                      <a:pt x="2338" y="1428"/>
                    </a:lnTo>
                    <a:lnTo>
                      <a:pt x="2338" y="1426"/>
                    </a:lnTo>
                    <a:lnTo>
                      <a:pt x="2334" y="1424"/>
                    </a:lnTo>
                    <a:lnTo>
                      <a:pt x="2332" y="1422"/>
                    </a:lnTo>
                    <a:lnTo>
                      <a:pt x="2242" y="1412"/>
                    </a:lnTo>
                    <a:lnTo>
                      <a:pt x="2242" y="1412"/>
                    </a:lnTo>
                    <a:lnTo>
                      <a:pt x="2234" y="1410"/>
                    </a:lnTo>
                    <a:lnTo>
                      <a:pt x="2228" y="1404"/>
                    </a:lnTo>
                    <a:lnTo>
                      <a:pt x="2228" y="1402"/>
                    </a:lnTo>
                    <a:lnTo>
                      <a:pt x="2228" y="1402"/>
                    </a:lnTo>
                    <a:lnTo>
                      <a:pt x="2222" y="1398"/>
                    </a:lnTo>
                    <a:lnTo>
                      <a:pt x="2216" y="1396"/>
                    </a:lnTo>
                    <a:lnTo>
                      <a:pt x="2160" y="1390"/>
                    </a:lnTo>
                    <a:lnTo>
                      <a:pt x="2160" y="1390"/>
                    </a:lnTo>
                    <a:lnTo>
                      <a:pt x="2154" y="1386"/>
                    </a:lnTo>
                    <a:lnTo>
                      <a:pt x="2148" y="1382"/>
                    </a:lnTo>
                    <a:lnTo>
                      <a:pt x="2106" y="1334"/>
                    </a:lnTo>
                    <a:lnTo>
                      <a:pt x="2106" y="1334"/>
                    </a:lnTo>
                    <a:lnTo>
                      <a:pt x="2100" y="1328"/>
                    </a:lnTo>
                    <a:lnTo>
                      <a:pt x="2094" y="1324"/>
                    </a:lnTo>
                    <a:lnTo>
                      <a:pt x="2040" y="1306"/>
                    </a:lnTo>
                    <a:lnTo>
                      <a:pt x="2040" y="1306"/>
                    </a:lnTo>
                    <a:lnTo>
                      <a:pt x="2032" y="1304"/>
                    </a:lnTo>
                    <a:lnTo>
                      <a:pt x="2026" y="1306"/>
                    </a:lnTo>
                    <a:lnTo>
                      <a:pt x="1988" y="1322"/>
                    </a:lnTo>
                    <a:lnTo>
                      <a:pt x="1988" y="1322"/>
                    </a:lnTo>
                    <a:lnTo>
                      <a:pt x="1986" y="1322"/>
                    </a:lnTo>
                    <a:lnTo>
                      <a:pt x="1984" y="1322"/>
                    </a:lnTo>
                    <a:lnTo>
                      <a:pt x="1982" y="1320"/>
                    </a:lnTo>
                    <a:lnTo>
                      <a:pt x="1980" y="1316"/>
                    </a:lnTo>
                    <a:lnTo>
                      <a:pt x="1972" y="1236"/>
                    </a:lnTo>
                    <a:lnTo>
                      <a:pt x="1972" y="1236"/>
                    </a:lnTo>
                    <a:lnTo>
                      <a:pt x="1968" y="1230"/>
                    </a:lnTo>
                    <a:lnTo>
                      <a:pt x="1962" y="1226"/>
                    </a:lnTo>
                    <a:lnTo>
                      <a:pt x="1930" y="1222"/>
                    </a:lnTo>
                    <a:lnTo>
                      <a:pt x="1930" y="1222"/>
                    </a:lnTo>
                    <a:lnTo>
                      <a:pt x="1924" y="1220"/>
                    </a:lnTo>
                    <a:lnTo>
                      <a:pt x="1920" y="1214"/>
                    </a:lnTo>
                    <a:lnTo>
                      <a:pt x="1908" y="1174"/>
                    </a:lnTo>
                    <a:lnTo>
                      <a:pt x="1908" y="1174"/>
                    </a:lnTo>
                    <a:lnTo>
                      <a:pt x="1908" y="1168"/>
                    </a:lnTo>
                    <a:lnTo>
                      <a:pt x="1910" y="1160"/>
                    </a:lnTo>
                    <a:lnTo>
                      <a:pt x="1932" y="1118"/>
                    </a:lnTo>
                    <a:lnTo>
                      <a:pt x="1932" y="1118"/>
                    </a:lnTo>
                    <a:lnTo>
                      <a:pt x="1940" y="1104"/>
                    </a:lnTo>
                    <a:lnTo>
                      <a:pt x="1990" y="1030"/>
                    </a:lnTo>
                    <a:lnTo>
                      <a:pt x="1990" y="1030"/>
                    </a:lnTo>
                    <a:lnTo>
                      <a:pt x="2000" y="1018"/>
                    </a:lnTo>
                    <a:lnTo>
                      <a:pt x="2016" y="1000"/>
                    </a:lnTo>
                    <a:lnTo>
                      <a:pt x="2016" y="1000"/>
                    </a:lnTo>
                    <a:lnTo>
                      <a:pt x="2024" y="986"/>
                    </a:lnTo>
                    <a:lnTo>
                      <a:pt x="2034" y="964"/>
                    </a:lnTo>
                    <a:lnTo>
                      <a:pt x="2034" y="964"/>
                    </a:lnTo>
                    <a:lnTo>
                      <a:pt x="2036" y="962"/>
                    </a:lnTo>
                    <a:lnTo>
                      <a:pt x="2038" y="960"/>
                    </a:lnTo>
                    <a:lnTo>
                      <a:pt x="2040" y="960"/>
                    </a:lnTo>
                    <a:lnTo>
                      <a:pt x="2044" y="962"/>
                    </a:lnTo>
                    <a:lnTo>
                      <a:pt x="2054" y="970"/>
                    </a:lnTo>
                    <a:lnTo>
                      <a:pt x="2054" y="970"/>
                    </a:lnTo>
                    <a:lnTo>
                      <a:pt x="2056" y="970"/>
                    </a:lnTo>
                    <a:lnTo>
                      <a:pt x="2060" y="972"/>
                    </a:lnTo>
                    <a:lnTo>
                      <a:pt x="2062" y="970"/>
                    </a:lnTo>
                    <a:lnTo>
                      <a:pt x="2064" y="968"/>
                    </a:lnTo>
                    <a:lnTo>
                      <a:pt x="2124" y="906"/>
                    </a:lnTo>
                    <a:lnTo>
                      <a:pt x="2124" y="906"/>
                    </a:lnTo>
                    <a:lnTo>
                      <a:pt x="2126" y="904"/>
                    </a:lnTo>
                    <a:lnTo>
                      <a:pt x="2128" y="904"/>
                    </a:lnTo>
                    <a:lnTo>
                      <a:pt x="2130" y="904"/>
                    </a:lnTo>
                    <a:lnTo>
                      <a:pt x="2130" y="908"/>
                    </a:lnTo>
                    <a:lnTo>
                      <a:pt x="2134" y="936"/>
                    </a:lnTo>
                    <a:lnTo>
                      <a:pt x="2134" y="936"/>
                    </a:lnTo>
                    <a:lnTo>
                      <a:pt x="2134" y="944"/>
                    </a:lnTo>
                    <a:lnTo>
                      <a:pt x="2132" y="950"/>
                    </a:lnTo>
                    <a:lnTo>
                      <a:pt x="2122" y="974"/>
                    </a:lnTo>
                    <a:lnTo>
                      <a:pt x="2122" y="974"/>
                    </a:lnTo>
                    <a:lnTo>
                      <a:pt x="2122" y="976"/>
                    </a:lnTo>
                    <a:lnTo>
                      <a:pt x="2122" y="980"/>
                    </a:lnTo>
                    <a:lnTo>
                      <a:pt x="2124" y="982"/>
                    </a:lnTo>
                    <a:lnTo>
                      <a:pt x="2128" y="982"/>
                    </a:lnTo>
                    <a:lnTo>
                      <a:pt x="2146" y="984"/>
                    </a:lnTo>
                    <a:lnTo>
                      <a:pt x="2146" y="984"/>
                    </a:lnTo>
                    <a:lnTo>
                      <a:pt x="2148" y="986"/>
                    </a:lnTo>
                    <a:lnTo>
                      <a:pt x="2152" y="988"/>
                    </a:lnTo>
                    <a:lnTo>
                      <a:pt x="2152" y="990"/>
                    </a:lnTo>
                    <a:lnTo>
                      <a:pt x="2152" y="994"/>
                    </a:lnTo>
                    <a:lnTo>
                      <a:pt x="2152" y="1002"/>
                    </a:lnTo>
                    <a:lnTo>
                      <a:pt x="2152" y="1002"/>
                    </a:lnTo>
                    <a:lnTo>
                      <a:pt x="2152" y="1006"/>
                    </a:lnTo>
                    <a:lnTo>
                      <a:pt x="2156" y="1004"/>
                    </a:lnTo>
                    <a:lnTo>
                      <a:pt x="2200" y="958"/>
                    </a:lnTo>
                    <a:lnTo>
                      <a:pt x="2200" y="958"/>
                    </a:lnTo>
                    <a:lnTo>
                      <a:pt x="2206" y="954"/>
                    </a:lnTo>
                    <a:lnTo>
                      <a:pt x="2212" y="954"/>
                    </a:lnTo>
                    <a:lnTo>
                      <a:pt x="2256" y="968"/>
                    </a:lnTo>
                    <a:lnTo>
                      <a:pt x="2256" y="968"/>
                    </a:lnTo>
                    <a:lnTo>
                      <a:pt x="2264" y="968"/>
                    </a:lnTo>
                    <a:lnTo>
                      <a:pt x="2270" y="968"/>
                    </a:lnTo>
                    <a:lnTo>
                      <a:pt x="2280" y="964"/>
                    </a:lnTo>
                    <a:lnTo>
                      <a:pt x="2280" y="964"/>
                    </a:lnTo>
                    <a:lnTo>
                      <a:pt x="2282" y="962"/>
                    </a:lnTo>
                    <a:lnTo>
                      <a:pt x="2284" y="960"/>
                    </a:lnTo>
                    <a:lnTo>
                      <a:pt x="2284" y="956"/>
                    </a:lnTo>
                    <a:lnTo>
                      <a:pt x="2284" y="954"/>
                    </a:lnTo>
                    <a:lnTo>
                      <a:pt x="2280" y="938"/>
                    </a:lnTo>
                    <a:lnTo>
                      <a:pt x="2280" y="938"/>
                    </a:lnTo>
                    <a:lnTo>
                      <a:pt x="2276" y="932"/>
                    </a:lnTo>
                    <a:lnTo>
                      <a:pt x="2270" y="926"/>
                    </a:lnTo>
                    <a:lnTo>
                      <a:pt x="2240" y="914"/>
                    </a:lnTo>
                    <a:lnTo>
                      <a:pt x="2240" y="914"/>
                    </a:lnTo>
                    <a:lnTo>
                      <a:pt x="2226" y="908"/>
                    </a:lnTo>
                    <a:lnTo>
                      <a:pt x="2172" y="890"/>
                    </a:lnTo>
                    <a:lnTo>
                      <a:pt x="2172" y="890"/>
                    </a:lnTo>
                    <a:lnTo>
                      <a:pt x="2168" y="886"/>
                    </a:lnTo>
                    <a:lnTo>
                      <a:pt x="2166" y="878"/>
                    </a:lnTo>
                    <a:lnTo>
                      <a:pt x="2168" y="868"/>
                    </a:lnTo>
                    <a:lnTo>
                      <a:pt x="2168" y="868"/>
                    </a:lnTo>
                    <a:lnTo>
                      <a:pt x="2168" y="866"/>
                    </a:lnTo>
                    <a:lnTo>
                      <a:pt x="2170" y="864"/>
                    </a:lnTo>
                    <a:lnTo>
                      <a:pt x="2172" y="864"/>
                    </a:lnTo>
                    <a:lnTo>
                      <a:pt x="2174" y="866"/>
                    </a:lnTo>
                    <a:lnTo>
                      <a:pt x="2184" y="874"/>
                    </a:lnTo>
                    <a:lnTo>
                      <a:pt x="2184" y="874"/>
                    </a:lnTo>
                    <a:lnTo>
                      <a:pt x="2186" y="874"/>
                    </a:lnTo>
                    <a:lnTo>
                      <a:pt x="2188" y="874"/>
                    </a:lnTo>
                    <a:lnTo>
                      <a:pt x="2190" y="874"/>
                    </a:lnTo>
                    <a:lnTo>
                      <a:pt x="2190" y="870"/>
                    </a:lnTo>
                    <a:lnTo>
                      <a:pt x="2186" y="830"/>
                    </a:lnTo>
                    <a:lnTo>
                      <a:pt x="2186" y="830"/>
                    </a:lnTo>
                    <a:lnTo>
                      <a:pt x="2186" y="822"/>
                    </a:lnTo>
                    <a:lnTo>
                      <a:pt x="2188" y="814"/>
                    </a:lnTo>
                    <a:lnTo>
                      <a:pt x="2214" y="760"/>
                    </a:lnTo>
                    <a:lnTo>
                      <a:pt x="2214" y="760"/>
                    </a:lnTo>
                    <a:lnTo>
                      <a:pt x="2214" y="754"/>
                    </a:lnTo>
                    <a:lnTo>
                      <a:pt x="2212" y="748"/>
                    </a:lnTo>
                    <a:lnTo>
                      <a:pt x="2190" y="728"/>
                    </a:lnTo>
                    <a:lnTo>
                      <a:pt x="2190" y="728"/>
                    </a:lnTo>
                    <a:lnTo>
                      <a:pt x="2188" y="722"/>
                    </a:lnTo>
                    <a:lnTo>
                      <a:pt x="2188" y="716"/>
                    </a:lnTo>
                    <a:lnTo>
                      <a:pt x="2196" y="706"/>
                    </a:lnTo>
                    <a:lnTo>
                      <a:pt x="2196" y="706"/>
                    </a:lnTo>
                    <a:lnTo>
                      <a:pt x="2196" y="700"/>
                    </a:lnTo>
                    <a:lnTo>
                      <a:pt x="2194" y="694"/>
                    </a:lnTo>
                    <a:lnTo>
                      <a:pt x="2172" y="670"/>
                    </a:lnTo>
                    <a:lnTo>
                      <a:pt x="2172" y="670"/>
                    </a:lnTo>
                    <a:lnTo>
                      <a:pt x="2166" y="666"/>
                    </a:lnTo>
                    <a:lnTo>
                      <a:pt x="2160" y="664"/>
                    </a:lnTo>
                    <a:lnTo>
                      <a:pt x="2116" y="658"/>
                    </a:lnTo>
                    <a:lnTo>
                      <a:pt x="2116" y="658"/>
                    </a:lnTo>
                    <a:lnTo>
                      <a:pt x="2114" y="658"/>
                    </a:lnTo>
                    <a:lnTo>
                      <a:pt x="2112" y="660"/>
                    </a:lnTo>
                    <a:lnTo>
                      <a:pt x="2110" y="662"/>
                    </a:lnTo>
                    <a:lnTo>
                      <a:pt x="2110" y="666"/>
                    </a:lnTo>
                    <a:lnTo>
                      <a:pt x="2114" y="682"/>
                    </a:lnTo>
                    <a:lnTo>
                      <a:pt x="2114" y="682"/>
                    </a:lnTo>
                    <a:lnTo>
                      <a:pt x="2114" y="688"/>
                    </a:lnTo>
                    <a:lnTo>
                      <a:pt x="2114" y="696"/>
                    </a:lnTo>
                    <a:lnTo>
                      <a:pt x="2096" y="772"/>
                    </a:lnTo>
                    <a:lnTo>
                      <a:pt x="2096" y="772"/>
                    </a:lnTo>
                    <a:lnTo>
                      <a:pt x="2096" y="776"/>
                    </a:lnTo>
                    <a:lnTo>
                      <a:pt x="2094" y="776"/>
                    </a:lnTo>
                    <a:lnTo>
                      <a:pt x="2092" y="776"/>
                    </a:lnTo>
                    <a:lnTo>
                      <a:pt x="2090" y="774"/>
                    </a:lnTo>
                    <a:lnTo>
                      <a:pt x="2056" y="740"/>
                    </a:lnTo>
                    <a:lnTo>
                      <a:pt x="2056" y="740"/>
                    </a:lnTo>
                    <a:lnTo>
                      <a:pt x="2054" y="734"/>
                    </a:lnTo>
                    <a:lnTo>
                      <a:pt x="2052" y="726"/>
                    </a:lnTo>
                    <a:lnTo>
                      <a:pt x="2054" y="702"/>
                    </a:lnTo>
                    <a:lnTo>
                      <a:pt x="2054" y="702"/>
                    </a:lnTo>
                    <a:lnTo>
                      <a:pt x="2054" y="700"/>
                    </a:lnTo>
                    <a:lnTo>
                      <a:pt x="2054" y="696"/>
                    </a:lnTo>
                    <a:lnTo>
                      <a:pt x="2050" y="694"/>
                    </a:lnTo>
                    <a:lnTo>
                      <a:pt x="2048" y="694"/>
                    </a:lnTo>
                    <a:lnTo>
                      <a:pt x="2028" y="692"/>
                    </a:lnTo>
                    <a:lnTo>
                      <a:pt x="2028" y="692"/>
                    </a:lnTo>
                    <a:lnTo>
                      <a:pt x="2020" y="692"/>
                    </a:lnTo>
                    <a:lnTo>
                      <a:pt x="2016" y="698"/>
                    </a:lnTo>
                    <a:lnTo>
                      <a:pt x="2010" y="708"/>
                    </a:lnTo>
                    <a:lnTo>
                      <a:pt x="2010" y="708"/>
                    </a:lnTo>
                    <a:lnTo>
                      <a:pt x="2004" y="712"/>
                    </a:lnTo>
                    <a:lnTo>
                      <a:pt x="1998" y="712"/>
                    </a:lnTo>
                    <a:lnTo>
                      <a:pt x="1970" y="700"/>
                    </a:lnTo>
                    <a:lnTo>
                      <a:pt x="1970" y="700"/>
                    </a:lnTo>
                    <a:lnTo>
                      <a:pt x="1954" y="696"/>
                    </a:lnTo>
                    <a:lnTo>
                      <a:pt x="1874" y="686"/>
                    </a:lnTo>
                    <a:lnTo>
                      <a:pt x="1874" y="686"/>
                    </a:lnTo>
                    <a:lnTo>
                      <a:pt x="1858" y="688"/>
                    </a:lnTo>
                    <a:lnTo>
                      <a:pt x="1836" y="692"/>
                    </a:lnTo>
                    <a:lnTo>
                      <a:pt x="1836" y="692"/>
                    </a:lnTo>
                    <a:lnTo>
                      <a:pt x="1834" y="694"/>
                    </a:lnTo>
                    <a:lnTo>
                      <a:pt x="1832" y="696"/>
                    </a:lnTo>
                    <a:lnTo>
                      <a:pt x="1830" y="698"/>
                    </a:lnTo>
                    <a:lnTo>
                      <a:pt x="1830" y="702"/>
                    </a:lnTo>
                    <a:lnTo>
                      <a:pt x="1846" y="744"/>
                    </a:lnTo>
                    <a:lnTo>
                      <a:pt x="1846" y="744"/>
                    </a:lnTo>
                    <a:lnTo>
                      <a:pt x="1846" y="746"/>
                    </a:lnTo>
                    <a:lnTo>
                      <a:pt x="1844" y="750"/>
                    </a:lnTo>
                    <a:lnTo>
                      <a:pt x="1842" y="752"/>
                    </a:lnTo>
                    <a:lnTo>
                      <a:pt x="1840" y="752"/>
                    </a:lnTo>
                    <a:lnTo>
                      <a:pt x="1770" y="760"/>
                    </a:lnTo>
                    <a:lnTo>
                      <a:pt x="1770" y="760"/>
                    </a:lnTo>
                    <a:lnTo>
                      <a:pt x="1762" y="758"/>
                    </a:lnTo>
                    <a:lnTo>
                      <a:pt x="1756" y="754"/>
                    </a:lnTo>
                    <a:lnTo>
                      <a:pt x="1714" y="714"/>
                    </a:lnTo>
                    <a:lnTo>
                      <a:pt x="1714" y="714"/>
                    </a:lnTo>
                    <a:lnTo>
                      <a:pt x="1704" y="704"/>
                    </a:lnTo>
                    <a:lnTo>
                      <a:pt x="1704" y="704"/>
                    </a:lnTo>
                    <a:lnTo>
                      <a:pt x="1698" y="700"/>
                    </a:lnTo>
                    <a:lnTo>
                      <a:pt x="1690" y="700"/>
                    </a:lnTo>
                    <a:lnTo>
                      <a:pt x="1652" y="706"/>
                    </a:lnTo>
                    <a:lnTo>
                      <a:pt x="1652" y="706"/>
                    </a:lnTo>
                    <a:lnTo>
                      <a:pt x="1644" y="708"/>
                    </a:lnTo>
                    <a:lnTo>
                      <a:pt x="1640" y="714"/>
                    </a:lnTo>
                    <a:lnTo>
                      <a:pt x="1626" y="736"/>
                    </a:lnTo>
                    <a:lnTo>
                      <a:pt x="1626" y="736"/>
                    </a:lnTo>
                    <a:lnTo>
                      <a:pt x="1624" y="738"/>
                    </a:lnTo>
                    <a:lnTo>
                      <a:pt x="1620" y="740"/>
                    </a:lnTo>
                    <a:lnTo>
                      <a:pt x="1618" y="740"/>
                    </a:lnTo>
                    <a:lnTo>
                      <a:pt x="1616" y="738"/>
                    </a:lnTo>
                    <a:lnTo>
                      <a:pt x="1586" y="714"/>
                    </a:lnTo>
                    <a:lnTo>
                      <a:pt x="1586" y="714"/>
                    </a:lnTo>
                    <a:lnTo>
                      <a:pt x="1580" y="710"/>
                    </a:lnTo>
                    <a:lnTo>
                      <a:pt x="1572" y="708"/>
                    </a:lnTo>
                    <a:lnTo>
                      <a:pt x="1536" y="704"/>
                    </a:lnTo>
                    <a:lnTo>
                      <a:pt x="1536" y="704"/>
                    </a:lnTo>
                    <a:lnTo>
                      <a:pt x="1528" y="702"/>
                    </a:lnTo>
                    <a:lnTo>
                      <a:pt x="1522" y="698"/>
                    </a:lnTo>
                    <a:lnTo>
                      <a:pt x="1470" y="668"/>
                    </a:lnTo>
                    <a:lnTo>
                      <a:pt x="1470" y="668"/>
                    </a:lnTo>
                    <a:lnTo>
                      <a:pt x="1464" y="664"/>
                    </a:lnTo>
                    <a:lnTo>
                      <a:pt x="1460" y="658"/>
                    </a:lnTo>
                    <a:lnTo>
                      <a:pt x="1390" y="540"/>
                    </a:lnTo>
                    <a:lnTo>
                      <a:pt x="1390" y="540"/>
                    </a:lnTo>
                    <a:lnTo>
                      <a:pt x="1384" y="536"/>
                    </a:lnTo>
                    <a:lnTo>
                      <a:pt x="1378" y="534"/>
                    </a:lnTo>
                    <a:lnTo>
                      <a:pt x="1342" y="538"/>
                    </a:lnTo>
                    <a:lnTo>
                      <a:pt x="1342" y="538"/>
                    </a:lnTo>
                    <a:lnTo>
                      <a:pt x="1340" y="538"/>
                    </a:lnTo>
                    <a:lnTo>
                      <a:pt x="1338" y="536"/>
                    </a:lnTo>
                    <a:lnTo>
                      <a:pt x="1336" y="534"/>
                    </a:lnTo>
                    <a:lnTo>
                      <a:pt x="1338" y="530"/>
                    </a:lnTo>
                    <a:lnTo>
                      <a:pt x="1350" y="494"/>
                    </a:lnTo>
                    <a:lnTo>
                      <a:pt x="1350" y="494"/>
                    </a:lnTo>
                    <a:lnTo>
                      <a:pt x="1350" y="490"/>
                    </a:lnTo>
                    <a:lnTo>
                      <a:pt x="1346" y="490"/>
                    </a:lnTo>
                    <a:lnTo>
                      <a:pt x="1308" y="518"/>
                    </a:lnTo>
                    <a:lnTo>
                      <a:pt x="1308" y="518"/>
                    </a:lnTo>
                    <a:lnTo>
                      <a:pt x="1306" y="520"/>
                    </a:lnTo>
                    <a:lnTo>
                      <a:pt x="1304" y="520"/>
                    </a:lnTo>
                    <a:lnTo>
                      <a:pt x="1302" y="518"/>
                    </a:lnTo>
                    <a:lnTo>
                      <a:pt x="1302" y="516"/>
                    </a:lnTo>
                    <a:lnTo>
                      <a:pt x="1302" y="446"/>
                    </a:lnTo>
                    <a:lnTo>
                      <a:pt x="1302" y="446"/>
                    </a:lnTo>
                    <a:lnTo>
                      <a:pt x="1300" y="444"/>
                    </a:lnTo>
                    <a:lnTo>
                      <a:pt x="1300" y="442"/>
                    </a:lnTo>
                    <a:lnTo>
                      <a:pt x="1298" y="442"/>
                    </a:lnTo>
                    <a:lnTo>
                      <a:pt x="1296" y="444"/>
                    </a:lnTo>
                    <a:lnTo>
                      <a:pt x="1264" y="470"/>
                    </a:lnTo>
                    <a:lnTo>
                      <a:pt x="1264" y="470"/>
                    </a:lnTo>
                    <a:lnTo>
                      <a:pt x="1258" y="472"/>
                    </a:lnTo>
                    <a:lnTo>
                      <a:pt x="1250" y="472"/>
                    </a:lnTo>
                    <a:lnTo>
                      <a:pt x="1188" y="454"/>
                    </a:lnTo>
                    <a:lnTo>
                      <a:pt x="1188" y="454"/>
                    </a:lnTo>
                    <a:lnTo>
                      <a:pt x="1180" y="450"/>
                    </a:lnTo>
                    <a:lnTo>
                      <a:pt x="1176" y="446"/>
                    </a:lnTo>
                    <a:lnTo>
                      <a:pt x="1164" y="428"/>
                    </a:lnTo>
                    <a:lnTo>
                      <a:pt x="1164" y="428"/>
                    </a:lnTo>
                    <a:lnTo>
                      <a:pt x="1158" y="424"/>
                    </a:lnTo>
                    <a:lnTo>
                      <a:pt x="1152" y="424"/>
                    </a:lnTo>
                    <a:lnTo>
                      <a:pt x="1104" y="440"/>
                    </a:lnTo>
                    <a:lnTo>
                      <a:pt x="1104" y="440"/>
                    </a:lnTo>
                    <a:lnTo>
                      <a:pt x="1100" y="440"/>
                    </a:lnTo>
                    <a:lnTo>
                      <a:pt x="1098" y="440"/>
                    </a:lnTo>
                    <a:lnTo>
                      <a:pt x="1094" y="438"/>
                    </a:lnTo>
                    <a:lnTo>
                      <a:pt x="1094" y="434"/>
                    </a:lnTo>
                    <a:lnTo>
                      <a:pt x="1072" y="362"/>
                    </a:lnTo>
                    <a:lnTo>
                      <a:pt x="1072" y="362"/>
                    </a:lnTo>
                    <a:lnTo>
                      <a:pt x="1066" y="346"/>
                    </a:lnTo>
                    <a:lnTo>
                      <a:pt x="1022" y="216"/>
                    </a:lnTo>
                    <a:lnTo>
                      <a:pt x="1022" y="216"/>
                    </a:lnTo>
                    <a:lnTo>
                      <a:pt x="1018" y="210"/>
                    </a:lnTo>
                    <a:lnTo>
                      <a:pt x="1012" y="208"/>
                    </a:lnTo>
                    <a:lnTo>
                      <a:pt x="978" y="204"/>
                    </a:lnTo>
                    <a:lnTo>
                      <a:pt x="978" y="204"/>
                    </a:lnTo>
                    <a:lnTo>
                      <a:pt x="972" y="200"/>
                    </a:lnTo>
                    <a:lnTo>
                      <a:pt x="968" y="196"/>
                    </a:lnTo>
                    <a:lnTo>
                      <a:pt x="950" y="86"/>
                    </a:lnTo>
                    <a:lnTo>
                      <a:pt x="950" y="86"/>
                    </a:lnTo>
                    <a:lnTo>
                      <a:pt x="946" y="80"/>
                    </a:lnTo>
                    <a:lnTo>
                      <a:pt x="940" y="74"/>
                    </a:lnTo>
                    <a:lnTo>
                      <a:pt x="822" y="24"/>
                    </a:lnTo>
                    <a:lnTo>
                      <a:pt x="822" y="24"/>
                    </a:lnTo>
                    <a:lnTo>
                      <a:pt x="814" y="22"/>
                    </a:lnTo>
                    <a:lnTo>
                      <a:pt x="806" y="22"/>
                    </a:lnTo>
                    <a:lnTo>
                      <a:pt x="776" y="26"/>
                    </a:lnTo>
                    <a:lnTo>
                      <a:pt x="776" y="26"/>
                    </a:lnTo>
                    <a:lnTo>
                      <a:pt x="770" y="24"/>
                    </a:lnTo>
                    <a:lnTo>
                      <a:pt x="762" y="22"/>
                    </a:lnTo>
                    <a:lnTo>
                      <a:pt x="742" y="4"/>
                    </a:lnTo>
                    <a:lnTo>
                      <a:pt x="742" y="4"/>
                    </a:lnTo>
                    <a:lnTo>
                      <a:pt x="734" y="0"/>
                    </a:lnTo>
                    <a:lnTo>
                      <a:pt x="728" y="2"/>
                    </a:lnTo>
                    <a:lnTo>
                      <a:pt x="704" y="14"/>
                    </a:lnTo>
                    <a:lnTo>
                      <a:pt x="704" y="14"/>
                    </a:lnTo>
                    <a:lnTo>
                      <a:pt x="698" y="18"/>
                    </a:lnTo>
                    <a:lnTo>
                      <a:pt x="694" y="26"/>
                    </a:lnTo>
                    <a:lnTo>
                      <a:pt x="664" y="104"/>
                    </a:lnTo>
                    <a:lnTo>
                      <a:pt x="664" y="104"/>
                    </a:lnTo>
                    <a:lnTo>
                      <a:pt x="662" y="112"/>
                    </a:lnTo>
                    <a:lnTo>
                      <a:pt x="662" y="120"/>
                    </a:lnTo>
                    <a:lnTo>
                      <a:pt x="666" y="132"/>
                    </a:lnTo>
                    <a:lnTo>
                      <a:pt x="666" y="132"/>
                    </a:lnTo>
                    <a:lnTo>
                      <a:pt x="666" y="140"/>
                    </a:lnTo>
                    <a:lnTo>
                      <a:pt x="662" y="146"/>
                    </a:lnTo>
                    <a:lnTo>
                      <a:pt x="636" y="172"/>
                    </a:lnTo>
                    <a:lnTo>
                      <a:pt x="636" y="172"/>
                    </a:lnTo>
                    <a:lnTo>
                      <a:pt x="634" y="174"/>
                    </a:lnTo>
                    <a:lnTo>
                      <a:pt x="632" y="174"/>
                    </a:lnTo>
                    <a:lnTo>
                      <a:pt x="628" y="172"/>
                    </a:lnTo>
                    <a:lnTo>
                      <a:pt x="628" y="170"/>
                    </a:lnTo>
                    <a:lnTo>
                      <a:pt x="614" y="140"/>
                    </a:lnTo>
                    <a:lnTo>
                      <a:pt x="614" y="140"/>
                    </a:lnTo>
                    <a:lnTo>
                      <a:pt x="608" y="134"/>
                    </a:lnTo>
                    <a:lnTo>
                      <a:pt x="604" y="128"/>
                    </a:lnTo>
                    <a:lnTo>
                      <a:pt x="530" y="74"/>
                    </a:lnTo>
                    <a:lnTo>
                      <a:pt x="530" y="74"/>
                    </a:lnTo>
                    <a:lnTo>
                      <a:pt x="526" y="72"/>
                    </a:lnTo>
                    <a:lnTo>
                      <a:pt x="526" y="76"/>
                    </a:lnTo>
                    <a:lnTo>
                      <a:pt x="530" y="88"/>
                    </a:lnTo>
                    <a:lnTo>
                      <a:pt x="530" y="88"/>
                    </a:lnTo>
                    <a:lnTo>
                      <a:pt x="530" y="92"/>
                    </a:lnTo>
                    <a:lnTo>
                      <a:pt x="530" y="94"/>
                    </a:lnTo>
                    <a:lnTo>
                      <a:pt x="528" y="96"/>
                    </a:lnTo>
                    <a:lnTo>
                      <a:pt x="524" y="98"/>
                    </a:lnTo>
                    <a:lnTo>
                      <a:pt x="504" y="102"/>
                    </a:lnTo>
                    <a:lnTo>
                      <a:pt x="504" y="102"/>
                    </a:lnTo>
                    <a:lnTo>
                      <a:pt x="498" y="106"/>
                    </a:lnTo>
                    <a:lnTo>
                      <a:pt x="496" y="112"/>
                    </a:lnTo>
                    <a:lnTo>
                      <a:pt x="498" y="154"/>
                    </a:lnTo>
                    <a:lnTo>
                      <a:pt x="498" y="154"/>
                    </a:lnTo>
                    <a:lnTo>
                      <a:pt x="500" y="162"/>
                    </a:lnTo>
                    <a:lnTo>
                      <a:pt x="504" y="168"/>
                    </a:lnTo>
                    <a:lnTo>
                      <a:pt x="546" y="216"/>
                    </a:lnTo>
                    <a:lnTo>
                      <a:pt x="546" y="216"/>
                    </a:lnTo>
                    <a:lnTo>
                      <a:pt x="548" y="218"/>
                    </a:lnTo>
                    <a:lnTo>
                      <a:pt x="548" y="220"/>
                    </a:lnTo>
                    <a:lnTo>
                      <a:pt x="548" y="222"/>
                    </a:lnTo>
                    <a:lnTo>
                      <a:pt x="544" y="222"/>
                    </a:lnTo>
                    <a:lnTo>
                      <a:pt x="464" y="226"/>
                    </a:lnTo>
                    <a:lnTo>
                      <a:pt x="464" y="226"/>
                    </a:lnTo>
                    <a:lnTo>
                      <a:pt x="462" y="226"/>
                    </a:lnTo>
                    <a:lnTo>
                      <a:pt x="458" y="224"/>
                    </a:lnTo>
                    <a:lnTo>
                      <a:pt x="458" y="222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6" y="216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0" y="210"/>
                    </a:lnTo>
                    <a:lnTo>
                      <a:pt x="348" y="212"/>
                    </a:lnTo>
                    <a:lnTo>
                      <a:pt x="348" y="212"/>
                    </a:lnTo>
                    <a:lnTo>
                      <a:pt x="340" y="214"/>
                    </a:lnTo>
                    <a:lnTo>
                      <a:pt x="334" y="218"/>
                    </a:lnTo>
                    <a:lnTo>
                      <a:pt x="292" y="256"/>
                    </a:lnTo>
                    <a:lnTo>
                      <a:pt x="292" y="256"/>
                    </a:lnTo>
                    <a:lnTo>
                      <a:pt x="286" y="262"/>
                    </a:lnTo>
                    <a:lnTo>
                      <a:pt x="284" y="268"/>
                    </a:lnTo>
                    <a:lnTo>
                      <a:pt x="272" y="308"/>
                    </a:lnTo>
                    <a:lnTo>
                      <a:pt x="272" y="308"/>
                    </a:lnTo>
                    <a:lnTo>
                      <a:pt x="270" y="316"/>
                    </a:lnTo>
                    <a:lnTo>
                      <a:pt x="274" y="32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6" y="344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2" y="352"/>
                    </a:lnTo>
                    <a:lnTo>
                      <a:pt x="230" y="378"/>
                    </a:lnTo>
                    <a:lnTo>
                      <a:pt x="230" y="378"/>
                    </a:lnTo>
                    <a:lnTo>
                      <a:pt x="226" y="380"/>
                    </a:lnTo>
                    <a:lnTo>
                      <a:pt x="226" y="382"/>
                    </a:lnTo>
                    <a:lnTo>
                      <a:pt x="226" y="386"/>
                    </a:lnTo>
                    <a:lnTo>
                      <a:pt x="226" y="388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94" y="470"/>
                    </a:lnTo>
                    <a:lnTo>
                      <a:pt x="294" y="472"/>
                    </a:lnTo>
                    <a:lnTo>
                      <a:pt x="292" y="474"/>
                    </a:lnTo>
                    <a:lnTo>
                      <a:pt x="290" y="476"/>
                    </a:lnTo>
                    <a:lnTo>
                      <a:pt x="206" y="500"/>
                    </a:lnTo>
                    <a:lnTo>
                      <a:pt x="206" y="500"/>
                    </a:lnTo>
                    <a:lnTo>
                      <a:pt x="198" y="500"/>
                    </a:lnTo>
                    <a:lnTo>
                      <a:pt x="190" y="498"/>
                    </a:lnTo>
                    <a:lnTo>
                      <a:pt x="44" y="446"/>
                    </a:lnTo>
                    <a:lnTo>
                      <a:pt x="44" y="446"/>
                    </a:lnTo>
                    <a:lnTo>
                      <a:pt x="36" y="446"/>
                    </a:lnTo>
                    <a:lnTo>
                      <a:pt x="30" y="448"/>
                    </a:lnTo>
                    <a:lnTo>
                      <a:pt x="2" y="472"/>
                    </a:lnTo>
                    <a:lnTo>
                      <a:pt x="2" y="472"/>
                    </a:lnTo>
                    <a:lnTo>
                      <a:pt x="2" y="474"/>
                    </a:lnTo>
                    <a:lnTo>
                      <a:pt x="0" y="478"/>
                    </a:lnTo>
                    <a:lnTo>
                      <a:pt x="2" y="480"/>
                    </a:lnTo>
                    <a:lnTo>
                      <a:pt x="4" y="482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18" y="536"/>
                    </a:lnTo>
                    <a:lnTo>
                      <a:pt x="302" y="558"/>
                    </a:lnTo>
                    <a:lnTo>
                      <a:pt x="302" y="558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0" y="560"/>
                    </a:lnTo>
                    <a:lnTo>
                      <a:pt x="296" y="564"/>
                    </a:lnTo>
                    <a:lnTo>
                      <a:pt x="278" y="586"/>
                    </a:lnTo>
                    <a:lnTo>
                      <a:pt x="278" y="586"/>
                    </a:lnTo>
                    <a:lnTo>
                      <a:pt x="276" y="588"/>
                    </a:lnTo>
                    <a:lnTo>
                      <a:pt x="276" y="590"/>
                    </a:lnTo>
                    <a:lnTo>
                      <a:pt x="278" y="592"/>
                    </a:lnTo>
                    <a:lnTo>
                      <a:pt x="280" y="594"/>
                    </a:lnTo>
                    <a:lnTo>
                      <a:pt x="342" y="614"/>
                    </a:lnTo>
                    <a:lnTo>
                      <a:pt x="342" y="614"/>
                    </a:lnTo>
                    <a:lnTo>
                      <a:pt x="348" y="612"/>
                    </a:lnTo>
                    <a:lnTo>
                      <a:pt x="354" y="608"/>
                    </a:lnTo>
                    <a:lnTo>
                      <a:pt x="364" y="594"/>
                    </a:lnTo>
                    <a:lnTo>
                      <a:pt x="364" y="594"/>
                    </a:lnTo>
                    <a:lnTo>
                      <a:pt x="368" y="590"/>
                    </a:lnTo>
                    <a:lnTo>
                      <a:pt x="376" y="590"/>
                    </a:lnTo>
                    <a:lnTo>
                      <a:pt x="394" y="592"/>
                    </a:lnTo>
                    <a:lnTo>
                      <a:pt x="394" y="592"/>
                    </a:lnTo>
                    <a:lnTo>
                      <a:pt x="398" y="592"/>
                    </a:lnTo>
                    <a:lnTo>
                      <a:pt x="400" y="592"/>
                    </a:lnTo>
                    <a:lnTo>
                      <a:pt x="402" y="588"/>
                    </a:lnTo>
                    <a:lnTo>
                      <a:pt x="404" y="586"/>
                    </a:lnTo>
                    <a:lnTo>
                      <a:pt x="406" y="574"/>
                    </a:lnTo>
                    <a:lnTo>
                      <a:pt x="406" y="574"/>
                    </a:lnTo>
                    <a:lnTo>
                      <a:pt x="406" y="568"/>
                    </a:lnTo>
                    <a:lnTo>
                      <a:pt x="406" y="566"/>
                    </a:lnTo>
                    <a:lnTo>
                      <a:pt x="406" y="566"/>
                    </a:lnTo>
                    <a:lnTo>
                      <a:pt x="404" y="564"/>
                    </a:lnTo>
                    <a:lnTo>
                      <a:pt x="404" y="560"/>
                    </a:lnTo>
                    <a:lnTo>
                      <a:pt x="404" y="560"/>
                    </a:lnTo>
                    <a:lnTo>
                      <a:pt x="408" y="556"/>
                    </a:lnTo>
                    <a:lnTo>
                      <a:pt x="414" y="554"/>
                    </a:lnTo>
                    <a:lnTo>
                      <a:pt x="494" y="550"/>
                    </a:lnTo>
                    <a:lnTo>
                      <a:pt x="494" y="550"/>
                    </a:lnTo>
                    <a:lnTo>
                      <a:pt x="496" y="552"/>
                    </a:lnTo>
                    <a:lnTo>
                      <a:pt x="498" y="552"/>
                    </a:lnTo>
                    <a:lnTo>
                      <a:pt x="498" y="554"/>
                    </a:lnTo>
                    <a:lnTo>
                      <a:pt x="498" y="558"/>
                    </a:lnTo>
                    <a:lnTo>
                      <a:pt x="490" y="572"/>
                    </a:lnTo>
                    <a:lnTo>
                      <a:pt x="490" y="572"/>
                    </a:lnTo>
                    <a:lnTo>
                      <a:pt x="484" y="576"/>
                    </a:lnTo>
                    <a:lnTo>
                      <a:pt x="478" y="578"/>
                    </a:lnTo>
                    <a:lnTo>
                      <a:pt x="448" y="574"/>
                    </a:lnTo>
                    <a:lnTo>
                      <a:pt x="448" y="574"/>
                    </a:lnTo>
                    <a:lnTo>
                      <a:pt x="444" y="574"/>
                    </a:lnTo>
                    <a:lnTo>
                      <a:pt x="442" y="576"/>
                    </a:lnTo>
                    <a:lnTo>
                      <a:pt x="440" y="57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36" y="596"/>
                    </a:lnTo>
                    <a:lnTo>
                      <a:pt x="438" y="598"/>
                    </a:lnTo>
                    <a:lnTo>
                      <a:pt x="438" y="602"/>
                    </a:lnTo>
                    <a:lnTo>
                      <a:pt x="440" y="604"/>
                    </a:lnTo>
                    <a:lnTo>
                      <a:pt x="444" y="606"/>
                    </a:lnTo>
                    <a:lnTo>
                      <a:pt x="522" y="624"/>
                    </a:lnTo>
                    <a:lnTo>
                      <a:pt x="522" y="624"/>
                    </a:lnTo>
                    <a:lnTo>
                      <a:pt x="528" y="628"/>
                    </a:lnTo>
                    <a:lnTo>
                      <a:pt x="530" y="634"/>
                    </a:lnTo>
                    <a:lnTo>
                      <a:pt x="534" y="660"/>
                    </a:lnTo>
                    <a:lnTo>
                      <a:pt x="534" y="660"/>
                    </a:lnTo>
                    <a:lnTo>
                      <a:pt x="538" y="666"/>
                    </a:lnTo>
                    <a:lnTo>
                      <a:pt x="544" y="668"/>
                    </a:lnTo>
                    <a:lnTo>
                      <a:pt x="596" y="674"/>
                    </a:lnTo>
                    <a:lnTo>
                      <a:pt x="596" y="674"/>
                    </a:lnTo>
                    <a:lnTo>
                      <a:pt x="604" y="678"/>
                    </a:lnTo>
                    <a:lnTo>
                      <a:pt x="610" y="682"/>
                    </a:lnTo>
                    <a:lnTo>
                      <a:pt x="704" y="808"/>
                    </a:lnTo>
                    <a:lnTo>
                      <a:pt x="704" y="808"/>
                    </a:lnTo>
                    <a:lnTo>
                      <a:pt x="706" y="816"/>
                    </a:lnTo>
                    <a:lnTo>
                      <a:pt x="708" y="822"/>
                    </a:lnTo>
                    <a:lnTo>
                      <a:pt x="724" y="1086"/>
                    </a:lnTo>
                    <a:lnTo>
                      <a:pt x="724" y="1086"/>
                    </a:lnTo>
                    <a:lnTo>
                      <a:pt x="722" y="1102"/>
                    </a:lnTo>
                    <a:lnTo>
                      <a:pt x="718" y="1144"/>
                    </a:lnTo>
                    <a:lnTo>
                      <a:pt x="718" y="1144"/>
                    </a:lnTo>
                    <a:lnTo>
                      <a:pt x="716" y="1146"/>
                    </a:lnTo>
                    <a:lnTo>
                      <a:pt x="716" y="1148"/>
                    </a:lnTo>
                    <a:lnTo>
                      <a:pt x="712" y="1148"/>
                    </a:lnTo>
                    <a:lnTo>
                      <a:pt x="710" y="1148"/>
                    </a:lnTo>
                    <a:lnTo>
                      <a:pt x="704" y="1146"/>
                    </a:lnTo>
                    <a:lnTo>
                      <a:pt x="704" y="1146"/>
                    </a:lnTo>
                    <a:lnTo>
                      <a:pt x="696" y="1144"/>
                    </a:lnTo>
                    <a:lnTo>
                      <a:pt x="690" y="1146"/>
                    </a:lnTo>
                    <a:lnTo>
                      <a:pt x="662" y="1160"/>
                    </a:lnTo>
                    <a:lnTo>
                      <a:pt x="662" y="1160"/>
                    </a:lnTo>
                    <a:lnTo>
                      <a:pt x="658" y="1166"/>
                    </a:lnTo>
                    <a:lnTo>
                      <a:pt x="658" y="1172"/>
                    </a:lnTo>
                    <a:lnTo>
                      <a:pt x="678" y="1288"/>
                    </a:lnTo>
                    <a:lnTo>
                      <a:pt x="678" y="1288"/>
                    </a:lnTo>
                    <a:lnTo>
                      <a:pt x="680" y="1290"/>
                    </a:lnTo>
                    <a:lnTo>
                      <a:pt x="682" y="1288"/>
                    </a:lnTo>
                    <a:lnTo>
                      <a:pt x="710" y="1206"/>
                    </a:lnTo>
                    <a:lnTo>
                      <a:pt x="710" y="1206"/>
                    </a:lnTo>
                    <a:lnTo>
                      <a:pt x="718" y="1192"/>
                    </a:lnTo>
                    <a:lnTo>
                      <a:pt x="732" y="1172"/>
                    </a:lnTo>
                    <a:lnTo>
                      <a:pt x="732" y="1172"/>
                    </a:lnTo>
                    <a:lnTo>
                      <a:pt x="738" y="1168"/>
                    </a:lnTo>
                    <a:lnTo>
                      <a:pt x="746" y="1168"/>
                    </a:lnTo>
                    <a:lnTo>
                      <a:pt x="768" y="1170"/>
                    </a:lnTo>
                    <a:lnTo>
                      <a:pt x="768" y="1170"/>
                    </a:lnTo>
                    <a:lnTo>
                      <a:pt x="774" y="1172"/>
                    </a:lnTo>
                    <a:lnTo>
                      <a:pt x="776" y="1178"/>
                    </a:lnTo>
                    <a:lnTo>
                      <a:pt x="778" y="1230"/>
                    </a:lnTo>
                    <a:lnTo>
                      <a:pt x="778" y="1230"/>
                    </a:lnTo>
                    <a:lnTo>
                      <a:pt x="776" y="1234"/>
                    </a:lnTo>
                    <a:lnTo>
                      <a:pt x="776" y="1236"/>
                    </a:lnTo>
                    <a:lnTo>
                      <a:pt x="772" y="1238"/>
                    </a:lnTo>
                    <a:lnTo>
                      <a:pt x="770" y="1238"/>
                    </a:lnTo>
                    <a:lnTo>
                      <a:pt x="762" y="1236"/>
                    </a:lnTo>
                    <a:lnTo>
                      <a:pt x="762" y="1236"/>
                    </a:lnTo>
                    <a:lnTo>
                      <a:pt x="758" y="1238"/>
                    </a:lnTo>
                    <a:lnTo>
                      <a:pt x="756" y="1238"/>
                    </a:lnTo>
                    <a:lnTo>
                      <a:pt x="756" y="1240"/>
                    </a:lnTo>
                    <a:lnTo>
                      <a:pt x="756" y="1244"/>
                    </a:lnTo>
                    <a:lnTo>
                      <a:pt x="776" y="1330"/>
                    </a:lnTo>
                    <a:lnTo>
                      <a:pt x="776" y="1330"/>
                    </a:lnTo>
                    <a:lnTo>
                      <a:pt x="780" y="1344"/>
                    </a:lnTo>
                    <a:lnTo>
                      <a:pt x="800" y="1494"/>
                    </a:lnTo>
                    <a:lnTo>
                      <a:pt x="800" y="1494"/>
                    </a:lnTo>
                    <a:lnTo>
                      <a:pt x="800" y="1500"/>
                    </a:lnTo>
                    <a:lnTo>
                      <a:pt x="796" y="1508"/>
                    </a:lnTo>
                    <a:lnTo>
                      <a:pt x="786" y="1516"/>
                    </a:lnTo>
                    <a:lnTo>
                      <a:pt x="786" y="1516"/>
                    </a:lnTo>
                    <a:lnTo>
                      <a:pt x="784" y="1522"/>
                    </a:lnTo>
                    <a:lnTo>
                      <a:pt x="784" y="1530"/>
                    </a:lnTo>
                    <a:lnTo>
                      <a:pt x="786" y="1534"/>
                    </a:lnTo>
                    <a:lnTo>
                      <a:pt x="842" y="1524"/>
                    </a:lnTo>
                    <a:lnTo>
                      <a:pt x="1782" y="1570"/>
                    </a:lnTo>
                  </a:path>
                </a:pathLst>
              </a:custGeom>
              <a:gradFill flip="none" rotWithShape="1">
                <a:gsLst>
                  <a:gs pos="0">
                    <a:srgbClr val="27A903"/>
                  </a:gs>
                  <a:gs pos="100000">
                    <a:srgbClr val="1B7203"/>
                  </a:gs>
                  <a:gs pos="50000">
                    <a:srgbClr val="36EE01"/>
                  </a:gs>
                </a:gsLst>
                <a:lin ang="3960000" scaled="0"/>
                <a:tileRect/>
              </a:gra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2" name="Freeform 90"/>
              <p:cNvSpPr>
                <a:spLocks/>
              </p:cNvSpPr>
              <p:nvPr/>
            </p:nvSpPr>
            <p:spPr bwMode="auto">
              <a:xfrm>
                <a:off x="5819775" y="18923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3" name="Freeform 94"/>
              <p:cNvSpPr>
                <a:spLocks/>
              </p:cNvSpPr>
              <p:nvPr/>
            </p:nvSpPr>
            <p:spPr bwMode="auto">
              <a:xfrm>
                <a:off x="5768975" y="1466850"/>
                <a:ext cx="15875" cy="6350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10" h="4">
                    <a:moveTo>
                      <a:pt x="8" y="4"/>
                    </a:moveTo>
                    <a:lnTo>
                      <a:pt x="8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4" name="Freeform 97"/>
              <p:cNvSpPr>
                <a:spLocks/>
              </p:cNvSpPr>
              <p:nvPr/>
            </p:nvSpPr>
            <p:spPr bwMode="auto">
              <a:xfrm>
                <a:off x="5981700" y="9810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solidFill>
                <a:srgbClr val="36EE01"/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5" name="Freeform 101"/>
              <p:cNvSpPr>
                <a:spLocks/>
              </p:cNvSpPr>
              <p:nvPr/>
            </p:nvSpPr>
            <p:spPr bwMode="auto">
              <a:xfrm>
                <a:off x="3054350" y="3460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27A903"/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6" name="Freeform 105"/>
              <p:cNvSpPr>
                <a:spLocks/>
              </p:cNvSpPr>
              <p:nvPr/>
            </p:nvSpPr>
            <p:spPr bwMode="auto">
              <a:xfrm>
                <a:off x="3340100" y="8763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solidFill>
                <a:srgbClr val="27A903"/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Freeform 106"/>
              <p:cNvSpPr>
                <a:spLocks/>
              </p:cNvSpPr>
              <p:nvPr/>
            </p:nvSpPr>
            <p:spPr bwMode="auto">
              <a:xfrm>
                <a:off x="3086100" y="4603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solidFill>
                <a:srgbClr val="27A903"/>
              </a:solidFill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8" name="Freeform 107"/>
              <p:cNvSpPr>
                <a:spLocks/>
              </p:cNvSpPr>
              <p:nvPr/>
            </p:nvSpPr>
            <p:spPr bwMode="auto">
              <a:xfrm>
                <a:off x="7172325" y="1914525"/>
                <a:ext cx="88900" cy="57150"/>
              </a:xfrm>
              <a:custGeom>
                <a:avLst/>
                <a:gdLst/>
                <a:ahLst/>
                <a:cxnLst>
                  <a:cxn ang="0">
                    <a:pos x="54" y="18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54" y="18"/>
                  </a:cxn>
                </a:cxnLst>
                <a:rect l="0" t="0" r="r" b="b"/>
                <a:pathLst>
                  <a:path w="56" h="36">
                    <a:moveTo>
                      <a:pt x="54" y="18"/>
                    </a:moveTo>
                    <a:lnTo>
                      <a:pt x="6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54" y="1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32774" name="Gruppe 72"/>
          <p:cNvGrpSpPr>
            <a:grpSpLocks/>
          </p:cNvGrpSpPr>
          <p:nvPr/>
        </p:nvGrpSpPr>
        <p:grpSpPr bwMode="auto">
          <a:xfrm flipH="1">
            <a:off x="2919413" y="2747963"/>
            <a:ext cx="2174875" cy="1517650"/>
            <a:chOff x="5407025" y="2092324"/>
            <a:chExt cx="2797175" cy="1952222"/>
          </a:xfrm>
        </p:grpSpPr>
        <p:sp>
          <p:nvSpPr>
            <p:cNvPr id="32782" name="Freeform 19"/>
            <p:cNvSpPr>
              <a:spLocks/>
            </p:cNvSpPr>
            <p:nvPr/>
          </p:nvSpPr>
          <p:spPr bwMode="auto">
            <a:xfrm rot="1163127">
              <a:off x="6023074" y="3491916"/>
              <a:ext cx="1921027" cy="552630"/>
            </a:xfrm>
            <a:custGeom>
              <a:avLst/>
              <a:gdLst>
                <a:gd name="T0" fmla="*/ 2147483647 w 2732"/>
                <a:gd name="T1" fmla="*/ 2147483647 h 1794"/>
                <a:gd name="T2" fmla="*/ 2147483647 w 2732"/>
                <a:gd name="T3" fmla="*/ 2147483647 h 1794"/>
                <a:gd name="T4" fmla="*/ 2147483647 w 2732"/>
                <a:gd name="T5" fmla="*/ 2147483647 h 1794"/>
                <a:gd name="T6" fmla="*/ 2147483647 w 2732"/>
                <a:gd name="T7" fmla="*/ 2147483647 h 1794"/>
                <a:gd name="T8" fmla="*/ 2147483647 w 2732"/>
                <a:gd name="T9" fmla="*/ 2147483647 h 1794"/>
                <a:gd name="T10" fmla="*/ 2147483647 w 2732"/>
                <a:gd name="T11" fmla="*/ 2147483647 h 1794"/>
                <a:gd name="T12" fmla="*/ 2147483647 w 2732"/>
                <a:gd name="T13" fmla="*/ 2147483647 h 1794"/>
                <a:gd name="T14" fmla="*/ 2147483647 w 2732"/>
                <a:gd name="T15" fmla="*/ 2147483647 h 1794"/>
                <a:gd name="T16" fmla="*/ 2147483647 w 2732"/>
                <a:gd name="T17" fmla="*/ 2147483647 h 1794"/>
                <a:gd name="T18" fmla="*/ 2147483647 w 2732"/>
                <a:gd name="T19" fmla="*/ 2147483647 h 1794"/>
                <a:gd name="T20" fmla="*/ 2147483647 w 2732"/>
                <a:gd name="T21" fmla="*/ 2147483647 h 1794"/>
                <a:gd name="T22" fmla="*/ 2147483647 w 2732"/>
                <a:gd name="T23" fmla="*/ 2147483647 h 1794"/>
                <a:gd name="T24" fmla="*/ 2147483647 w 2732"/>
                <a:gd name="T25" fmla="*/ 2147483647 h 1794"/>
                <a:gd name="T26" fmla="*/ 2147483647 w 2732"/>
                <a:gd name="T27" fmla="*/ 2147483647 h 1794"/>
                <a:gd name="T28" fmla="*/ 2147483647 w 2732"/>
                <a:gd name="T29" fmla="*/ 2147483647 h 1794"/>
                <a:gd name="T30" fmla="*/ 2147483647 w 2732"/>
                <a:gd name="T31" fmla="*/ 2147483647 h 1794"/>
                <a:gd name="T32" fmla="*/ 2147483647 w 2732"/>
                <a:gd name="T33" fmla="*/ 0 h 1794"/>
                <a:gd name="T34" fmla="*/ 2147483647 w 2732"/>
                <a:gd name="T35" fmla="*/ 2147483647 h 1794"/>
                <a:gd name="T36" fmla="*/ 2147483647 w 2732"/>
                <a:gd name="T37" fmla="*/ 2147483647 h 1794"/>
                <a:gd name="T38" fmla="*/ 2147483647 w 2732"/>
                <a:gd name="T39" fmla="*/ 2147483647 h 1794"/>
                <a:gd name="T40" fmla="*/ 2147483647 w 2732"/>
                <a:gd name="T41" fmla="*/ 2147483647 h 1794"/>
                <a:gd name="T42" fmla="*/ 2147483647 w 2732"/>
                <a:gd name="T43" fmla="*/ 2147483647 h 1794"/>
                <a:gd name="T44" fmla="*/ 2147483647 w 2732"/>
                <a:gd name="T45" fmla="*/ 2147483647 h 1794"/>
                <a:gd name="T46" fmla="*/ 2147483647 w 2732"/>
                <a:gd name="T47" fmla="*/ 2147483647 h 1794"/>
                <a:gd name="T48" fmla="*/ 2147483647 w 2732"/>
                <a:gd name="T49" fmla="*/ 2147483647 h 1794"/>
                <a:gd name="T50" fmla="*/ 2147483647 w 2732"/>
                <a:gd name="T51" fmla="*/ 2147483647 h 1794"/>
                <a:gd name="T52" fmla="*/ 2147483647 w 2732"/>
                <a:gd name="T53" fmla="*/ 2147483647 h 1794"/>
                <a:gd name="T54" fmla="*/ 2147483647 w 2732"/>
                <a:gd name="T55" fmla="*/ 2147483647 h 1794"/>
                <a:gd name="T56" fmla="*/ 2147483647 w 2732"/>
                <a:gd name="T57" fmla="*/ 2147483647 h 1794"/>
                <a:gd name="T58" fmla="*/ 2147483647 w 2732"/>
                <a:gd name="T59" fmla="*/ 2147483647 h 1794"/>
                <a:gd name="T60" fmla="*/ 2147483647 w 2732"/>
                <a:gd name="T61" fmla="*/ 2147483647 h 1794"/>
                <a:gd name="T62" fmla="*/ 2147483647 w 2732"/>
                <a:gd name="T63" fmla="*/ 2147483647 h 1794"/>
                <a:gd name="T64" fmla="*/ 2147483647 w 2732"/>
                <a:gd name="T65" fmla="*/ 2147483647 h 17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2"/>
                <a:gd name="T100" fmla="*/ 0 h 1794"/>
                <a:gd name="T101" fmla="*/ 2732 w 2732"/>
                <a:gd name="T102" fmla="*/ 1794 h 17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2" h="1794">
                  <a:moveTo>
                    <a:pt x="2732" y="1794"/>
                  </a:moveTo>
                  <a:lnTo>
                    <a:pt x="2732" y="1794"/>
                  </a:lnTo>
                  <a:lnTo>
                    <a:pt x="2678" y="1728"/>
                  </a:lnTo>
                  <a:lnTo>
                    <a:pt x="2614" y="1654"/>
                  </a:lnTo>
                  <a:lnTo>
                    <a:pt x="2528" y="1556"/>
                  </a:lnTo>
                  <a:lnTo>
                    <a:pt x="2422" y="1440"/>
                  </a:lnTo>
                  <a:lnTo>
                    <a:pt x="2300" y="1310"/>
                  </a:lnTo>
                  <a:lnTo>
                    <a:pt x="2232" y="1242"/>
                  </a:lnTo>
                  <a:lnTo>
                    <a:pt x="2160" y="1172"/>
                  </a:lnTo>
                  <a:lnTo>
                    <a:pt x="2086" y="1102"/>
                  </a:lnTo>
                  <a:lnTo>
                    <a:pt x="2010" y="1030"/>
                  </a:lnTo>
                  <a:lnTo>
                    <a:pt x="1930" y="958"/>
                  </a:lnTo>
                  <a:lnTo>
                    <a:pt x="1848" y="886"/>
                  </a:lnTo>
                  <a:lnTo>
                    <a:pt x="1764" y="816"/>
                  </a:lnTo>
                  <a:lnTo>
                    <a:pt x="1678" y="748"/>
                  </a:lnTo>
                  <a:lnTo>
                    <a:pt x="1590" y="682"/>
                  </a:lnTo>
                  <a:lnTo>
                    <a:pt x="1500" y="618"/>
                  </a:lnTo>
                  <a:lnTo>
                    <a:pt x="1410" y="558"/>
                  </a:lnTo>
                  <a:lnTo>
                    <a:pt x="1320" y="500"/>
                  </a:lnTo>
                  <a:lnTo>
                    <a:pt x="1230" y="448"/>
                  </a:lnTo>
                  <a:lnTo>
                    <a:pt x="1138" y="402"/>
                  </a:lnTo>
                  <a:lnTo>
                    <a:pt x="1092" y="380"/>
                  </a:lnTo>
                  <a:lnTo>
                    <a:pt x="1046" y="360"/>
                  </a:lnTo>
                  <a:lnTo>
                    <a:pt x="1002" y="342"/>
                  </a:lnTo>
                  <a:lnTo>
                    <a:pt x="956" y="324"/>
                  </a:lnTo>
                  <a:lnTo>
                    <a:pt x="912" y="310"/>
                  </a:lnTo>
                  <a:lnTo>
                    <a:pt x="866" y="296"/>
                  </a:lnTo>
                  <a:lnTo>
                    <a:pt x="822" y="284"/>
                  </a:lnTo>
                  <a:lnTo>
                    <a:pt x="778" y="274"/>
                  </a:lnTo>
                  <a:lnTo>
                    <a:pt x="734" y="266"/>
                  </a:lnTo>
                  <a:lnTo>
                    <a:pt x="690" y="260"/>
                  </a:lnTo>
                  <a:lnTo>
                    <a:pt x="646" y="256"/>
                  </a:lnTo>
                  <a:lnTo>
                    <a:pt x="604" y="254"/>
                  </a:lnTo>
                  <a:lnTo>
                    <a:pt x="604" y="0"/>
                  </a:lnTo>
                  <a:lnTo>
                    <a:pt x="0" y="724"/>
                  </a:lnTo>
                  <a:lnTo>
                    <a:pt x="590" y="1460"/>
                  </a:lnTo>
                  <a:lnTo>
                    <a:pt x="590" y="1124"/>
                  </a:lnTo>
                  <a:lnTo>
                    <a:pt x="598" y="1122"/>
                  </a:lnTo>
                  <a:lnTo>
                    <a:pt x="626" y="1114"/>
                  </a:lnTo>
                  <a:lnTo>
                    <a:pt x="672" y="1106"/>
                  </a:lnTo>
                  <a:lnTo>
                    <a:pt x="734" y="1096"/>
                  </a:lnTo>
                  <a:lnTo>
                    <a:pt x="772" y="1092"/>
                  </a:lnTo>
                  <a:lnTo>
                    <a:pt x="814" y="1088"/>
                  </a:lnTo>
                  <a:lnTo>
                    <a:pt x="860" y="1086"/>
                  </a:lnTo>
                  <a:lnTo>
                    <a:pt x="912" y="1086"/>
                  </a:lnTo>
                  <a:lnTo>
                    <a:pt x="966" y="1088"/>
                  </a:lnTo>
                  <a:lnTo>
                    <a:pt x="1024" y="1090"/>
                  </a:lnTo>
                  <a:lnTo>
                    <a:pt x="1088" y="1096"/>
                  </a:lnTo>
                  <a:lnTo>
                    <a:pt x="1154" y="1104"/>
                  </a:lnTo>
                  <a:lnTo>
                    <a:pt x="1224" y="1114"/>
                  </a:lnTo>
                  <a:lnTo>
                    <a:pt x="1300" y="1128"/>
                  </a:lnTo>
                  <a:lnTo>
                    <a:pt x="1378" y="1144"/>
                  </a:lnTo>
                  <a:lnTo>
                    <a:pt x="1460" y="1164"/>
                  </a:lnTo>
                  <a:lnTo>
                    <a:pt x="1546" y="1190"/>
                  </a:lnTo>
                  <a:lnTo>
                    <a:pt x="1636" y="1218"/>
                  </a:lnTo>
                  <a:lnTo>
                    <a:pt x="1730" y="1252"/>
                  </a:lnTo>
                  <a:lnTo>
                    <a:pt x="1828" y="1288"/>
                  </a:lnTo>
                  <a:lnTo>
                    <a:pt x="1928" y="1332"/>
                  </a:lnTo>
                  <a:lnTo>
                    <a:pt x="2032" y="1380"/>
                  </a:lnTo>
                  <a:lnTo>
                    <a:pt x="2140" y="1434"/>
                  </a:lnTo>
                  <a:lnTo>
                    <a:pt x="2252" y="1492"/>
                  </a:lnTo>
                  <a:lnTo>
                    <a:pt x="2368" y="1558"/>
                  </a:lnTo>
                  <a:lnTo>
                    <a:pt x="2486" y="1630"/>
                  </a:lnTo>
                  <a:lnTo>
                    <a:pt x="2608" y="1710"/>
                  </a:lnTo>
                  <a:lnTo>
                    <a:pt x="2732" y="1794"/>
                  </a:lnTo>
                  <a:close/>
                </a:path>
              </a:pathLst>
            </a:custGeom>
            <a:solidFill>
              <a:srgbClr val="151616">
                <a:alpha val="18823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83" name="Gruppe 63"/>
            <p:cNvGrpSpPr>
              <a:grpSpLocks/>
            </p:cNvGrpSpPr>
            <p:nvPr/>
          </p:nvGrpSpPr>
          <p:grpSpPr bwMode="auto">
            <a:xfrm>
              <a:off x="5406034" y="2094086"/>
              <a:ext cx="2797300" cy="1886942"/>
              <a:chOff x="5406034" y="2094086"/>
              <a:chExt cx="2797300" cy="1886942"/>
            </a:xfrm>
          </p:grpSpPr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 rot="1163127">
                <a:off x="5404983" y="2155627"/>
                <a:ext cx="2795133" cy="1835824"/>
              </a:xfrm>
              <a:custGeom>
                <a:avLst/>
                <a:gdLst/>
                <a:ahLst/>
                <a:cxnLst>
                  <a:cxn ang="0">
                    <a:pos x="2732" y="1794"/>
                  </a:cxn>
                  <a:cxn ang="0">
                    <a:pos x="2614" y="1654"/>
                  </a:cxn>
                  <a:cxn ang="0">
                    <a:pos x="2422" y="1440"/>
                  </a:cxn>
                  <a:cxn ang="0">
                    <a:pos x="2232" y="1242"/>
                  </a:cxn>
                  <a:cxn ang="0">
                    <a:pos x="2086" y="1102"/>
                  </a:cxn>
                  <a:cxn ang="0">
                    <a:pos x="1930" y="958"/>
                  </a:cxn>
                  <a:cxn ang="0">
                    <a:pos x="1764" y="816"/>
                  </a:cxn>
                  <a:cxn ang="0">
                    <a:pos x="1590" y="682"/>
                  </a:cxn>
                  <a:cxn ang="0">
                    <a:pos x="1410" y="558"/>
                  </a:cxn>
                  <a:cxn ang="0">
                    <a:pos x="1230" y="448"/>
                  </a:cxn>
                  <a:cxn ang="0">
                    <a:pos x="1092" y="380"/>
                  </a:cxn>
                  <a:cxn ang="0">
                    <a:pos x="1002" y="342"/>
                  </a:cxn>
                  <a:cxn ang="0">
                    <a:pos x="912" y="310"/>
                  </a:cxn>
                  <a:cxn ang="0">
                    <a:pos x="822" y="284"/>
                  </a:cxn>
                  <a:cxn ang="0">
                    <a:pos x="734" y="266"/>
                  </a:cxn>
                  <a:cxn ang="0">
                    <a:pos x="646" y="256"/>
                  </a:cxn>
                  <a:cxn ang="0">
                    <a:pos x="604" y="0"/>
                  </a:cxn>
                  <a:cxn ang="0">
                    <a:pos x="590" y="1460"/>
                  </a:cxn>
                  <a:cxn ang="0">
                    <a:pos x="590" y="1124"/>
                  </a:cxn>
                  <a:cxn ang="0">
                    <a:pos x="626" y="1114"/>
                  </a:cxn>
                  <a:cxn ang="0">
                    <a:pos x="734" y="1096"/>
                  </a:cxn>
                  <a:cxn ang="0">
                    <a:pos x="814" y="1088"/>
                  </a:cxn>
                  <a:cxn ang="0">
                    <a:pos x="912" y="1086"/>
                  </a:cxn>
                  <a:cxn ang="0">
                    <a:pos x="1024" y="1090"/>
                  </a:cxn>
                  <a:cxn ang="0">
                    <a:pos x="1154" y="1104"/>
                  </a:cxn>
                  <a:cxn ang="0">
                    <a:pos x="1300" y="1128"/>
                  </a:cxn>
                  <a:cxn ang="0">
                    <a:pos x="1460" y="1164"/>
                  </a:cxn>
                  <a:cxn ang="0">
                    <a:pos x="1636" y="1218"/>
                  </a:cxn>
                  <a:cxn ang="0">
                    <a:pos x="1828" y="1288"/>
                  </a:cxn>
                  <a:cxn ang="0">
                    <a:pos x="2032" y="1380"/>
                  </a:cxn>
                  <a:cxn ang="0">
                    <a:pos x="2252" y="1492"/>
                  </a:cxn>
                  <a:cxn ang="0">
                    <a:pos x="2486" y="1630"/>
                  </a:cxn>
                  <a:cxn ang="0">
                    <a:pos x="2732" y="1794"/>
                  </a:cxn>
                </a:cxnLst>
                <a:rect l="0" t="0" r="r" b="b"/>
                <a:pathLst>
                  <a:path w="2732" h="1794">
                    <a:moveTo>
                      <a:pt x="2732" y="1794"/>
                    </a:moveTo>
                    <a:lnTo>
                      <a:pt x="2732" y="1794"/>
                    </a:lnTo>
                    <a:lnTo>
                      <a:pt x="2678" y="1728"/>
                    </a:lnTo>
                    <a:lnTo>
                      <a:pt x="2614" y="1654"/>
                    </a:lnTo>
                    <a:lnTo>
                      <a:pt x="2528" y="1556"/>
                    </a:lnTo>
                    <a:lnTo>
                      <a:pt x="2422" y="1440"/>
                    </a:lnTo>
                    <a:lnTo>
                      <a:pt x="2300" y="1310"/>
                    </a:lnTo>
                    <a:lnTo>
                      <a:pt x="2232" y="1242"/>
                    </a:lnTo>
                    <a:lnTo>
                      <a:pt x="2160" y="1172"/>
                    </a:lnTo>
                    <a:lnTo>
                      <a:pt x="2086" y="1102"/>
                    </a:lnTo>
                    <a:lnTo>
                      <a:pt x="2010" y="1030"/>
                    </a:lnTo>
                    <a:lnTo>
                      <a:pt x="1930" y="958"/>
                    </a:lnTo>
                    <a:lnTo>
                      <a:pt x="1848" y="886"/>
                    </a:lnTo>
                    <a:lnTo>
                      <a:pt x="1764" y="816"/>
                    </a:lnTo>
                    <a:lnTo>
                      <a:pt x="1678" y="748"/>
                    </a:lnTo>
                    <a:lnTo>
                      <a:pt x="1590" y="682"/>
                    </a:lnTo>
                    <a:lnTo>
                      <a:pt x="1500" y="618"/>
                    </a:lnTo>
                    <a:lnTo>
                      <a:pt x="1410" y="558"/>
                    </a:lnTo>
                    <a:lnTo>
                      <a:pt x="1320" y="500"/>
                    </a:lnTo>
                    <a:lnTo>
                      <a:pt x="1230" y="448"/>
                    </a:lnTo>
                    <a:lnTo>
                      <a:pt x="1138" y="402"/>
                    </a:lnTo>
                    <a:lnTo>
                      <a:pt x="1092" y="380"/>
                    </a:lnTo>
                    <a:lnTo>
                      <a:pt x="1046" y="360"/>
                    </a:lnTo>
                    <a:lnTo>
                      <a:pt x="1002" y="342"/>
                    </a:lnTo>
                    <a:lnTo>
                      <a:pt x="956" y="324"/>
                    </a:lnTo>
                    <a:lnTo>
                      <a:pt x="912" y="310"/>
                    </a:lnTo>
                    <a:lnTo>
                      <a:pt x="866" y="296"/>
                    </a:lnTo>
                    <a:lnTo>
                      <a:pt x="822" y="284"/>
                    </a:lnTo>
                    <a:lnTo>
                      <a:pt x="778" y="274"/>
                    </a:lnTo>
                    <a:lnTo>
                      <a:pt x="734" y="266"/>
                    </a:lnTo>
                    <a:lnTo>
                      <a:pt x="690" y="260"/>
                    </a:lnTo>
                    <a:lnTo>
                      <a:pt x="646" y="256"/>
                    </a:lnTo>
                    <a:lnTo>
                      <a:pt x="604" y="254"/>
                    </a:lnTo>
                    <a:lnTo>
                      <a:pt x="604" y="0"/>
                    </a:lnTo>
                    <a:lnTo>
                      <a:pt x="0" y="724"/>
                    </a:lnTo>
                    <a:lnTo>
                      <a:pt x="590" y="1460"/>
                    </a:lnTo>
                    <a:lnTo>
                      <a:pt x="590" y="1124"/>
                    </a:lnTo>
                    <a:lnTo>
                      <a:pt x="590" y="1124"/>
                    </a:lnTo>
                    <a:lnTo>
                      <a:pt x="598" y="1122"/>
                    </a:lnTo>
                    <a:lnTo>
                      <a:pt x="626" y="1114"/>
                    </a:lnTo>
                    <a:lnTo>
                      <a:pt x="672" y="1106"/>
                    </a:lnTo>
                    <a:lnTo>
                      <a:pt x="734" y="1096"/>
                    </a:lnTo>
                    <a:lnTo>
                      <a:pt x="772" y="1092"/>
                    </a:lnTo>
                    <a:lnTo>
                      <a:pt x="814" y="1088"/>
                    </a:lnTo>
                    <a:lnTo>
                      <a:pt x="860" y="1086"/>
                    </a:lnTo>
                    <a:lnTo>
                      <a:pt x="912" y="1086"/>
                    </a:lnTo>
                    <a:lnTo>
                      <a:pt x="966" y="1088"/>
                    </a:lnTo>
                    <a:lnTo>
                      <a:pt x="1024" y="1090"/>
                    </a:lnTo>
                    <a:lnTo>
                      <a:pt x="1088" y="1096"/>
                    </a:lnTo>
                    <a:lnTo>
                      <a:pt x="1154" y="1104"/>
                    </a:lnTo>
                    <a:lnTo>
                      <a:pt x="1224" y="1114"/>
                    </a:lnTo>
                    <a:lnTo>
                      <a:pt x="1300" y="1128"/>
                    </a:lnTo>
                    <a:lnTo>
                      <a:pt x="1378" y="1144"/>
                    </a:lnTo>
                    <a:lnTo>
                      <a:pt x="1460" y="1164"/>
                    </a:lnTo>
                    <a:lnTo>
                      <a:pt x="1546" y="1190"/>
                    </a:lnTo>
                    <a:lnTo>
                      <a:pt x="1636" y="1218"/>
                    </a:lnTo>
                    <a:lnTo>
                      <a:pt x="1730" y="1252"/>
                    </a:lnTo>
                    <a:lnTo>
                      <a:pt x="1828" y="1288"/>
                    </a:lnTo>
                    <a:lnTo>
                      <a:pt x="1928" y="1332"/>
                    </a:lnTo>
                    <a:lnTo>
                      <a:pt x="2032" y="1380"/>
                    </a:lnTo>
                    <a:lnTo>
                      <a:pt x="2140" y="1434"/>
                    </a:lnTo>
                    <a:lnTo>
                      <a:pt x="2252" y="1492"/>
                    </a:lnTo>
                    <a:lnTo>
                      <a:pt x="2368" y="1558"/>
                    </a:lnTo>
                    <a:lnTo>
                      <a:pt x="2486" y="1630"/>
                    </a:lnTo>
                    <a:lnTo>
                      <a:pt x="2608" y="1710"/>
                    </a:lnTo>
                    <a:lnTo>
                      <a:pt x="2732" y="1794"/>
                    </a:lnTo>
                    <a:lnTo>
                      <a:pt x="2732" y="17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46" name="Freeform 19"/>
              <p:cNvSpPr>
                <a:spLocks/>
              </p:cNvSpPr>
              <p:nvPr/>
            </p:nvSpPr>
            <p:spPr bwMode="auto">
              <a:xfrm rot="1163127">
                <a:off x="5407024" y="2106618"/>
                <a:ext cx="2797175" cy="1835824"/>
              </a:xfrm>
              <a:custGeom>
                <a:avLst/>
                <a:gdLst/>
                <a:ahLst/>
                <a:cxnLst>
                  <a:cxn ang="0">
                    <a:pos x="2732" y="1794"/>
                  </a:cxn>
                  <a:cxn ang="0">
                    <a:pos x="2614" y="1654"/>
                  </a:cxn>
                  <a:cxn ang="0">
                    <a:pos x="2422" y="1440"/>
                  </a:cxn>
                  <a:cxn ang="0">
                    <a:pos x="2232" y="1242"/>
                  </a:cxn>
                  <a:cxn ang="0">
                    <a:pos x="2086" y="1102"/>
                  </a:cxn>
                  <a:cxn ang="0">
                    <a:pos x="1930" y="958"/>
                  </a:cxn>
                  <a:cxn ang="0">
                    <a:pos x="1764" y="816"/>
                  </a:cxn>
                  <a:cxn ang="0">
                    <a:pos x="1590" y="682"/>
                  </a:cxn>
                  <a:cxn ang="0">
                    <a:pos x="1410" y="558"/>
                  </a:cxn>
                  <a:cxn ang="0">
                    <a:pos x="1230" y="448"/>
                  </a:cxn>
                  <a:cxn ang="0">
                    <a:pos x="1092" y="380"/>
                  </a:cxn>
                  <a:cxn ang="0">
                    <a:pos x="1002" y="342"/>
                  </a:cxn>
                  <a:cxn ang="0">
                    <a:pos x="912" y="310"/>
                  </a:cxn>
                  <a:cxn ang="0">
                    <a:pos x="822" y="284"/>
                  </a:cxn>
                  <a:cxn ang="0">
                    <a:pos x="734" y="266"/>
                  </a:cxn>
                  <a:cxn ang="0">
                    <a:pos x="646" y="256"/>
                  </a:cxn>
                  <a:cxn ang="0">
                    <a:pos x="604" y="0"/>
                  </a:cxn>
                  <a:cxn ang="0">
                    <a:pos x="590" y="1460"/>
                  </a:cxn>
                  <a:cxn ang="0">
                    <a:pos x="590" y="1124"/>
                  </a:cxn>
                  <a:cxn ang="0">
                    <a:pos x="626" y="1114"/>
                  </a:cxn>
                  <a:cxn ang="0">
                    <a:pos x="734" y="1096"/>
                  </a:cxn>
                  <a:cxn ang="0">
                    <a:pos x="814" y="1088"/>
                  </a:cxn>
                  <a:cxn ang="0">
                    <a:pos x="912" y="1086"/>
                  </a:cxn>
                  <a:cxn ang="0">
                    <a:pos x="1024" y="1090"/>
                  </a:cxn>
                  <a:cxn ang="0">
                    <a:pos x="1154" y="1104"/>
                  </a:cxn>
                  <a:cxn ang="0">
                    <a:pos x="1300" y="1128"/>
                  </a:cxn>
                  <a:cxn ang="0">
                    <a:pos x="1460" y="1164"/>
                  </a:cxn>
                  <a:cxn ang="0">
                    <a:pos x="1636" y="1218"/>
                  </a:cxn>
                  <a:cxn ang="0">
                    <a:pos x="1828" y="1288"/>
                  </a:cxn>
                  <a:cxn ang="0">
                    <a:pos x="2032" y="1380"/>
                  </a:cxn>
                  <a:cxn ang="0">
                    <a:pos x="2252" y="1492"/>
                  </a:cxn>
                  <a:cxn ang="0">
                    <a:pos x="2486" y="1630"/>
                  </a:cxn>
                  <a:cxn ang="0">
                    <a:pos x="2732" y="1794"/>
                  </a:cxn>
                </a:cxnLst>
                <a:rect l="0" t="0" r="r" b="b"/>
                <a:pathLst>
                  <a:path w="2732" h="1794">
                    <a:moveTo>
                      <a:pt x="2732" y="1794"/>
                    </a:moveTo>
                    <a:lnTo>
                      <a:pt x="2732" y="1794"/>
                    </a:lnTo>
                    <a:lnTo>
                      <a:pt x="2678" y="1728"/>
                    </a:lnTo>
                    <a:lnTo>
                      <a:pt x="2614" y="1654"/>
                    </a:lnTo>
                    <a:lnTo>
                      <a:pt x="2528" y="1556"/>
                    </a:lnTo>
                    <a:lnTo>
                      <a:pt x="2422" y="1440"/>
                    </a:lnTo>
                    <a:lnTo>
                      <a:pt x="2300" y="1310"/>
                    </a:lnTo>
                    <a:lnTo>
                      <a:pt x="2232" y="1242"/>
                    </a:lnTo>
                    <a:lnTo>
                      <a:pt x="2160" y="1172"/>
                    </a:lnTo>
                    <a:lnTo>
                      <a:pt x="2086" y="1102"/>
                    </a:lnTo>
                    <a:lnTo>
                      <a:pt x="2010" y="1030"/>
                    </a:lnTo>
                    <a:lnTo>
                      <a:pt x="1930" y="958"/>
                    </a:lnTo>
                    <a:lnTo>
                      <a:pt x="1848" y="886"/>
                    </a:lnTo>
                    <a:lnTo>
                      <a:pt x="1764" y="816"/>
                    </a:lnTo>
                    <a:lnTo>
                      <a:pt x="1678" y="748"/>
                    </a:lnTo>
                    <a:lnTo>
                      <a:pt x="1590" y="682"/>
                    </a:lnTo>
                    <a:lnTo>
                      <a:pt x="1500" y="618"/>
                    </a:lnTo>
                    <a:lnTo>
                      <a:pt x="1410" y="558"/>
                    </a:lnTo>
                    <a:lnTo>
                      <a:pt x="1320" y="500"/>
                    </a:lnTo>
                    <a:lnTo>
                      <a:pt x="1230" y="448"/>
                    </a:lnTo>
                    <a:lnTo>
                      <a:pt x="1138" y="402"/>
                    </a:lnTo>
                    <a:lnTo>
                      <a:pt x="1092" y="380"/>
                    </a:lnTo>
                    <a:lnTo>
                      <a:pt x="1046" y="360"/>
                    </a:lnTo>
                    <a:lnTo>
                      <a:pt x="1002" y="342"/>
                    </a:lnTo>
                    <a:lnTo>
                      <a:pt x="956" y="324"/>
                    </a:lnTo>
                    <a:lnTo>
                      <a:pt x="912" y="310"/>
                    </a:lnTo>
                    <a:lnTo>
                      <a:pt x="866" y="296"/>
                    </a:lnTo>
                    <a:lnTo>
                      <a:pt x="822" y="284"/>
                    </a:lnTo>
                    <a:lnTo>
                      <a:pt x="778" y="274"/>
                    </a:lnTo>
                    <a:lnTo>
                      <a:pt x="734" y="266"/>
                    </a:lnTo>
                    <a:lnTo>
                      <a:pt x="690" y="260"/>
                    </a:lnTo>
                    <a:lnTo>
                      <a:pt x="646" y="256"/>
                    </a:lnTo>
                    <a:lnTo>
                      <a:pt x="604" y="254"/>
                    </a:lnTo>
                    <a:lnTo>
                      <a:pt x="604" y="0"/>
                    </a:lnTo>
                    <a:lnTo>
                      <a:pt x="0" y="724"/>
                    </a:lnTo>
                    <a:lnTo>
                      <a:pt x="590" y="1460"/>
                    </a:lnTo>
                    <a:lnTo>
                      <a:pt x="590" y="1124"/>
                    </a:lnTo>
                    <a:lnTo>
                      <a:pt x="590" y="1124"/>
                    </a:lnTo>
                    <a:lnTo>
                      <a:pt x="598" y="1122"/>
                    </a:lnTo>
                    <a:lnTo>
                      <a:pt x="626" y="1114"/>
                    </a:lnTo>
                    <a:lnTo>
                      <a:pt x="672" y="1106"/>
                    </a:lnTo>
                    <a:lnTo>
                      <a:pt x="734" y="1096"/>
                    </a:lnTo>
                    <a:lnTo>
                      <a:pt x="772" y="1092"/>
                    </a:lnTo>
                    <a:lnTo>
                      <a:pt x="814" y="1088"/>
                    </a:lnTo>
                    <a:lnTo>
                      <a:pt x="860" y="1086"/>
                    </a:lnTo>
                    <a:lnTo>
                      <a:pt x="912" y="1086"/>
                    </a:lnTo>
                    <a:lnTo>
                      <a:pt x="966" y="1088"/>
                    </a:lnTo>
                    <a:lnTo>
                      <a:pt x="1024" y="1090"/>
                    </a:lnTo>
                    <a:lnTo>
                      <a:pt x="1088" y="1096"/>
                    </a:lnTo>
                    <a:lnTo>
                      <a:pt x="1154" y="1104"/>
                    </a:lnTo>
                    <a:lnTo>
                      <a:pt x="1224" y="1114"/>
                    </a:lnTo>
                    <a:lnTo>
                      <a:pt x="1300" y="1128"/>
                    </a:lnTo>
                    <a:lnTo>
                      <a:pt x="1378" y="1144"/>
                    </a:lnTo>
                    <a:lnTo>
                      <a:pt x="1460" y="1164"/>
                    </a:lnTo>
                    <a:lnTo>
                      <a:pt x="1546" y="1190"/>
                    </a:lnTo>
                    <a:lnTo>
                      <a:pt x="1636" y="1218"/>
                    </a:lnTo>
                    <a:lnTo>
                      <a:pt x="1730" y="1252"/>
                    </a:lnTo>
                    <a:lnTo>
                      <a:pt x="1828" y="1288"/>
                    </a:lnTo>
                    <a:lnTo>
                      <a:pt x="1928" y="1332"/>
                    </a:lnTo>
                    <a:lnTo>
                      <a:pt x="2032" y="1380"/>
                    </a:lnTo>
                    <a:lnTo>
                      <a:pt x="2140" y="1434"/>
                    </a:lnTo>
                    <a:lnTo>
                      <a:pt x="2252" y="1492"/>
                    </a:lnTo>
                    <a:lnTo>
                      <a:pt x="2368" y="1558"/>
                    </a:lnTo>
                    <a:lnTo>
                      <a:pt x="2486" y="1630"/>
                    </a:lnTo>
                    <a:lnTo>
                      <a:pt x="2608" y="1710"/>
                    </a:lnTo>
                    <a:lnTo>
                      <a:pt x="2732" y="1794"/>
                    </a:lnTo>
                    <a:lnTo>
                      <a:pt x="2732" y="179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92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tx2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grpSp>
        <p:nvGrpSpPr>
          <p:cNvPr id="32775" name="Group 35"/>
          <p:cNvGrpSpPr>
            <a:grpSpLocks/>
          </p:cNvGrpSpPr>
          <p:nvPr/>
        </p:nvGrpSpPr>
        <p:grpSpPr bwMode="auto">
          <a:xfrm>
            <a:off x="3951288" y="1790700"/>
            <a:ext cx="4810125" cy="2224088"/>
            <a:chOff x="304800" y="2997201"/>
            <a:chExt cx="3985421" cy="1843446"/>
          </a:xfrm>
        </p:grpSpPr>
        <p:sp>
          <p:nvSpPr>
            <p:cNvPr id="31" name="Freeform 88"/>
            <p:cNvSpPr>
              <a:spLocks/>
            </p:cNvSpPr>
            <p:nvPr/>
          </p:nvSpPr>
          <p:spPr bwMode="auto">
            <a:xfrm>
              <a:off x="680982" y="3035360"/>
              <a:ext cx="3609239" cy="1805287"/>
            </a:xfrm>
            <a:custGeom>
              <a:avLst/>
              <a:gdLst/>
              <a:ahLst/>
              <a:cxnLst>
                <a:cxn ang="0">
                  <a:pos x="1768" y="1486"/>
                </a:cxn>
                <a:cxn ang="0">
                  <a:pos x="1802" y="1558"/>
                </a:cxn>
                <a:cxn ang="0">
                  <a:pos x="2174" y="1628"/>
                </a:cxn>
                <a:cxn ang="0">
                  <a:pos x="2326" y="1554"/>
                </a:cxn>
                <a:cxn ang="0">
                  <a:pos x="2418" y="1646"/>
                </a:cxn>
                <a:cxn ang="0">
                  <a:pos x="2266" y="1642"/>
                </a:cxn>
                <a:cxn ang="0">
                  <a:pos x="2356" y="1726"/>
                </a:cxn>
                <a:cxn ang="0">
                  <a:pos x="3216" y="1726"/>
                </a:cxn>
                <a:cxn ang="0">
                  <a:pos x="3226" y="1638"/>
                </a:cxn>
                <a:cxn ang="0">
                  <a:pos x="3136" y="1710"/>
                </a:cxn>
                <a:cxn ang="0">
                  <a:pos x="2948" y="1578"/>
                </a:cxn>
                <a:cxn ang="0">
                  <a:pos x="3062" y="1486"/>
                </a:cxn>
                <a:cxn ang="0">
                  <a:pos x="3102" y="1480"/>
                </a:cxn>
                <a:cxn ang="0">
                  <a:pos x="3226" y="1472"/>
                </a:cxn>
                <a:cxn ang="0">
                  <a:pos x="3220" y="1578"/>
                </a:cxn>
                <a:cxn ang="0">
                  <a:pos x="3342" y="1592"/>
                </a:cxn>
                <a:cxn ang="0">
                  <a:pos x="3416" y="1520"/>
                </a:cxn>
                <a:cxn ang="0">
                  <a:pos x="3408" y="1426"/>
                </a:cxn>
                <a:cxn ang="0">
                  <a:pos x="3342" y="1394"/>
                </a:cxn>
                <a:cxn ang="0">
                  <a:pos x="3260" y="1420"/>
                </a:cxn>
                <a:cxn ang="0">
                  <a:pos x="3068" y="1206"/>
                </a:cxn>
                <a:cxn ang="0">
                  <a:pos x="2742" y="1002"/>
                </a:cxn>
                <a:cxn ang="0">
                  <a:pos x="2720" y="1138"/>
                </a:cxn>
                <a:cxn ang="0">
                  <a:pos x="2592" y="1024"/>
                </a:cxn>
                <a:cxn ang="0">
                  <a:pos x="2350" y="1006"/>
                </a:cxn>
                <a:cxn ang="0">
                  <a:pos x="2394" y="1100"/>
                </a:cxn>
                <a:cxn ang="0">
                  <a:pos x="2450" y="1240"/>
                </a:cxn>
                <a:cxn ang="0">
                  <a:pos x="2418" y="1454"/>
                </a:cxn>
                <a:cxn ang="0">
                  <a:pos x="2380" y="1544"/>
                </a:cxn>
                <a:cxn ang="0">
                  <a:pos x="2354" y="1518"/>
                </a:cxn>
                <a:cxn ang="0">
                  <a:pos x="2242" y="1412"/>
                </a:cxn>
                <a:cxn ang="0">
                  <a:pos x="2032" y="1304"/>
                </a:cxn>
                <a:cxn ang="0">
                  <a:pos x="1908" y="1174"/>
                </a:cxn>
                <a:cxn ang="0">
                  <a:pos x="2044" y="962"/>
                </a:cxn>
                <a:cxn ang="0">
                  <a:pos x="2122" y="974"/>
                </a:cxn>
                <a:cxn ang="0">
                  <a:pos x="2200" y="958"/>
                </a:cxn>
                <a:cxn ang="0">
                  <a:pos x="2240" y="914"/>
                </a:cxn>
                <a:cxn ang="0">
                  <a:pos x="2190" y="874"/>
                </a:cxn>
                <a:cxn ang="0">
                  <a:pos x="2194" y="694"/>
                </a:cxn>
                <a:cxn ang="0">
                  <a:pos x="2096" y="776"/>
                </a:cxn>
                <a:cxn ang="0">
                  <a:pos x="2016" y="698"/>
                </a:cxn>
                <a:cxn ang="0">
                  <a:pos x="1846" y="744"/>
                </a:cxn>
                <a:cxn ang="0">
                  <a:pos x="1652" y="706"/>
                </a:cxn>
                <a:cxn ang="0">
                  <a:pos x="1470" y="668"/>
                </a:cxn>
                <a:cxn ang="0">
                  <a:pos x="1346" y="490"/>
                </a:cxn>
                <a:cxn ang="0">
                  <a:pos x="1188" y="454"/>
                </a:cxn>
                <a:cxn ang="0">
                  <a:pos x="1022" y="216"/>
                </a:cxn>
                <a:cxn ang="0">
                  <a:pos x="776" y="26"/>
                </a:cxn>
                <a:cxn ang="0">
                  <a:pos x="666" y="140"/>
                </a:cxn>
                <a:cxn ang="0">
                  <a:pos x="530" y="88"/>
                </a:cxn>
                <a:cxn ang="0">
                  <a:pos x="548" y="222"/>
                </a:cxn>
                <a:cxn ang="0">
                  <a:pos x="334" y="218"/>
                </a:cxn>
                <a:cxn ang="0">
                  <a:pos x="226" y="380"/>
                </a:cxn>
                <a:cxn ang="0">
                  <a:pos x="30" y="448"/>
                </a:cxn>
                <a:cxn ang="0">
                  <a:pos x="278" y="586"/>
                </a:cxn>
                <a:cxn ang="0">
                  <a:pos x="402" y="588"/>
                </a:cxn>
                <a:cxn ang="0">
                  <a:pos x="498" y="558"/>
                </a:cxn>
                <a:cxn ang="0">
                  <a:pos x="522" y="624"/>
                </a:cxn>
                <a:cxn ang="0">
                  <a:pos x="724" y="1086"/>
                </a:cxn>
                <a:cxn ang="0">
                  <a:pos x="678" y="1288"/>
                </a:cxn>
                <a:cxn ang="0">
                  <a:pos x="776" y="1236"/>
                </a:cxn>
                <a:cxn ang="0">
                  <a:pos x="786" y="1516"/>
                </a:cxn>
              </a:cxnLst>
              <a:rect l="0" t="0" r="r" b="b"/>
              <a:pathLst>
                <a:path w="3474" h="1738">
                  <a:moveTo>
                    <a:pt x="1782" y="1570"/>
                  </a:moveTo>
                  <a:lnTo>
                    <a:pt x="1776" y="1554"/>
                  </a:lnTo>
                  <a:lnTo>
                    <a:pt x="1776" y="1554"/>
                  </a:lnTo>
                  <a:lnTo>
                    <a:pt x="1774" y="1548"/>
                  </a:lnTo>
                  <a:lnTo>
                    <a:pt x="1774" y="1542"/>
                  </a:lnTo>
                  <a:lnTo>
                    <a:pt x="1774" y="1542"/>
                  </a:lnTo>
                  <a:lnTo>
                    <a:pt x="1772" y="1536"/>
                  </a:lnTo>
                  <a:lnTo>
                    <a:pt x="1768" y="1534"/>
                  </a:lnTo>
                  <a:lnTo>
                    <a:pt x="1768" y="1534"/>
                  </a:lnTo>
                  <a:lnTo>
                    <a:pt x="1766" y="1534"/>
                  </a:lnTo>
                  <a:lnTo>
                    <a:pt x="1764" y="1532"/>
                  </a:lnTo>
                  <a:lnTo>
                    <a:pt x="1762" y="1526"/>
                  </a:lnTo>
                  <a:lnTo>
                    <a:pt x="1768" y="1486"/>
                  </a:lnTo>
                  <a:lnTo>
                    <a:pt x="1768" y="1486"/>
                  </a:lnTo>
                  <a:lnTo>
                    <a:pt x="1768" y="1478"/>
                  </a:lnTo>
                  <a:lnTo>
                    <a:pt x="1768" y="1478"/>
                  </a:lnTo>
                  <a:lnTo>
                    <a:pt x="1768" y="1486"/>
                  </a:lnTo>
                  <a:lnTo>
                    <a:pt x="1768" y="1496"/>
                  </a:lnTo>
                  <a:lnTo>
                    <a:pt x="1768" y="1496"/>
                  </a:lnTo>
                  <a:lnTo>
                    <a:pt x="1768" y="1502"/>
                  </a:lnTo>
                  <a:lnTo>
                    <a:pt x="1770" y="1504"/>
                  </a:lnTo>
                  <a:lnTo>
                    <a:pt x="1772" y="1506"/>
                  </a:lnTo>
                  <a:lnTo>
                    <a:pt x="1772" y="1506"/>
                  </a:lnTo>
                  <a:lnTo>
                    <a:pt x="1776" y="1508"/>
                  </a:lnTo>
                  <a:lnTo>
                    <a:pt x="1778" y="1512"/>
                  </a:lnTo>
                  <a:lnTo>
                    <a:pt x="1778" y="1512"/>
                  </a:lnTo>
                  <a:lnTo>
                    <a:pt x="1778" y="1518"/>
                  </a:lnTo>
                  <a:lnTo>
                    <a:pt x="1780" y="1524"/>
                  </a:lnTo>
                  <a:lnTo>
                    <a:pt x="1794" y="1556"/>
                  </a:lnTo>
                  <a:lnTo>
                    <a:pt x="1794" y="1556"/>
                  </a:lnTo>
                  <a:lnTo>
                    <a:pt x="1794" y="1558"/>
                  </a:lnTo>
                  <a:lnTo>
                    <a:pt x="1798" y="1560"/>
                  </a:lnTo>
                  <a:lnTo>
                    <a:pt x="1800" y="1560"/>
                  </a:lnTo>
                  <a:lnTo>
                    <a:pt x="1802" y="1558"/>
                  </a:lnTo>
                  <a:lnTo>
                    <a:pt x="1812" y="1552"/>
                  </a:lnTo>
                  <a:lnTo>
                    <a:pt x="1812" y="1552"/>
                  </a:lnTo>
                  <a:lnTo>
                    <a:pt x="1816" y="1552"/>
                  </a:lnTo>
                  <a:lnTo>
                    <a:pt x="1818" y="1552"/>
                  </a:lnTo>
                  <a:lnTo>
                    <a:pt x="1820" y="1554"/>
                  </a:lnTo>
                  <a:lnTo>
                    <a:pt x="1822" y="1556"/>
                  </a:lnTo>
                  <a:lnTo>
                    <a:pt x="1826" y="1562"/>
                  </a:lnTo>
                  <a:lnTo>
                    <a:pt x="1826" y="1562"/>
                  </a:lnTo>
                  <a:lnTo>
                    <a:pt x="1826" y="1568"/>
                  </a:lnTo>
                  <a:lnTo>
                    <a:pt x="1822" y="1572"/>
                  </a:lnTo>
                  <a:lnTo>
                    <a:pt x="1982" y="1580"/>
                  </a:lnTo>
                  <a:lnTo>
                    <a:pt x="2050" y="1570"/>
                  </a:lnTo>
                  <a:lnTo>
                    <a:pt x="2074" y="1580"/>
                  </a:lnTo>
                  <a:lnTo>
                    <a:pt x="2106" y="1594"/>
                  </a:lnTo>
                  <a:lnTo>
                    <a:pt x="2146" y="1632"/>
                  </a:lnTo>
                  <a:lnTo>
                    <a:pt x="2154" y="1642"/>
                  </a:lnTo>
                  <a:lnTo>
                    <a:pt x="2174" y="1628"/>
                  </a:lnTo>
                  <a:lnTo>
                    <a:pt x="2174" y="1628"/>
                  </a:lnTo>
                  <a:lnTo>
                    <a:pt x="2188" y="1620"/>
                  </a:lnTo>
                  <a:lnTo>
                    <a:pt x="2200" y="1612"/>
                  </a:lnTo>
                  <a:lnTo>
                    <a:pt x="2200" y="1612"/>
                  </a:lnTo>
                  <a:lnTo>
                    <a:pt x="2214" y="1604"/>
                  </a:lnTo>
                  <a:lnTo>
                    <a:pt x="2238" y="1588"/>
                  </a:lnTo>
                  <a:lnTo>
                    <a:pt x="2238" y="1588"/>
                  </a:lnTo>
                  <a:lnTo>
                    <a:pt x="2252" y="1580"/>
                  </a:lnTo>
                  <a:lnTo>
                    <a:pt x="2264" y="1572"/>
                  </a:lnTo>
                  <a:lnTo>
                    <a:pt x="2264" y="1572"/>
                  </a:lnTo>
                  <a:lnTo>
                    <a:pt x="2278" y="1564"/>
                  </a:lnTo>
                  <a:lnTo>
                    <a:pt x="2278" y="1564"/>
                  </a:lnTo>
                  <a:lnTo>
                    <a:pt x="2286" y="1560"/>
                  </a:lnTo>
                  <a:lnTo>
                    <a:pt x="2298" y="1556"/>
                  </a:lnTo>
                  <a:lnTo>
                    <a:pt x="2312" y="1554"/>
                  </a:lnTo>
                  <a:lnTo>
                    <a:pt x="2312" y="1554"/>
                  </a:lnTo>
                  <a:lnTo>
                    <a:pt x="2326" y="1554"/>
                  </a:lnTo>
                  <a:lnTo>
                    <a:pt x="2336" y="1556"/>
                  </a:lnTo>
                  <a:lnTo>
                    <a:pt x="2342" y="1558"/>
                  </a:lnTo>
                  <a:lnTo>
                    <a:pt x="2342" y="1560"/>
                  </a:lnTo>
                  <a:lnTo>
                    <a:pt x="2342" y="1560"/>
                  </a:lnTo>
                  <a:lnTo>
                    <a:pt x="2350" y="1564"/>
                  </a:lnTo>
                  <a:lnTo>
                    <a:pt x="2356" y="1568"/>
                  </a:lnTo>
                  <a:lnTo>
                    <a:pt x="2356" y="1568"/>
                  </a:lnTo>
                  <a:lnTo>
                    <a:pt x="2362" y="1576"/>
                  </a:lnTo>
                  <a:lnTo>
                    <a:pt x="2362" y="1576"/>
                  </a:lnTo>
                  <a:lnTo>
                    <a:pt x="2370" y="1584"/>
                  </a:lnTo>
                  <a:lnTo>
                    <a:pt x="2378" y="1592"/>
                  </a:lnTo>
                  <a:lnTo>
                    <a:pt x="2398" y="1610"/>
                  </a:lnTo>
                  <a:lnTo>
                    <a:pt x="2398" y="1610"/>
                  </a:lnTo>
                  <a:lnTo>
                    <a:pt x="2406" y="1618"/>
                  </a:lnTo>
                  <a:lnTo>
                    <a:pt x="2410" y="1628"/>
                  </a:lnTo>
                  <a:lnTo>
                    <a:pt x="2418" y="1646"/>
                  </a:lnTo>
                  <a:lnTo>
                    <a:pt x="2418" y="1646"/>
                  </a:lnTo>
                  <a:lnTo>
                    <a:pt x="2418" y="1648"/>
                  </a:lnTo>
                  <a:lnTo>
                    <a:pt x="2418" y="1650"/>
                  </a:lnTo>
                  <a:lnTo>
                    <a:pt x="2414" y="1656"/>
                  </a:lnTo>
                  <a:lnTo>
                    <a:pt x="2398" y="1664"/>
                  </a:lnTo>
                  <a:lnTo>
                    <a:pt x="2374" y="1672"/>
                  </a:lnTo>
                  <a:lnTo>
                    <a:pt x="2374" y="1672"/>
                  </a:lnTo>
                  <a:lnTo>
                    <a:pt x="2358" y="1674"/>
                  </a:lnTo>
                  <a:lnTo>
                    <a:pt x="2292" y="1670"/>
                  </a:lnTo>
                  <a:lnTo>
                    <a:pt x="2292" y="1670"/>
                  </a:lnTo>
                  <a:lnTo>
                    <a:pt x="2286" y="1666"/>
                  </a:lnTo>
                  <a:lnTo>
                    <a:pt x="2280" y="1662"/>
                  </a:lnTo>
                  <a:lnTo>
                    <a:pt x="2276" y="1654"/>
                  </a:lnTo>
                  <a:lnTo>
                    <a:pt x="2276" y="1654"/>
                  </a:lnTo>
                  <a:lnTo>
                    <a:pt x="2272" y="1648"/>
                  </a:lnTo>
                  <a:lnTo>
                    <a:pt x="2266" y="1642"/>
                  </a:lnTo>
                  <a:lnTo>
                    <a:pt x="2266" y="1642"/>
                  </a:lnTo>
                  <a:lnTo>
                    <a:pt x="2266" y="1642"/>
                  </a:lnTo>
                  <a:lnTo>
                    <a:pt x="2264" y="1640"/>
                  </a:lnTo>
                  <a:lnTo>
                    <a:pt x="2260" y="1642"/>
                  </a:lnTo>
                  <a:lnTo>
                    <a:pt x="2256" y="1642"/>
                  </a:lnTo>
                  <a:lnTo>
                    <a:pt x="2254" y="1644"/>
                  </a:lnTo>
                  <a:lnTo>
                    <a:pt x="2250" y="1650"/>
                  </a:lnTo>
                  <a:lnTo>
                    <a:pt x="2250" y="1650"/>
                  </a:lnTo>
                  <a:lnTo>
                    <a:pt x="2240" y="1664"/>
                  </a:lnTo>
                  <a:lnTo>
                    <a:pt x="2236" y="1666"/>
                  </a:lnTo>
                  <a:lnTo>
                    <a:pt x="2236" y="1666"/>
                  </a:lnTo>
                  <a:lnTo>
                    <a:pt x="2230" y="1670"/>
                  </a:lnTo>
                  <a:lnTo>
                    <a:pt x="2224" y="1672"/>
                  </a:lnTo>
                  <a:lnTo>
                    <a:pt x="2222" y="1672"/>
                  </a:lnTo>
                  <a:lnTo>
                    <a:pt x="2222" y="1672"/>
                  </a:lnTo>
                  <a:lnTo>
                    <a:pt x="2206" y="1676"/>
                  </a:lnTo>
                  <a:lnTo>
                    <a:pt x="2184" y="1678"/>
                  </a:lnTo>
                  <a:lnTo>
                    <a:pt x="2222" y="1726"/>
                  </a:lnTo>
                  <a:lnTo>
                    <a:pt x="2356" y="1726"/>
                  </a:lnTo>
                  <a:lnTo>
                    <a:pt x="2416" y="1712"/>
                  </a:lnTo>
                  <a:lnTo>
                    <a:pt x="2416" y="1712"/>
                  </a:lnTo>
                  <a:lnTo>
                    <a:pt x="2432" y="1710"/>
                  </a:lnTo>
                  <a:lnTo>
                    <a:pt x="2470" y="1704"/>
                  </a:lnTo>
                  <a:lnTo>
                    <a:pt x="2470" y="1704"/>
                  </a:lnTo>
                  <a:lnTo>
                    <a:pt x="2486" y="1702"/>
                  </a:lnTo>
                  <a:lnTo>
                    <a:pt x="2502" y="1702"/>
                  </a:lnTo>
                  <a:lnTo>
                    <a:pt x="2502" y="1702"/>
                  </a:lnTo>
                  <a:lnTo>
                    <a:pt x="2518" y="1704"/>
                  </a:lnTo>
                  <a:lnTo>
                    <a:pt x="2576" y="1714"/>
                  </a:lnTo>
                  <a:lnTo>
                    <a:pt x="2576" y="1714"/>
                  </a:lnTo>
                  <a:lnTo>
                    <a:pt x="2590" y="1720"/>
                  </a:lnTo>
                  <a:lnTo>
                    <a:pt x="2602" y="1726"/>
                  </a:lnTo>
                  <a:lnTo>
                    <a:pt x="2738" y="1726"/>
                  </a:lnTo>
                  <a:lnTo>
                    <a:pt x="3200" y="1738"/>
                  </a:lnTo>
                  <a:lnTo>
                    <a:pt x="3216" y="1726"/>
                  </a:lnTo>
                  <a:lnTo>
                    <a:pt x="3216" y="1726"/>
                  </a:lnTo>
                  <a:lnTo>
                    <a:pt x="3220" y="1722"/>
                  </a:lnTo>
                  <a:lnTo>
                    <a:pt x="3222" y="1716"/>
                  </a:lnTo>
                  <a:lnTo>
                    <a:pt x="3222" y="1716"/>
                  </a:lnTo>
                  <a:lnTo>
                    <a:pt x="3226" y="1710"/>
                  </a:lnTo>
                  <a:lnTo>
                    <a:pt x="3230" y="1704"/>
                  </a:lnTo>
                  <a:lnTo>
                    <a:pt x="3246" y="1690"/>
                  </a:lnTo>
                  <a:lnTo>
                    <a:pt x="3246" y="1690"/>
                  </a:lnTo>
                  <a:lnTo>
                    <a:pt x="3250" y="1684"/>
                  </a:lnTo>
                  <a:lnTo>
                    <a:pt x="3252" y="1676"/>
                  </a:lnTo>
                  <a:lnTo>
                    <a:pt x="3256" y="1650"/>
                  </a:lnTo>
                  <a:lnTo>
                    <a:pt x="3256" y="1650"/>
                  </a:lnTo>
                  <a:lnTo>
                    <a:pt x="3254" y="1646"/>
                  </a:lnTo>
                  <a:lnTo>
                    <a:pt x="3254" y="1644"/>
                  </a:lnTo>
                  <a:lnTo>
                    <a:pt x="3252" y="1642"/>
                  </a:lnTo>
                  <a:lnTo>
                    <a:pt x="3248" y="1640"/>
                  </a:lnTo>
                  <a:lnTo>
                    <a:pt x="3226" y="1638"/>
                  </a:lnTo>
                  <a:lnTo>
                    <a:pt x="3226" y="1638"/>
                  </a:lnTo>
                  <a:lnTo>
                    <a:pt x="3220" y="1634"/>
                  </a:lnTo>
                  <a:lnTo>
                    <a:pt x="3216" y="1628"/>
                  </a:lnTo>
                  <a:lnTo>
                    <a:pt x="3214" y="1618"/>
                  </a:lnTo>
                  <a:lnTo>
                    <a:pt x="3214" y="1618"/>
                  </a:lnTo>
                  <a:lnTo>
                    <a:pt x="3214" y="1614"/>
                  </a:lnTo>
                  <a:lnTo>
                    <a:pt x="3212" y="1614"/>
                  </a:lnTo>
                  <a:lnTo>
                    <a:pt x="3208" y="1612"/>
                  </a:lnTo>
                  <a:lnTo>
                    <a:pt x="3206" y="1614"/>
                  </a:lnTo>
                  <a:lnTo>
                    <a:pt x="3194" y="1618"/>
                  </a:lnTo>
                  <a:lnTo>
                    <a:pt x="3194" y="1618"/>
                  </a:lnTo>
                  <a:lnTo>
                    <a:pt x="3190" y="1624"/>
                  </a:lnTo>
                  <a:lnTo>
                    <a:pt x="3186" y="1630"/>
                  </a:lnTo>
                  <a:lnTo>
                    <a:pt x="3178" y="1696"/>
                  </a:lnTo>
                  <a:lnTo>
                    <a:pt x="3178" y="1696"/>
                  </a:lnTo>
                  <a:lnTo>
                    <a:pt x="3176" y="1702"/>
                  </a:lnTo>
                  <a:lnTo>
                    <a:pt x="3170" y="1704"/>
                  </a:lnTo>
                  <a:lnTo>
                    <a:pt x="3136" y="1710"/>
                  </a:lnTo>
                  <a:lnTo>
                    <a:pt x="3136" y="1710"/>
                  </a:lnTo>
                  <a:lnTo>
                    <a:pt x="3128" y="1710"/>
                  </a:lnTo>
                  <a:lnTo>
                    <a:pt x="3120" y="1708"/>
                  </a:lnTo>
                  <a:lnTo>
                    <a:pt x="3040" y="1688"/>
                  </a:lnTo>
                  <a:lnTo>
                    <a:pt x="3040" y="1688"/>
                  </a:lnTo>
                  <a:lnTo>
                    <a:pt x="3036" y="1684"/>
                  </a:lnTo>
                  <a:lnTo>
                    <a:pt x="3034" y="1678"/>
                  </a:lnTo>
                  <a:lnTo>
                    <a:pt x="3042" y="1612"/>
                  </a:lnTo>
                  <a:lnTo>
                    <a:pt x="3042" y="1612"/>
                  </a:lnTo>
                  <a:lnTo>
                    <a:pt x="3040" y="1606"/>
                  </a:lnTo>
                  <a:lnTo>
                    <a:pt x="3036" y="1600"/>
                  </a:lnTo>
                  <a:lnTo>
                    <a:pt x="3020" y="1590"/>
                  </a:lnTo>
                  <a:lnTo>
                    <a:pt x="3020" y="1590"/>
                  </a:lnTo>
                  <a:lnTo>
                    <a:pt x="3012" y="1588"/>
                  </a:lnTo>
                  <a:lnTo>
                    <a:pt x="3004" y="1586"/>
                  </a:lnTo>
                  <a:lnTo>
                    <a:pt x="2948" y="1578"/>
                  </a:lnTo>
                  <a:lnTo>
                    <a:pt x="2948" y="1578"/>
                  </a:lnTo>
                  <a:lnTo>
                    <a:pt x="2940" y="1580"/>
                  </a:lnTo>
                  <a:lnTo>
                    <a:pt x="2934" y="1584"/>
                  </a:lnTo>
                  <a:lnTo>
                    <a:pt x="2862" y="1672"/>
                  </a:lnTo>
                  <a:lnTo>
                    <a:pt x="2862" y="1672"/>
                  </a:lnTo>
                  <a:lnTo>
                    <a:pt x="2860" y="1676"/>
                  </a:lnTo>
                  <a:lnTo>
                    <a:pt x="2860" y="1672"/>
                  </a:lnTo>
                  <a:lnTo>
                    <a:pt x="2900" y="1596"/>
                  </a:lnTo>
                  <a:lnTo>
                    <a:pt x="2900" y="1596"/>
                  </a:lnTo>
                  <a:lnTo>
                    <a:pt x="2904" y="1580"/>
                  </a:lnTo>
                  <a:lnTo>
                    <a:pt x="2908" y="1554"/>
                  </a:lnTo>
                  <a:lnTo>
                    <a:pt x="2908" y="1554"/>
                  </a:lnTo>
                  <a:lnTo>
                    <a:pt x="2910" y="1546"/>
                  </a:lnTo>
                  <a:lnTo>
                    <a:pt x="2916" y="1542"/>
                  </a:lnTo>
                  <a:lnTo>
                    <a:pt x="3000" y="1506"/>
                  </a:lnTo>
                  <a:lnTo>
                    <a:pt x="3000" y="1506"/>
                  </a:lnTo>
                  <a:lnTo>
                    <a:pt x="3016" y="1500"/>
                  </a:lnTo>
                  <a:lnTo>
                    <a:pt x="3062" y="1486"/>
                  </a:lnTo>
                  <a:lnTo>
                    <a:pt x="3062" y="1486"/>
                  </a:lnTo>
                  <a:lnTo>
                    <a:pt x="3066" y="1486"/>
                  </a:lnTo>
                  <a:lnTo>
                    <a:pt x="3068" y="1488"/>
                  </a:lnTo>
                  <a:lnTo>
                    <a:pt x="3072" y="1490"/>
                  </a:lnTo>
                  <a:lnTo>
                    <a:pt x="3072" y="1492"/>
                  </a:lnTo>
                  <a:lnTo>
                    <a:pt x="3074" y="1496"/>
                  </a:lnTo>
                  <a:lnTo>
                    <a:pt x="3074" y="1496"/>
                  </a:lnTo>
                  <a:lnTo>
                    <a:pt x="3076" y="1498"/>
                  </a:lnTo>
                  <a:lnTo>
                    <a:pt x="3078" y="1500"/>
                  </a:lnTo>
                  <a:lnTo>
                    <a:pt x="3080" y="1502"/>
                  </a:lnTo>
                  <a:lnTo>
                    <a:pt x="3084" y="1500"/>
                  </a:lnTo>
                  <a:lnTo>
                    <a:pt x="3118" y="1490"/>
                  </a:lnTo>
                  <a:lnTo>
                    <a:pt x="3118" y="1490"/>
                  </a:lnTo>
                  <a:lnTo>
                    <a:pt x="3122" y="1488"/>
                  </a:lnTo>
                  <a:lnTo>
                    <a:pt x="3120" y="1486"/>
                  </a:lnTo>
                  <a:lnTo>
                    <a:pt x="3102" y="1480"/>
                  </a:lnTo>
                  <a:lnTo>
                    <a:pt x="3102" y="1480"/>
                  </a:lnTo>
                  <a:lnTo>
                    <a:pt x="3100" y="1478"/>
                  </a:lnTo>
                  <a:lnTo>
                    <a:pt x="3102" y="1474"/>
                  </a:lnTo>
                  <a:lnTo>
                    <a:pt x="3134" y="1464"/>
                  </a:lnTo>
                  <a:lnTo>
                    <a:pt x="3134" y="1464"/>
                  </a:lnTo>
                  <a:lnTo>
                    <a:pt x="3142" y="1460"/>
                  </a:lnTo>
                  <a:lnTo>
                    <a:pt x="3146" y="1454"/>
                  </a:lnTo>
                  <a:lnTo>
                    <a:pt x="3190" y="1362"/>
                  </a:lnTo>
                  <a:lnTo>
                    <a:pt x="3190" y="1362"/>
                  </a:lnTo>
                  <a:lnTo>
                    <a:pt x="3194" y="1360"/>
                  </a:lnTo>
                  <a:lnTo>
                    <a:pt x="3196" y="1362"/>
                  </a:lnTo>
                  <a:lnTo>
                    <a:pt x="3216" y="1452"/>
                  </a:lnTo>
                  <a:lnTo>
                    <a:pt x="3216" y="1452"/>
                  </a:lnTo>
                  <a:lnTo>
                    <a:pt x="3220" y="1458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4" y="1466"/>
                  </a:lnTo>
                  <a:lnTo>
                    <a:pt x="3226" y="1472"/>
                  </a:lnTo>
                  <a:lnTo>
                    <a:pt x="3226" y="1480"/>
                  </a:lnTo>
                  <a:lnTo>
                    <a:pt x="3200" y="1532"/>
                  </a:lnTo>
                  <a:lnTo>
                    <a:pt x="3200" y="1532"/>
                  </a:lnTo>
                  <a:lnTo>
                    <a:pt x="3200" y="1534"/>
                  </a:lnTo>
                  <a:lnTo>
                    <a:pt x="3200" y="1536"/>
                  </a:lnTo>
                  <a:lnTo>
                    <a:pt x="3202" y="1536"/>
                  </a:lnTo>
                  <a:lnTo>
                    <a:pt x="3204" y="1536"/>
                  </a:lnTo>
                  <a:lnTo>
                    <a:pt x="3222" y="1530"/>
                  </a:lnTo>
                  <a:lnTo>
                    <a:pt x="3222" y="1530"/>
                  </a:lnTo>
                  <a:lnTo>
                    <a:pt x="3226" y="1530"/>
                  </a:lnTo>
                  <a:lnTo>
                    <a:pt x="3228" y="1532"/>
                  </a:lnTo>
                  <a:lnTo>
                    <a:pt x="3228" y="1534"/>
                  </a:lnTo>
                  <a:lnTo>
                    <a:pt x="3228" y="1536"/>
                  </a:lnTo>
                  <a:lnTo>
                    <a:pt x="3218" y="1574"/>
                  </a:lnTo>
                  <a:lnTo>
                    <a:pt x="3218" y="1574"/>
                  </a:lnTo>
                  <a:lnTo>
                    <a:pt x="3218" y="1576"/>
                  </a:lnTo>
                  <a:lnTo>
                    <a:pt x="3220" y="1578"/>
                  </a:lnTo>
                  <a:lnTo>
                    <a:pt x="3220" y="1580"/>
                  </a:lnTo>
                  <a:lnTo>
                    <a:pt x="3224" y="1578"/>
                  </a:lnTo>
                  <a:lnTo>
                    <a:pt x="3320" y="1542"/>
                  </a:lnTo>
                  <a:lnTo>
                    <a:pt x="3320" y="1542"/>
                  </a:lnTo>
                  <a:lnTo>
                    <a:pt x="3326" y="1540"/>
                  </a:lnTo>
                  <a:lnTo>
                    <a:pt x="3332" y="1534"/>
                  </a:lnTo>
                  <a:lnTo>
                    <a:pt x="3360" y="1508"/>
                  </a:lnTo>
                  <a:lnTo>
                    <a:pt x="3360" y="1508"/>
                  </a:lnTo>
                  <a:lnTo>
                    <a:pt x="3362" y="1506"/>
                  </a:lnTo>
                  <a:lnTo>
                    <a:pt x="3362" y="1508"/>
                  </a:lnTo>
                  <a:lnTo>
                    <a:pt x="3338" y="1548"/>
                  </a:lnTo>
                  <a:lnTo>
                    <a:pt x="3338" y="1548"/>
                  </a:lnTo>
                  <a:lnTo>
                    <a:pt x="3336" y="1554"/>
                  </a:lnTo>
                  <a:lnTo>
                    <a:pt x="3336" y="1562"/>
                  </a:lnTo>
                  <a:lnTo>
                    <a:pt x="3340" y="1588"/>
                  </a:lnTo>
                  <a:lnTo>
                    <a:pt x="3340" y="1588"/>
                  </a:lnTo>
                  <a:lnTo>
                    <a:pt x="3342" y="1592"/>
                  </a:lnTo>
                  <a:lnTo>
                    <a:pt x="3344" y="1592"/>
                  </a:lnTo>
                  <a:lnTo>
                    <a:pt x="3346" y="1592"/>
                  </a:lnTo>
                  <a:lnTo>
                    <a:pt x="3348" y="1592"/>
                  </a:lnTo>
                  <a:lnTo>
                    <a:pt x="3364" y="1578"/>
                  </a:lnTo>
                  <a:lnTo>
                    <a:pt x="3364" y="1578"/>
                  </a:lnTo>
                  <a:lnTo>
                    <a:pt x="3374" y="1568"/>
                  </a:lnTo>
                  <a:lnTo>
                    <a:pt x="3382" y="1554"/>
                  </a:lnTo>
                  <a:lnTo>
                    <a:pt x="3382" y="1554"/>
                  </a:lnTo>
                  <a:lnTo>
                    <a:pt x="3386" y="1546"/>
                  </a:lnTo>
                  <a:lnTo>
                    <a:pt x="3388" y="1540"/>
                  </a:lnTo>
                  <a:lnTo>
                    <a:pt x="3390" y="1526"/>
                  </a:lnTo>
                  <a:lnTo>
                    <a:pt x="3390" y="1526"/>
                  </a:lnTo>
                  <a:lnTo>
                    <a:pt x="3390" y="1522"/>
                  </a:lnTo>
                  <a:lnTo>
                    <a:pt x="3392" y="1520"/>
                  </a:lnTo>
                  <a:lnTo>
                    <a:pt x="3396" y="1520"/>
                  </a:lnTo>
                  <a:lnTo>
                    <a:pt x="3398" y="1518"/>
                  </a:lnTo>
                  <a:lnTo>
                    <a:pt x="3416" y="1520"/>
                  </a:lnTo>
                  <a:lnTo>
                    <a:pt x="3416" y="1520"/>
                  </a:lnTo>
                  <a:lnTo>
                    <a:pt x="3432" y="1520"/>
                  </a:lnTo>
                  <a:lnTo>
                    <a:pt x="3466" y="1516"/>
                  </a:lnTo>
                  <a:lnTo>
                    <a:pt x="3466" y="1516"/>
                  </a:lnTo>
                  <a:lnTo>
                    <a:pt x="3470" y="1514"/>
                  </a:lnTo>
                  <a:lnTo>
                    <a:pt x="3472" y="1512"/>
                  </a:lnTo>
                  <a:lnTo>
                    <a:pt x="3472" y="1510"/>
                  </a:lnTo>
                  <a:lnTo>
                    <a:pt x="3474" y="1506"/>
                  </a:lnTo>
                  <a:lnTo>
                    <a:pt x="3468" y="1466"/>
                  </a:lnTo>
                  <a:lnTo>
                    <a:pt x="3468" y="1466"/>
                  </a:lnTo>
                  <a:lnTo>
                    <a:pt x="3466" y="1460"/>
                  </a:lnTo>
                  <a:lnTo>
                    <a:pt x="3460" y="1454"/>
                  </a:lnTo>
                  <a:lnTo>
                    <a:pt x="3452" y="1450"/>
                  </a:lnTo>
                  <a:lnTo>
                    <a:pt x="3452" y="1450"/>
                  </a:lnTo>
                  <a:lnTo>
                    <a:pt x="3438" y="1442"/>
                  </a:lnTo>
                  <a:lnTo>
                    <a:pt x="3408" y="1426"/>
                  </a:lnTo>
                  <a:lnTo>
                    <a:pt x="3408" y="1426"/>
                  </a:lnTo>
                  <a:lnTo>
                    <a:pt x="3394" y="1422"/>
                  </a:lnTo>
                  <a:lnTo>
                    <a:pt x="3394" y="1422"/>
                  </a:lnTo>
                  <a:lnTo>
                    <a:pt x="3388" y="1424"/>
                  </a:lnTo>
                  <a:lnTo>
                    <a:pt x="3382" y="1426"/>
                  </a:lnTo>
                  <a:lnTo>
                    <a:pt x="3378" y="1430"/>
                  </a:lnTo>
                  <a:lnTo>
                    <a:pt x="3378" y="1430"/>
                  </a:lnTo>
                  <a:lnTo>
                    <a:pt x="3376" y="1432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8"/>
                  </a:lnTo>
                  <a:lnTo>
                    <a:pt x="3374" y="1420"/>
                  </a:lnTo>
                  <a:lnTo>
                    <a:pt x="3370" y="1414"/>
                  </a:lnTo>
                  <a:lnTo>
                    <a:pt x="3350" y="1396"/>
                  </a:lnTo>
                  <a:lnTo>
                    <a:pt x="3350" y="1396"/>
                  </a:lnTo>
                  <a:lnTo>
                    <a:pt x="3348" y="1394"/>
                  </a:lnTo>
                  <a:lnTo>
                    <a:pt x="3344" y="1394"/>
                  </a:lnTo>
                  <a:lnTo>
                    <a:pt x="3342" y="1394"/>
                  </a:lnTo>
                  <a:lnTo>
                    <a:pt x="3340" y="1396"/>
                  </a:lnTo>
                  <a:lnTo>
                    <a:pt x="3310" y="1434"/>
                  </a:lnTo>
                  <a:lnTo>
                    <a:pt x="3310" y="1434"/>
                  </a:lnTo>
                  <a:lnTo>
                    <a:pt x="3308" y="1436"/>
                  </a:lnTo>
                  <a:lnTo>
                    <a:pt x="3306" y="1436"/>
                  </a:lnTo>
                  <a:lnTo>
                    <a:pt x="3304" y="1434"/>
                  </a:lnTo>
                  <a:lnTo>
                    <a:pt x="3302" y="1432"/>
                  </a:lnTo>
                  <a:lnTo>
                    <a:pt x="3298" y="1418"/>
                  </a:lnTo>
                  <a:lnTo>
                    <a:pt x="3298" y="1418"/>
                  </a:lnTo>
                  <a:lnTo>
                    <a:pt x="3296" y="1416"/>
                  </a:lnTo>
                  <a:lnTo>
                    <a:pt x="3294" y="1414"/>
                  </a:lnTo>
                  <a:lnTo>
                    <a:pt x="3292" y="1412"/>
                  </a:lnTo>
                  <a:lnTo>
                    <a:pt x="3288" y="1412"/>
                  </a:lnTo>
                  <a:lnTo>
                    <a:pt x="3266" y="1420"/>
                  </a:lnTo>
                  <a:lnTo>
                    <a:pt x="3266" y="1420"/>
                  </a:lnTo>
                  <a:lnTo>
                    <a:pt x="3262" y="1420"/>
                  </a:lnTo>
                  <a:lnTo>
                    <a:pt x="3260" y="1420"/>
                  </a:lnTo>
                  <a:lnTo>
                    <a:pt x="3258" y="1418"/>
                  </a:lnTo>
                  <a:lnTo>
                    <a:pt x="3256" y="1416"/>
                  </a:lnTo>
                  <a:lnTo>
                    <a:pt x="3248" y="1334"/>
                  </a:lnTo>
                  <a:lnTo>
                    <a:pt x="3248" y="1334"/>
                  </a:lnTo>
                  <a:lnTo>
                    <a:pt x="3244" y="1328"/>
                  </a:lnTo>
                  <a:lnTo>
                    <a:pt x="3238" y="1324"/>
                  </a:lnTo>
                  <a:lnTo>
                    <a:pt x="3230" y="1324"/>
                  </a:lnTo>
                  <a:lnTo>
                    <a:pt x="3230" y="1324"/>
                  </a:lnTo>
                  <a:lnTo>
                    <a:pt x="3224" y="1320"/>
                  </a:lnTo>
                  <a:lnTo>
                    <a:pt x="3218" y="1316"/>
                  </a:lnTo>
                  <a:lnTo>
                    <a:pt x="3186" y="1252"/>
                  </a:lnTo>
                  <a:lnTo>
                    <a:pt x="3186" y="1252"/>
                  </a:lnTo>
                  <a:lnTo>
                    <a:pt x="3182" y="1246"/>
                  </a:lnTo>
                  <a:lnTo>
                    <a:pt x="3174" y="1242"/>
                  </a:lnTo>
                  <a:lnTo>
                    <a:pt x="3074" y="1206"/>
                  </a:lnTo>
                  <a:lnTo>
                    <a:pt x="3074" y="1206"/>
                  </a:lnTo>
                  <a:lnTo>
                    <a:pt x="3068" y="1206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62" y="1210"/>
                  </a:lnTo>
                  <a:lnTo>
                    <a:pt x="3056" y="1214"/>
                  </a:lnTo>
                  <a:lnTo>
                    <a:pt x="3048" y="1214"/>
                  </a:lnTo>
                  <a:lnTo>
                    <a:pt x="2958" y="1192"/>
                  </a:lnTo>
                  <a:lnTo>
                    <a:pt x="2958" y="1192"/>
                  </a:lnTo>
                  <a:lnTo>
                    <a:pt x="2952" y="1190"/>
                  </a:lnTo>
                  <a:lnTo>
                    <a:pt x="2946" y="1184"/>
                  </a:lnTo>
                  <a:lnTo>
                    <a:pt x="2902" y="1136"/>
                  </a:lnTo>
                  <a:lnTo>
                    <a:pt x="2902" y="1136"/>
                  </a:lnTo>
                  <a:lnTo>
                    <a:pt x="2890" y="1126"/>
                  </a:lnTo>
                  <a:lnTo>
                    <a:pt x="2814" y="1080"/>
                  </a:lnTo>
                  <a:lnTo>
                    <a:pt x="2814" y="1080"/>
                  </a:lnTo>
                  <a:lnTo>
                    <a:pt x="2802" y="1070"/>
                  </a:lnTo>
                  <a:lnTo>
                    <a:pt x="2742" y="1002"/>
                  </a:lnTo>
                  <a:lnTo>
                    <a:pt x="2742" y="1002"/>
                  </a:lnTo>
                  <a:lnTo>
                    <a:pt x="2740" y="1000"/>
                  </a:lnTo>
                  <a:lnTo>
                    <a:pt x="2738" y="1000"/>
                  </a:lnTo>
                  <a:lnTo>
                    <a:pt x="2736" y="1000"/>
                  </a:lnTo>
                  <a:lnTo>
                    <a:pt x="2736" y="1004"/>
                  </a:lnTo>
                  <a:lnTo>
                    <a:pt x="2730" y="1046"/>
                  </a:lnTo>
                  <a:lnTo>
                    <a:pt x="2730" y="1046"/>
                  </a:lnTo>
                  <a:lnTo>
                    <a:pt x="2730" y="1054"/>
                  </a:lnTo>
                  <a:lnTo>
                    <a:pt x="2732" y="1060"/>
                  </a:lnTo>
                  <a:lnTo>
                    <a:pt x="2744" y="1090"/>
                  </a:lnTo>
                  <a:lnTo>
                    <a:pt x="2744" y="1090"/>
                  </a:lnTo>
                  <a:lnTo>
                    <a:pt x="2744" y="1094"/>
                  </a:lnTo>
                  <a:lnTo>
                    <a:pt x="2742" y="1096"/>
                  </a:lnTo>
                  <a:lnTo>
                    <a:pt x="2740" y="1096"/>
                  </a:lnTo>
                  <a:lnTo>
                    <a:pt x="2740" y="1096"/>
                  </a:lnTo>
                  <a:lnTo>
                    <a:pt x="2736" y="1098"/>
                  </a:lnTo>
                  <a:lnTo>
                    <a:pt x="2732" y="1102"/>
                  </a:lnTo>
                  <a:lnTo>
                    <a:pt x="2720" y="1138"/>
                  </a:lnTo>
                  <a:lnTo>
                    <a:pt x="2720" y="1138"/>
                  </a:lnTo>
                  <a:lnTo>
                    <a:pt x="2720" y="1142"/>
                  </a:lnTo>
                  <a:lnTo>
                    <a:pt x="2716" y="1144"/>
                  </a:lnTo>
                  <a:lnTo>
                    <a:pt x="2714" y="1144"/>
                  </a:lnTo>
                  <a:lnTo>
                    <a:pt x="2710" y="1144"/>
                  </a:lnTo>
                  <a:lnTo>
                    <a:pt x="2644" y="1116"/>
                  </a:lnTo>
                  <a:lnTo>
                    <a:pt x="2644" y="1116"/>
                  </a:lnTo>
                  <a:lnTo>
                    <a:pt x="2640" y="1110"/>
                  </a:lnTo>
                  <a:lnTo>
                    <a:pt x="2638" y="1104"/>
                  </a:lnTo>
                  <a:lnTo>
                    <a:pt x="2640" y="1092"/>
                  </a:lnTo>
                  <a:lnTo>
                    <a:pt x="2640" y="1092"/>
                  </a:lnTo>
                  <a:lnTo>
                    <a:pt x="2638" y="1084"/>
                  </a:lnTo>
                  <a:lnTo>
                    <a:pt x="2636" y="1078"/>
                  </a:lnTo>
                  <a:lnTo>
                    <a:pt x="2606" y="1030"/>
                  </a:lnTo>
                  <a:lnTo>
                    <a:pt x="2606" y="1030"/>
                  </a:lnTo>
                  <a:lnTo>
                    <a:pt x="2600" y="1026"/>
                  </a:lnTo>
                  <a:lnTo>
                    <a:pt x="2592" y="1024"/>
                  </a:lnTo>
                  <a:lnTo>
                    <a:pt x="2558" y="1030"/>
                  </a:lnTo>
                  <a:lnTo>
                    <a:pt x="2558" y="1030"/>
                  </a:lnTo>
                  <a:lnTo>
                    <a:pt x="2552" y="1030"/>
                  </a:lnTo>
                  <a:lnTo>
                    <a:pt x="2544" y="1028"/>
                  </a:lnTo>
                  <a:lnTo>
                    <a:pt x="2484" y="988"/>
                  </a:lnTo>
                  <a:lnTo>
                    <a:pt x="2484" y="988"/>
                  </a:lnTo>
                  <a:lnTo>
                    <a:pt x="2476" y="986"/>
                  </a:lnTo>
                  <a:lnTo>
                    <a:pt x="2470" y="988"/>
                  </a:lnTo>
                  <a:lnTo>
                    <a:pt x="2446" y="1000"/>
                  </a:lnTo>
                  <a:lnTo>
                    <a:pt x="2446" y="1000"/>
                  </a:lnTo>
                  <a:lnTo>
                    <a:pt x="2438" y="1002"/>
                  </a:lnTo>
                  <a:lnTo>
                    <a:pt x="2430" y="1002"/>
                  </a:lnTo>
                  <a:lnTo>
                    <a:pt x="2386" y="998"/>
                  </a:lnTo>
                  <a:lnTo>
                    <a:pt x="2386" y="998"/>
                  </a:lnTo>
                  <a:lnTo>
                    <a:pt x="2378" y="998"/>
                  </a:lnTo>
                  <a:lnTo>
                    <a:pt x="2370" y="998"/>
                  </a:lnTo>
                  <a:lnTo>
                    <a:pt x="2350" y="1006"/>
                  </a:lnTo>
                  <a:lnTo>
                    <a:pt x="2350" y="1006"/>
                  </a:lnTo>
                  <a:lnTo>
                    <a:pt x="2348" y="1006"/>
                  </a:lnTo>
                  <a:lnTo>
                    <a:pt x="2346" y="1010"/>
                  </a:lnTo>
                  <a:lnTo>
                    <a:pt x="2344" y="1012"/>
                  </a:lnTo>
                  <a:lnTo>
                    <a:pt x="2346" y="1016"/>
                  </a:lnTo>
                  <a:lnTo>
                    <a:pt x="2366" y="1060"/>
                  </a:lnTo>
                  <a:lnTo>
                    <a:pt x="2366" y="1060"/>
                  </a:lnTo>
                  <a:lnTo>
                    <a:pt x="2368" y="1068"/>
                  </a:lnTo>
                  <a:lnTo>
                    <a:pt x="2368" y="1076"/>
                  </a:lnTo>
                  <a:lnTo>
                    <a:pt x="2366" y="1096"/>
                  </a:lnTo>
                  <a:lnTo>
                    <a:pt x="2366" y="1096"/>
                  </a:lnTo>
                  <a:lnTo>
                    <a:pt x="2366" y="1100"/>
                  </a:lnTo>
                  <a:lnTo>
                    <a:pt x="2368" y="1102"/>
                  </a:lnTo>
                  <a:lnTo>
                    <a:pt x="2370" y="1104"/>
                  </a:lnTo>
                  <a:lnTo>
                    <a:pt x="2374" y="1104"/>
                  </a:lnTo>
                  <a:lnTo>
                    <a:pt x="2394" y="1100"/>
                  </a:lnTo>
                  <a:lnTo>
                    <a:pt x="2394" y="1100"/>
                  </a:lnTo>
                  <a:lnTo>
                    <a:pt x="2398" y="1100"/>
                  </a:lnTo>
                  <a:lnTo>
                    <a:pt x="2402" y="1100"/>
                  </a:lnTo>
                  <a:lnTo>
                    <a:pt x="2404" y="1102"/>
                  </a:lnTo>
                  <a:lnTo>
                    <a:pt x="2406" y="1106"/>
                  </a:lnTo>
                  <a:lnTo>
                    <a:pt x="2418" y="1146"/>
                  </a:lnTo>
                  <a:lnTo>
                    <a:pt x="2418" y="1146"/>
                  </a:lnTo>
                  <a:lnTo>
                    <a:pt x="2418" y="1154"/>
                  </a:lnTo>
                  <a:lnTo>
                    <a:pt x="2414" y="1160"/>
                  </a:lnTo>
                  <a:lnTo>
                    <a:pt x="2388" y="1186"/>
                  </a:lnTo>
                  <a:lnTo>
                    <a:pt x="2388" y="1186"/>
                  </a:lnTo>
                  <a:lnTo>
                    <a:pt x="2384" y="1192"/>
                  </a:lnTo>
                  <a:lnTo>
                    <a:pt x="2382" y="1198"/>
                  </a:lnTo>
                  <a:lnTo>
                    <a:pt x="2386" y="1216"/>
                  </a:lnTo>
                  <a:lnTo>
                    <a:pt x="2386" y="1216"/>
                  </a:lnTo>
                  <a:lnTo>
                    <a:pt x="2390" y="1222"/>
                  </a:lnTo>
                  <a:lnTo>
                    <a:pt x="2396" y="1226"/>
                  </a:lnTo>
                  <a:lnTo>
                    <a:pt x="2450" y="1240"/>
                  </a:lnTo>
                  <a:lnTo>
                    <a:pt x="2450" y="1240"/>
                  </a:lnTo>
                  <a:lnTo>
                    <a:pt x="2456" y="1244"/>
                  </a:lnTo>
                  <a:lnTo>
                    <a:pt x="2460" y="1248"/>
                  </a:lnTo>
                  <a:lnTo>
                    <a:pt x="2480" y="1296"/>
                  </a:lnTo>
                  <a:lnTo>
                    <a:pt x="2480" y="1296"/>
                  </a:lnTo>
                  <a:lnTo>
                    <a:pt x="2480" y="1302"/>
                  </a:lnTo>
                  <a:lnTo>
                    <a:pt x="2480" y="1310"/>
                  </a:lnTo>
                  <a:lnTo>
                    <a:pt x="2456" y="1372"/>
                  </a:lnTo>
                  <a:lnTo>
                    <a:pt x="2456" y="1372"/>
                  </a:lnTo>
                  <a:lnTo>
                    <a:pt x="2452" y="1380"/>
                  </a:lnTo>
                  <a:lnTo>
                    <a:pt x="2446" y="1384"/>
                  </a:lnTo>
                  <a:lnTo>
                    <a:pt x="2406" y="1412"/>
                  </a:lnTo>
                  <a:lnTo>
                    <a:pt x="2406" y="1412"/>
                  </a:lnTo>
                  <a:lnTo>
                    <a:pt x="2402" y="1418"/>
                  </a:lnTo>
                  <a:lnTo>
                    <a:pt x="2402" y="1424"/>
                  </a:lnTo>
                  <a:lnTo>
                    <a:pt x="2418" y="1454"/>
                  </a:lnTo>
                  <a:lnTo>
                    <a:pt x="2418" y="1454"/>
                  </a:lnTo>
                  <a:lnTo>
                    <a:pt x="2422" y="1460"/>
                  </a:lnTo>
                  <a:lnTo>
                    <a:pt x="2426" y="1462"/>
                  </a:lnTo>
                  <a:lnTo>
                    <a:pt x="2426" y="1462"/>
                  </a:lnTo>
                  <a:lnTo>
                    <a:pt x="2430" y="1464"/>
                  </a:lnTo>
                  <a:lnTo>
                    <a:pt x="2436" y="1468"/>
                  </a:lnTo>
                  <a:lnTo>
                    <a:pt x="2486" y="1534"/>
                  </a:lnTo>
                  <a:lnTo>
                    <a:pt x="2486" y="1534"/>
                  </a:lnTo>
                  <a:lnTo>
                    <a:pt x="2488" y="1540"/>
                  </a:lnTo>
                  <a:lnTo>
                    <a:pt x="2486" y="1546"/>
                  </a:lnTo>
                  <a:lnTo>
                    <a:pt x="2440" y="1610"/>
                  </a:lnTo>
                  <a:lnTo>
                    <a:pt x="2440" y="1610"/>
                  </a:lnTo>
                  <a:lnTo>
                    <a:pt x="2438" y="1612"/>
                  </a:lnTo>
                  <a:lnTo>
                    <a:pt x="2436" y="1612"/>
                  </a:lnTo>
                  <a:lnTo>
                    <a:pt x="2432" y="1612"/>
                  </a:lnTo>
                  <a:lnTo>
                    <a:pt x="2430" y="1610"/>
                  </a:lnTo>
                  <a:lnTo>
                    <a:pt x="2380" y="1544"/>
                  </a:lnTo>
                  <a:lnTo>
                    <a:pt x="2380" y="1544"/>
                  </a:lnTo>
                  <a:lnTo>
                    <a:pt x="2378" y="1540"/>
                  </a:lnTo>
                  <a:lnTo>
                    <a:pt x="2378" y="1540"/>
                  </a:lnTo>
                  <a:lnTo>
                    <a:pt x="2380" y="1538"/>
                  </a:lnTo>
                  <a:lnTo>
                    <a:pt x="2384" y="1538"/>
                  </a:lnTo>
                  <a:lnTo>
                    <a:pt x="2404" y="1540"/>
                  </a:lnTo>
                  <a:lnTo>
                    <a:pt x="2404" y="1540"/>
                  </a:lnTo>
                  <a:lnTo>
                    <a:pt x="2408" y="1540"/>
                  </a:lnTo>
                  <a:lnTo>
                    <a:pt x="2406" y="1536"/>
                  </a:lnTo>
                  <a:lnTo>
                    <a:pt x="2384" y="1516"/>
                  </a:lnTo>
                  <a:lnTo>
                    <a:pt x="2384" y="1516"/>
                  </a:lnTo>
                  <a:lnTo>
                    <a:pt x="2378" y="1514"/>
                  </a:lnTo>
                  <a:lnTo>
                    <a:pt x="2370" y="1514"/>
                  </a:lnTo>
                  <a:lnTo>
                    <a:pt x="2360" y="1520"/>
                  </a:lnTo>
                  <a:lnTo>
                    <a:pt x="2360" y="1520"/>
                  </a:lnTo>
                  <a:lnTo>
                    <a:pt x="2356" y="1520"/>
                  </a:lnTo>
                  <a:lnTo>
                    <a:pt x="2354" y="1520"/>
                  </a:lnTo>
                  <a:lnTo>
                    <a:pt x="2354" y="1518"/>
                  </a:lnTo>
                  <a:lnTo>
                    <a:pt x="2354" y="1516"/>
                  </a:lnTo>
                  <a:lnTo>
                    <a:pt x="2356" y="1488"/>
                  </a:lnTo>
                  <a:lnTo>
                    <a:pt x="2356" y="1488"/>
                  </a:lnTo>
                  <a:lnTo>
                    <a:pt x="2356" y="1482"/>
                  </a:lnTo>
                  <a:lnTo>
                    <a:pt x="2352" y="1476"/>
                  </a:lnTo>
                  <a:lnTo>
                    <a:pt x="2342" y="1468"/>
                  </a:lnTo>
                  <a:lnTo>
                    <a:pt x="2342" y="1468"/>
                  </a:lnTo>
                  <a:lnTo>
                    <a:pt x="2338" y="1462"/>
                  </a:lnTo>
                  <a:lnTo>
                    <a:pt x="2336" y="1454"/>
                  </a:lnTo>
                  <a:lnTo>
                    <a:pt x="2338" y="1432"/>
                  </a:lnTo>
                  <a:lnTo>
                    <a:pt x="2338" y="1432"/>
                  </a:lnTo>
                  <a:lnTo>
                    <a:pt x="2338" y="1428"/>
                  </a:lnTo>
                  <a:lnTo>
                    <a:pt x="2338" y="1426"/>
                  </a:lnTo>
                  <a:lnTo>
                    <a:pt x="2334" y="1424"/>
                  </a:lnTo>
                  <a:lnTo>
                    <a:pt x="2332" y="1422"/>
                  </a:lnTo>
                  <a:lnTo>
                    <a:pt x="2242" y="1412"/>
                  </a:lnTo>
                  <a:lnTo>
                    <a:pt x="2242" y="1412"/>
                  </a:lnTo>
                  <a:lnTo>
                    <a:pt x="2234" y="1410"/>
                  </a:lnTo>
                  <a:lnTo>
                    <a:pt x="2228" y="1404"/>
                  </a:lnTo>
                  <a:lnTo>
                    <a:pt x="2228" y="1402"/>
                  </a:lnTo>
                  <a:lnTo>
                    <a:pt x="2228" y="1402"/>
                  </a:lnTo>
                  <a:lnTo>
                    <a:pt x="2222" y="1398"/>
                  </a:lnTo>
                  <a:lnTo>
                    <a:pt x="2216" y="1396"/>
                  </a:lnTo>
                  <a:lnTo>
                    <a:pt x="2160" y="1390"/>
                  </a:lnTo>
                  <a:lnTo>
                    <a:pt x="2160" y="1390"/>
                  </a:lnTo>
                  <a:lnTo>
                    <a:pt x="2154" y="1386"/>
                  </a:lnTo>
                  <a:lnTo>
                    <a:pt x="2148" y="1382"/>
                  </a:lnTo>
                  <a:lnTo>
                    <a:pt x="2106" y="1334"/>
                  </a:lnTo>
                  <a:lnTo>
                    <a:pt x="2106" y="1334"/>
                  </a:lnTo>
                  <a:lnTo>
                    <a:pt x="2100" y="1328"/>
                  </a:lnTo>
                  <a:lnTo>
                    <a:pt x="2094" y="1324"/>
                  </a:lnTo>
                  <a:lnTo>
                    <a:pt x="2040" y="1306"/>
                  </a:lnTo>
                  <a:lnTo>
                    <a:pt x="2040" y="1306"/>
                  </a:lnTo>
                  <a:lnTo>
                    <a:pt x="2032" y="1304"/>
                  </a:lnTo>
                  <a:lnTo>
                    <a:pt x="2026" y="1306"/>
                  </a:lnTo>
                  <a:lnTo>
                    <a:pt x="1988" y="1322"/>
                  </a:lnTo>
                  <a:lnTo>
                    <a:pt x="1988" y="1322"/>
                  </a:lnTo>
                  <a:lnTo>
                    <a:pt x="1986" y="1322"/>
                  </a:lnTo>
                  <a:lnTo>
                    <a:pt x="1984" y="1322"/>
                  </a:lnTo>
                  <a:lnTo>
                    <a:pt x="1982" y="1320"/>
                  </a:lnTo>
                  <a:lnTo>
                    <a:pt x="1980" y="1316"/>
                  </a:lnTo>
                  <a:lnTo>
                    <a:pt x="1972" y="1236"/>
                  </a:lnTo>
                  <a:lnTo>
                    <a:pt x="1972" y="1236"/>
                  </a:lnTo>
                  <a:lnTo>
                    <a:pt x="1968" y="1230"/>
                  </a:lnTo>
                  <a:lnTo>
                    <a:pt x="1962" y="1226"/>
                  </a:lnTo>
                  <a:lnTo>
                    <a:pt x="1930" y="1222"/>
                  </a:lnTo>
                  <a:lnTo>
                    <a:pt x="1930" y="1222"/>
                  </a:lnTo>
                  <a:lnTo>
                    <a:pt x="1924" y="1220"/>
                  </a:lnTo>
                  <a:lnTo>
                    <a:pt x="1920" y="1214"/>
                  </a:lnTo>
                  <a:lnTo>
                    <a:pt x="1908" y="1174"/>
                  </a:lnTo>
                  <a:lnTo>
                    <a:pt x="1908" y="1174"/>
                  </a:lnTo>
                  <a:lnTo>
                    <a:pt x="1908" y="1168"/>
                  </a:lnTo>
                  <a:lnTo>
                    <a:pt x="1910" y="1160"/>
                  </a:lnTo>
                  <a:lnTo>
                    <a:pt x="1932" y="1118"/>
                  </a:lnTo>
                  <a:lnTo>
                    <a:pt x="1932" y="1118"/>
                  </a:lnTo>
                  <a:lnTo>
                    <a:pt x="1940" y="1104"/>
                  </a:lnTo>
                  <a:lnTo>
                    <a:pt x="1990" y="1030"/>
                  </a:lnTo>
                  <a:lnTo>
                    <a:pt x="1990" y="1030"/>
                  </a:lnTo>
                  <a:lnTo>
                    <a:pt x="2000" y="1018"/>
                  </a:lnTo>
                  <a:lnTo>
                    <a:pt x="2016" y="1000"/>
                  </a:lnTo>
                  <a:lnTo>
                    <a:pt x="2016" y="1000"/>
                  </a:lnTo>
                  <a:lnTo>
                    <a:pt x="2024" y="986"/>
                  </a:lnTo>
                  <a:lnTo>
                    <a:pt x="2034" y="964"/>
                  </a:lnTo>
                  <a:lnTo>
                    <a:pt x="2034" y="964"/>
                  </a:lnTo>
                  <a:lnTo>
                    <a:pt x="2036" y="962"/>
                  </a:lnTo>
                  <a:lnTo>
                    <a:pt x="2038" y="960"/>
                  </a:lnTo>
                  <a:lnTo>
                    <a:pt x="2040" y="960"/>
                  </a:lnTo>
                  <a:lnTo>
                    <a:pt x="2044" y="962"/>
                  </a:lnTo>
                  <a:lnTo>
                    <a:pt x="2054" y="970"/>
                  </a:lnTo>
                  <a:lnTo>
                    <a:pt x="2054" y="970"/>
                  </a:lnTo>
                  <a:lnTo>
                    <a:pt x="2056" y="970"/>
                  </a:lnTo>
                  <a:lnTo>
                    <a:pt x="2060" y="972"/>
                  </a:lnTo>
                  <a:lnTo>
                    <a:pt x="2062" y="970"/>
                  </a:lnTo>
                  <a:lnTo>
                    <a:pt x="2064" y="968"/>
                  </a:lnTo>
                  <a:lnTo>
                    <a:pt x="2124" y="906"/>
                  </a:lnTo>
                  <a:lnTo>
                    <a:pt x="2124" y="906"/>
                  </a:lnTo>
                  <a:lnTo>
                    <a:pt x="2126" y="904"/>
                  </a:lnTo>
                  <a:lnTo>
                    <a:pt x="2128" y="904"/>
                  </a:lnTo>
                  <a:lnTo>
                    <a:pt x="2130" y="904"/>
                  </a:lnTo>
                  <a:lnTo>
                    <a:pt x="2130" y="908"/>
                  </a:lnTo>
                  <a:lnTo>
                    <a:pt x="2134" y="936"/>
                  </a:lnTo>
                  <a:lnTo>
                    <a:pt x="2134" y="936"/>
                  </a:lnTo>
                  <a:lnTo>
                    <a:pt x="2134" y="944"/>
                  </a:lnTo>
                  <a:lnTo>
                    <a:pt x="2132" y="950"/>
                  </a:lnTo>
                  <a:lnTo>
                    <a:pt x="2122" y="974"/>
                  </a:lnTo>
                  <a:lnTo>
                    <a:pt x="2122" y="974"/>
                  </a:lnTo>
                  <a:lnTo>
                    <a:pt x="2122" y="976"/>
                  </a:lnTo>
                  <a:lnTo>
                    <a:pt x="2122" y="980"/>
                  </a:lnTo>
                  <a:lnTo>
                    <a:pt x="2124" y="982"/>
                  </a:lnTo>
                  <a:lnTo>
                    <a:pt x="2128" y="982"/>
                  </a:lnTo>
                  <a:lnTo>
                    <a:pt x="2146" y="984"/>
                  </a:lnTo>
                  <a:lnTo>
                    <a:pt x="2146" y="984"/>
                  </a:lnTo>
                  <a:lnTo>
                    <a:pt x="2148" y="986"/>
                  </a:lnTo>
                  <a:lnTo>
                    <a:pt x="2152" y="988"/>
                  </a:lnTo>
                  <a:lnTo>
                    <a:pt x="2152" y="990"/>
                  </a:lnTo>
                  <a:lnTo>
                    <a:pt x="2152" y="994"/>
                  </a:lnTo>
                  <a:lnTo>
                    <a:pt x="2152" y="1002"/>
                  </a:lnTo>
                  <a:lnTo>
                    <a:pt x="2152" y="1002"/>
                  </a:lnTo>
                  <a:lnTo>
                    <a:pt x="2152" y="1006"/>
                  </a:lnTo>
                  <a:lnTo>
                    <a:pt x="2156" y="1004"/>
                  </a:lnTo>
                  <a:lnTo>
                    <a:pt x="2200" y="958"/>
                  </a:lnTo>
                  <a:lnTo>
                    <a:pt x="2200" y="958"/>
                  </a:lnTo>
                  <a:lnTo>
                    <a:pt x="2206" y="954"/>
                  </a:lnTo>
                  <a:lnTo>
                    <a:pt x="2212" y="954"/>
                  </a:lnTo>
                  <a:lnTo>
                    <a:pt x="2256" y="968"/>
                  </a:lnTo>
                  <a:lnTo>
                    <a:pt x="2256" y="968"/>
                  </a:lnTo>
                  <a:lnTo>
                    <a:pt x="2264" y="968"/>
                  </a:lnTo>
                  <a:lnTo>
                    <a:pt x="2270" y="968"/>
                  </a:lnTo>
                  <a:lnTo>
                    <a:pt x="2280" y="964"/>
                  </a:lnTo>
                  <a:lnTo>
                    <a:pt x="2280" y="964"/>
                  </a:lnTo>
                  <a:lnTo>
                    <a:pt x="2282" y="962"/>
                  </a:lnTo>
                  <a:lnTo>
                    <a:pt x="2284" y="960"/>
                  </a:lnTo>
                  <a:lnTo>
                    <a:pt x="2284" y="956"/>
                  </a:lnTo>
                  <a:lnTo>
                    <a:pt x="2284" y="954"/>
                  </a:lnTo>
                  <a:lnTo>
                    <a:pt x="2280" y="938"/>
                  </a:lnTo>
                  <a:lnTo>
                    <a:pt x="2280" y="938"/>
                  </a:lnTo>
                  <a:lnTo>
                    <a:pt x="2276" y="932"/>
                  </a:lnTo>
                  <a:lnTo>
                    <a:pt x="2270" y="926"/>
                  </a:lnTo>
                  <a:lnTo>
                    <a:pt x="2240" y="914"/>
                  </a:lnTo>
                  <a:lnTo>
                    <a:pt x="2240" y="914"/>
                  </a:lnTo>
                  <a:lnTo>
                    <a:pt x="2226" y="908"/>
                  </a:lnTo>
                  <a:lnTo>
                    <a:pt x="2172" y="890"/>
                  </a:lnTo>
                  <a:lnTo>
                    <a:pt x="2172" y="890"/>
                  </a:lnTo>
                  <a:lnTo>
                    <a:pt x="2168" y="886"/>
                  </a:lnTo>
                  <a:lnTo>
                    <a:pt x="2166" y="878"/>
                  </a:lnTo>
                  <a:lnTo>
                    <a:pt x="2168" y="868"/>
                  </a:lnTo>
                  <a:lnTo>
                    <a:pt x="2168" y="868"/>
                  </a:lnTo>
                  <a:lnTo>
                    <a:pt x="2168" y="866"/>
                  </a:lnTo>
                  <a:lnTo>
                    <a:pt x="2170" y="864"/>
                  </a:lnTo>
                  <a:lnTo>
                    <a:pt x="2172" y="864"/>
                  </a:lnTo>
                  <a:lnTo>
                    <a:pt x="2174" y="866"/>
                  </a:lnTo>
                  <a:lnTo>
                    <a:pt x="2184" y="874"/>
                  </a:lnTo>
                  <a:lnTo>
                    <a:pt x="2184" y="874"/>
                  </a:lnTo>
                  <a:lnTo>
                    <a:pt x="2186" y="874"/>
                  </a:lnTo>
                  <a:lnTo>
                    <a:pt x="2188" y="874"/>
                  </a:lnTo>
                  <a:lnTo>
                    <a:pt x="2190" y="874"/>
                  </a:lnTo>
                  <a:lnTo>
                    <a:pt x="2190" y="870"/>
                  </a:lnTo>
                  <a:lnTo>
                    <a:pt x="2186" y="830"/>
                  </a:lnTo>
                  <a:lnTo>
                    <a:pt x="2186" y="830"/>
                  </a:lnTo>
                  <a:lnTo>
                    <a:pt x="2186" y="822"/>
                  </a:lnTo>
                  <a:lnTo>
                    <a:pt x="2188" y="814"/>
                  </a:lnTo>
                  <a:lnTo>
                    <a:pt x="2214" y="760"/>
                  </a:lnTo>
                  <a:lnTo>
                    <a:pt x="2214" y="760"/>
                  </a:lnTo>
                  <a:lnTo>
                    <a:pt x="2214" y="754"/>
                  </a:lnTo>
                  <a:lnTo>
                    <a:pt x="2212" y="748"/>
                  </a:lnTo>
                  <a:lnTo>
                    <a:pt x="2190" y="728"/>
                  </a:lnTo>
                  <a:lnTo>
                    <a:pt x="2190" y="728"/>
                  </a:lnTo>
                  <a:lnTo>
                    <a:pt x="2188" y="722"/>
                  </a:lnTo>
                  <a:lnTo>
                    <a:pt x="2188" y="716"/>
                  </a:lnTo>
                  <a:lnTo>
                    <a:pt x="2196" y="706"/>
                  </a:lnTo>
                  <a:lnTo>
                    <a:pt x="2196" y="706"/>
                  </a:lnTo>
                  <a:lnTo>
                    <a:pt x="2196" y="700"/>
                  </a:lnTo>
                  <a:lnTo>
                    <a:pt x="2194" y="694"/>
                  </a:lnTo>
                  <a:lnTo>
                    <a:pt x="2172" y="670"/>
                  </a:lnTo>
                  <a:lnTo>
                    <a:pt x="2172" y="670"/>
                  </a:lnTo>
                  <a:lnTo>
                    <a:pt x="2166" y="666"/>
                  </a:lnTo>
                  <a:lnTo>
                    <a:pt x="2160" y="664"/>
                  </a:lnTo>
                  <a:lnTo>
                    <a:pt x="2116" y="658"/>
                  </a:lnTo>
                  <a:lnTo>
                    <a:pt x="2116" y="658"/>
                  </a:lnTo>
                  <a:lnTo>
                    <a:pt x="2114" y="658"/>
                  </a:lnTo>
                  <a:lnTo>
                    <a:pt x="2112" y="660"/>
                  </a:lnTo>
                  <a:lnTo>
                    <a:pt x="2110" y="662"/>
                  </a:lnTo>
                  <a:lnTo>
                    <a:pt x="2110" y="666"/>
                  </a:lnTo>
                  <a:lnTo>
                    <a:pt x="2114" y="682"/>
                  </a:lnTo>
                  <a:lnTo>
                    <a:pt x="2114" y="682"/>
                  </a:lnTo>
                  <a:lnTo>
                    <a:pt x="2114" y="688"/>
                  </a:lnTo>
                  <a:lnTo>
                    <a:pt x="2114" y="696"/>
                  </a:lnTo>
                  <a:lnTo>
                    <a:pt x="2096" y="772"/>
                  </a:lnTo>
                  <a:lnTo>
                    <a:pt x="2096" y="772"/>
                  </a:lnTo>
                  <a:lnTo>
                    <a:pt x="2096" y="776"/>
                  </a:lnTo>
                  <a:lnTo>
                    <a:pt x="2094" y="776"/>
                  </a:lnTo>
                  <a:lnTo>
                    <a:pt x="2092" y="776"/>
                  </a:lnTo>
                  <a:lnTo>
                    <a:pt x="2090" y="774"/>
                  </a:lnTo>
                  <a:lnTo>
                    <a:pt x="2056" y="740"/>
                  </a:lnTo>
                  <a:lnTo>
                    <a:pt x="2056" y="740"/>
                  </a:lnTo>
                  <a:lnTo>
                    <a:pt x="2054" y="734"/>
                  </a:lnTo>
                  <a:lnTo>
                    <a:pt x="2052" y="726"/>
                  </a:lnTo>
                  <a:lnTo>
                    <a:pt x="2054" y="702"/>
                  </a:lnTo>
                  <a:lnTo>
                    <a:pt x="2054" y="702"/>
                  </a:lnTo>
                  <a:lnTo>
                    <a:pt x="2054" y="700"/>
                  </a:lnTo>
                  <a:lnTo>
                    <a:pt x="2054" y="696"/>
                  </a:lnTo>
                  <a:lnTo>
                    <a:pt x="2050" y="694"/>
                  </a:lnTo>
                  <a:lnTo>
                    <a:pt x="2048" y="694"/>
                  </a:lnTo>
                  <a:lnTo>
                    <a:pt x="2028" y="692"/>
                  </a:lnTo>
                  <a:lnTo>
                    <a:pt x="2028" y="692"/>
                  </a:lnTo>
                  <a:lnTo>
                    <a:pt x="2020" y="692"/>
                  </a:lnTo>
                  <a:lnTo>
                    <a:pt x="2016" y="698"/>
                  </a:lnTo>
                  <a:lnTo>
                    <a:pt x="2010" y="708"/>
                  </a:lnTo>
                  <a:lnTo>
                    <a:pt x="2010" y="708"/>
                  </a:lnTo>
                  <a:lnTo>
                    <a:pt x="2004" y="712"/>
                  </a:lnTo>
                  <a:lnTo>
                    <a:pt x="1998" y="712"/>
                  </a:lnTo>
                  <a:lnTo>
                    <a:pt x="1970" y="700"/>
                  </a:lnTo>
                  <a:lnTo>
                    <a:pt x="1970" y="700"/>
                  </a:lnTo>
                  <a:lnTo>
                    <a:pt x="1954" y="696"/>
                  </a:lnTo>
                  <a:lnTo>
                    <a:pt x="1874" y="686"/>
                  </a:lnTo>
                  <a:lnTo>
                    <a:pt x="1874" y="686"/>
                  </a:lnTo>
                  <a:lnTo>
                    <a:pt x="1858" y="688"/>
                  </a:lnTo>
                  <a:lnTo>
                    <a:pt x="1836" y="692"/>
                  </a:lnTo>
                  <a:lnTo>
                    <a:pt x="1836" y="692"/>
                  </a:lnTo>
                  <a:lnTo>
                    <a:pt x="1834" y="694"/>
                  </a:lnTo>
                  <a:lnTo>
                    <a:pt x="1832" y="696"/>
                  </a:lnTo>
                  <a:lnTo>
                    <a:pt x="1830" y="698"/>
                  </a:lnTo>
                  <a:lnTo>
                    <a:pt x="1830" y="702"/>
                  </a:lnTo>
                  <a:lnTo>
                    <a:pt x="1846" y="744"/>
                  </a:lnTo>
                  <a:lnTo>
                    <a:pt x="1846" y="744"/>
                  </a:lnTo>
                  <a:lnTo>
                    <a:pt x="1846" y="746"/>
                  </a:lnTo>
                  <a:lnTo>
                    <a:pt x="1844" y="750"/>
                  </a:lnTo>
                  <a:lnTo>
                    <a:pt x="1842" y="752"/>
                  </a:lnTo>
                  <a:lnTo>
                    <a:pt x="1840" y="752"/>
                  </a:lnTo>
                  <a:lnTo>
                    <a:pt x="1770" y="760"/>
                  </a:lnTo>
                  <a:lnTo>
                    <a:pt x="1770" y="760"/>
                  </a:lnTo>
                  <a:lnTo>
                    <a:pt x="1762" y="758"/>
                  </a:lnTo>
                  <a:lnTo>
                    <a:pt x="1756" y="754"/>
                  </a:lnTo>
                  <a:lnTo>
                    <a:pt x="1714" y="714"/>
                  </a:lnTo>
                  <a:lnTo>
                    <a:pt x="1714" y="714"/>
                  </a:lnTo>
                  <a:lnTo>
                    <a:pt x="1704" y="704"/>
                  </a:lnTo>
                  <a:lnTo>
                    <a:pt x="1704" y="704"/>
                  </a:lnTo>
                  <a:lnTo>
                    <a:pt x="1698" y="700"/>
                  </a:lnTo>
                  <a:lnTo>
                    <a:pt x="1690" y="700"/>
                  </a:lnTo>
                  <a:lnTo>
                    <a:pt x="1652" y="706"/>
                  </a:lnTo>
                  <a:lnTo>
                    <a:pt x="1652" y="706"/>
                  </a:lnTo>
                  <a:lnTo>
                    <a:pt x="1644" y="708"/>
                  </a:lnTo>
                  <a:lnTo>
                    <a:pt x="1640" y="714"/>
                  </a:lnTo>
                  <a:lnTo>
                    <a:pt x="1626" y="736"/>
                  </a:lnTo>
                  <a:lnTo>
                    <a:pt x="1626" y="736"/>
                  </a:lnTo>
                  <a:lnTo>
                    <a:pt x="1624" y="738"/>
                  </a:lnTo>
                  <a:lnTo>
                    <a:pt x="1620" y="740"/>
                  </a:lnTo>
                  <a:lnTo>
                    <a:pt x="1618" y="740"/>
                  </a:lnTo>
                  <a:lnTo>
                    <a:pt x="1616" y="738"/>
                  </a:lnTo>
                  <a:lnTo>
                    <a:pt x="1586" y="714"/>
                  </a:lnTo>
                  <a:lnTo>
                    <a:pt x="1586" y="714"/>
                  </a:lnTo>
                  <a:lnTo>
                    <a:pt x="1580" y="710"/>
                  </a:lnTo>
                  <a:lnTo>
                    <a:pt x="1572" y="708"/>
                  </a:lnTo>
                  <a:lnTo>
                    <a:pt x="1536" y="704"/>
                  </a:lnTo>
                  <a:lnTo>
                    <a:pt x="1536" y="704"/>
                  </a:lnTo>
                  <a:lnTo>
                    <a:pt x="1528" y="702"/>
                  </a:lnTo>
                  <a:lnTo>
                    <a:pt x="1522" y="698"/>
                  </a:lnTo>
                  <a:lnTo>
                    <a:pt x="1470" y="668"/>
                  </a:lnTo>
                  <a:lnTo>
                    <a:pt x="1470" y="668"/>
                  </a:lnTo>
                  <a:lnTo>
                    <a:pt x="1464" y="664"/>
                  </a:lnTo>
                  <a:lnTo>
                    <a:pt x="1460" y="658"/>
                  </a:lnTo>
                  <a:lnTo>
                    <a:pt x="1390" y="540"/>
                  </a:lnTo>
                  <a:lnTo>
                    <a:pt x="1390" y="540"/>
                  </a:lnTo>
                  <a:lnTo>
                    <a:pt x="1384" y="536"/>
                  </a:lnTo>
                  <a:lnTo>
                    <a:pt x="1378" y="534"/>
                  </a:lnTo>
                  <a:lnTo>
                    <a:pt x="1342" y="538"/>
                  </a:lnTo>
                  <a:lnTo>
                    <a:pt x="1342" y="538"/>
                  </a:lnTo>
                  <a:lnTo>
                    <a:pt x="1340" y="538"/>
                  </a:lnTo>
                  <a:lnTo>
                    <a:pt x="1338" y="536"/>
                  </a:lnTo>
                  <a:lnTo>
                    <a:pt x="1336" y="534"/>
                  </a:lnTo>
                  <a:lnTo>
                    <a:pt x="1338" y="530"/>
                  </a:lnTo>
                  <a:lnTo>
                    <a:pt x="1350" y="494"/>
                  </a:lnTo>
                  <a:lnTo>
                    <a:pt x="1350" y="494"/>
                  </a:lnTo>
                  <a:lnTo>
                    <a:pt x="1350" y="490"/>
                  </a:lnTo>
                  <a:lnTo>
                    <a:pt x="1346" y="490"/>
                  </a:lnTo>
                  <a:lnTo>
                    <a:pt x="1308" y="518"/>
                  </a:lnTo>
                  <a:lnTo>
                    <a:pt x="1308" y="518"/>
                  </a:lnTo>
                  <a:lnTo>
                    <a:pt x="1306" y="520"/>
                  </a:lnTo>
                  <a:lnTo>
                    <a:pt x="1304" y="520"/>
                  </a:lnTo>
                  <a:lnTo>
                    <a:pt x="1302" y="518"/>
                  </a:lnTo>
                  <a:lnTo>
                    <a:pt x="1302" y="516"/>
                  </a:lnTo>
                  <a:lnTo>
                    <a:pt x="1302" y="446"/>
                  </a:lnTo>
                  <a:lnTo>
                    <a:pt x="1302" y="446"/>
                  </a:lnTo>
                  <a:lnTo>
                    <a:pt x="1300" y="444"/>
                  </a:lnTo>
                  <a:lnTo>
                    <a:pt x="1300" y="442"/>
                  </a:lnTo>
                  <a:lnTo>
                    <a:pt x="1298" y="442"/>
                  </a:lnTo>
                  <a:lnTo>
                    <a:pt x="1296" y="444"/>
                  </a:lnTo>
                  <a:lnTo>
                    <a:pt x="1264" y="470"/>
                  </a:lnTo>
                  <a:lnTo>
                    <a:pt x="1264" y="470"/>
                  </a:lnTo>
                  <a:lnTo>
                    <a:pt x="1258" y="472"/>
                  </a:lnTo>
                  <a:lnTo>
                    <a:pt x="1250" y="472"/>
                  </a:lnTo>
                  <a:lnTo>
                    <a:pt x="1188" y="454"/>
                  </a:lnTo>
                  <a:lnTo>
                    <a:pt x="1188" y="454"/>
                  </a:lnTo>
                  <a:lnTo>
                    <a:pt x="1180" y="450"/>
                  </a:lnTo>
                  <a:lnTo>
                    <a:pt x="1176" y="446"/>
                  </a:lnTo>
                  <a:lnTo>
                    <a:pt x="1164" y="428"/>
                  </a:lnTo>
                  <a:lnTo>
                    <a:pt x="1164" y="428"/>
                  </a:lnTo>
                  <a:lnTo>
                    <a:pt x="1158" y="424"/>
                  </a:lnTo>
                  <a:lnTo>
                    <a:pt x="1152" y="424"/>
                  </a:lnTo>
                  <a:lnTo>
                    <a:pt x="1104" y="440"/>
                  </a:lnTo>
                  <a:lnTo>
                    <a:pt x="1104" y="440"/>
                  </a:lnTo>
                  <a:lnTo>
                    <a:pt x="1100" y="440"/>
                  </a:lnTo>
                  <a:lnTo>
                    <a:pt x="1098" y="440"/>
                  </a:lnTo>
                  <a:lnTo>
                    <a:pt x="1094" y="438"/>
                  </a:lnTo>
                  <a:lnTo>
                    <a:pt x="1094" y="434"/>
                  </a:lnTo>
                  <a:lnTo>
                    <a:pt x="1072" y="362"/>
                  </a:lnTo>
                  <a:lnTo>
                    <a:pt x="1072" y="362"/>
                  </a:lnTo>
                  <a:lnTo>
                    <a:pt x="1066" y="346"/>
                  </a:lnTo>
                  <a:lnTo>
                    <a:pt x="1022" y="216"/>
                  </a:lnTo>
                  <a:lnTo>
                    <a:pt x="1022" y="216"/>
                  </a:lnTo>
                  <a:lnTo>
                    <a:pt x="1018" y="210"/>
                  </a:lnTo>
                  <a:lnTo>
                    <a:pt x="1012" y="208"/>
                  </a:lnTo>
                  <a:lnTo>
                    <a:pt x="978" y="204"/>
                  </a:lnTo>
                  <a:lnTo>
                    <a:pt x="978" y="204"/>
                  </a:lnTo>
                  <a:lnTo>
                    <a:pt x="972" y="200"/>
                  </a:lnTo>
                  <a:lnTo>
                    <a:pt x="968" y="196"/>
                  </a:lnTo>
                  <a:lnTo>
                    <a:pt x="950" y="86"/>
                  </a:lnTo>
                  <a:lnTo>
                    <a:pt x="950" y="86"/>
                  </a:lnTo>
                  <a:lnTo>
                    <a:pt x="946" y="80"/>
                  </a:lnTo>
                  <a:lnTo>
                    <a:pt x="940" y="74"/>
                  </a:lnTo>
                  <a:lnTo>
                    <a:pt x="822" y="24"/>
                  </a:lnTo>
                  <a:lnTo>
                    <a:pt x="822" y="24"/>
                  </a:lnTo>
                  <a:lnTo>
                    <a:pt x="814" y="22"/>
                  </a:lnTo>
                  <a:lnTo>
                    <a:pt x="806" y="22"/>
                  </a:lnTo>
                  <a:lnTo>
                    <a:pt x="776" y="26"/>
                  </a:lnTo>
                  <a:lnTo>
                    <a:pt x="776" y="26"/>
                  </a:lnTo>
                  <a:lnTo>
                    <a:pt x="770" y="24"/>
                  </a:lnTo>
                  <a:lnTo>
                    <a:pt x="762" y="22"/>
                  </a:lnTo>
                  <a:lnTo>
                    <a:pt x="742" y="4"/>
                  </a:lnTo>
                  <a:lnTo>
                    <a:pt x="742" y="4"/>
                  </a:lnTo>
                  <a:lnTo>
                    <a:pt x="734" y="0"/>
                  </a:lnTo>
                  <a:lnTo>
                    <a:pt x="728" y="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8" y="18"/>
                  </a:lnTo>
                  <a:lnTo>
                    <a:pt x="694" y="26"/>
                  </a:lnTo>
                  <a:lnTo>
                    <a:pt x="664" y="104"/>
                  </a:lnTo>
                  <a:lnTo>
                    <a:pt x="664" y="104"/>
                  </a:lnTo>
                  <a:lnTo>
                    <a:pt x="662" y="112"/>
                  </a:lnTo>
                  <a:lnTo>
                    <a:pt x="662" y="120"/>
                  </a:lnTo>
                  <a:lnTo>
                    <a:pt x="666" y="132"/>
                  </a:lnTo>
                  <a:lnTo>
                    <a:pt x="666" y="132"/>
                  </a:lnTo>
                  <a:lnTo>
                    <a:pt x="666" y="140"/>
                  </a:lnTo>
                  <a:lnTo>
                    <a:pt x="662" y="146"/>
                  </a:lnTo>
                  <a:lnTo>
                    <a:pt x="636" y="172"/>
                  </a:lnTo>
                  <a:lnTo>
                    <a:pt x="636" y="172"/>
                  </a:lnTo>
                  <a:lnTo>
                    <a:pt x="634" y="174"/>
                  </a:lnTo>
                  <a:lnTo>
                    <a:pt x="632" y="174"/>
                  </a:lnTo>
                  <a:lnTo>
                    <a:pt x="628" y="172"/>
                  </a:lnTo>
                  <a:lnTo>
                    <a:pt x="628" y="170"/>
                  </a:lnTo>
                  <a:lnTo>
                    <a:pt x="614" y="140"/>
                  </a:lnTo>
                  <a:lnTo>
                    <a:pt x="614" y="140"/>
                  </a:lnTo>
                  <a:lnTo>
                    <a:pt x="608" y="134"/>
                  </a:lnTo>
                  <a:lnTo>
                    <a:pt x="604" y="128"/>
                  </a:lnTo>
                  <a:lnTo>
                    <a:pt x="530" y="74"/>
                  </a:lnTo>
                  <a:lnTo>
                    <a:pt x="530" y="74"/>
                  </a:lnTo>
                  <a:lnTo>
                    <a:pt x="526" y="72"/>
                  </a:lnTo>
                  <a:lnTo>
                    <a:pt x="526" y="76"/>
                  </a:lnTo>
                  <a:lnTo>
                    <a:pt x="530" y="88"/>
                  </a:lnTo>
                  <a:lnTo>
                    <a:pt x="530" y="88"/>
                  </a:lnTo>
                  <a:lnTo>
                    <a:pt x="530" y="92"/>
                  </a:lnTo>
                  <a:lnTo>
                    <a:pt x="530" y="94"/>
                  </a:lnTo>
                  <a:lnTo>
                    <a:pt x="528" y="96"/>
                  </a:lnTo>
                  <a:lnTo>
                    <a:pt x="524" y="98"/>
                  </a:lnTo>
                  <a:lnTo>
                    <a:pt x="504" y="102"/>
                  </a:lnTo>
                  <a:lnTo>
                    <a:pt x="504" y="102"/>
                  </a:lnTo>
                  <a:lnTo>
                    <a:pt x="498" y="106"/>
                  </a:lnTo>
                  <a:lnTo>
                    <a:pt x="496" y="112"/>
                  </a:lnTo>
                  <a:lnTo>
                    <a:pt x="498" y="154"/>
                  </a:lnTo>
                  <a:lnTo>
                    <a:pt x="498" y="154"/>
                  </a:lnTo>
                  <a:lnTo>
                    <a:pt x="500" y="162"/>
                  </a:lnTo>
                  <a:lnTo>
                    <a:pt x="504" y="168"/>
                  </a:lnTo>
                  <a:lnTo>
                    <a:pt x="546" y="216"/>
                  </a:lnTo>
                  <a:lnTo>
                    <a:pt x="546" y="216"/>
                  </a:lnTo>
                  <a:lnTo>
                    <a:pt x="548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4" y="222"/>
                  </a:lnTo>
                  <a:lnTo>
                    <a:pt x="464" y="226"/>
                  </a:lnTo>
                  <a:lnTo>
                    <a:pt x="464" y="226"/>
                  </a:lnTo>
                  <a:lnTo>
                    <a:pt x="462" y="226"/>
                  </a:lnTo>
                  <a:lnTo>
                    <a:pt x="458" y="224"/>
                  </a:lnTo>
                  <a:lnTo>
                    <a:pt x="458" y="222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8" y="218"/>
                  </a:lnTo>
                  <a:lnTo>
                    <a:pt x="456" y="216"/>
                  </a:lnTo>
                  <a:lnTo>
                    <a:pt x="456" y="212"/>
                  </a:lnTo>
                  <a:lnTo>
                    <a:pt x="454" y="212"/>
                  </a:lnTo>
                  <a:lnTo>
                    <a:pt x="450" y="210"/>
                  </a:lnTo>
                  <a:lnTo>
                    <a:pt x="348" y="212"/>
                  </a:lnTo>
                  <a:lnTo>
                    <a:pt x="348" y="212"/>
                  </a:lnTo>
                  <a:lnTo>
                    <a:pt x="340" y="214"/>
                  </a:lnTo>
                  <a:lnTo>
                    <a:pt x="334" y="218"/>
                  </a:lnTo>
                  <a:lnTo>
                    <a:pt x="292" y="256"/>
                  </a:lnTo>
                  <a:lnTo>
                    <a:pt x="292" y="256"/>
                  </a:lnTo>
                  <a:lnTo>
                    <a:pt x="286" y="262"/>
                  </a:lnTo>
                  <a:lnTo>
                    <a:pt x="284" y="268"/>
                  </a:lnTo>
                  <a:lnTo>
                    <a:pt x="272" y="308"/>
                  </a:lnTo>
                  <a:lnTo>
                    <a:pt x="272" y="308"/>
                  </a:lnTo>
                  <a:lnTo>
                    <a:pt x="270" y="316"/>
                  </a:lnTo>
                  <a:lnTo>
                    <a:pt x="274" y="322"/>
                  </a:lnTo>
                  <a:lnTo>
                    <a:pt x="294" y="342"/>
                  </a:lnTo>
                  <a:lnTo>
                    <a:pt x="294" y="342"/>
                  </a:lnTo>
                  <a:lnTo>
                    <a:pt x="296" y="344"/>
                  </a:lnTo>
                  <a:lnTo>
                    <a:pt x="296" y="348"/>
                  </a:lnTo>
                  <a:lnTo>
                    <a:pt x="294" y="350"/>
                  </a:lnTo>
                  <a:lnTo>
                    <a:pt x="292" y="352"/>
                  </a:lnTo>
                  <a:lnTo>
                    <a:pt x="230" y="378"/>
                  </a:lnTo>
                  <a:lnTo>
                    <a:pt x="230" y="378"/>
                  </a:lnTo>
                  <a:lnTo>
                    <a:pt x="226" y="380"/>
                  </a:lnTo>
                  <a:lnTo>
                    <a:pt x="226" y="382"/>
                  </a:lnTo>
                  <a:lnTo>
                    <a:pt x="226" y="386"/>
                  </a:lnTo>
                  <a:lnTo>
                    <a:pt x="226" y="388"/>
                  </a:lnTo>
                  <a:lnTo>
                    <a:pt x="292" y="468"/>
                  </a:lnTo>
                  <a:lnTo>
                    <a:pt x="292" y="468"/>
                  </a:lnTo>
                  <a:lnTo>
                    <a:pt x="294" y="470"/>
                  </a:lnTo>
                  <a:lnTo>
                    <a:pt x="294" y="472"/>
                  </a:lnTo>
                  <a:lnTo>
                    <a:pt x="292" y="474"/>
                  </a:lnTo>
                  <a:lnTo>
                    <a:pt x="290" y="476"/>
                  </a:lnTo>
                  <a:lnTo>
                    <a:pt x="206" y="500"/>
                  </a:lnTo>
                  <a:lnTo>
                    <a:pt x="206" y="500"/>
                  </a:lnTo>
                  <a:lnTo>
                    <a:pt x="198" y="500"/>
                  </a:lnTo>
                  <a:lnTo>
                    <a:pt x="190" y="498"/>
                  </a:lnTo>
                  <a:lnTo>
                    <a:pt x="44" y="446"/>
                  </a:lnTo>
                  <a:lnTo>
                    <a:pt x="44" y="446"/>
                  </a:lnTo>
                  <a:lnTo>
                    <a:pt x="36" y="446"/>
                  </a:lnTo>
                  <a:lnTo>
                    <a:pt x="30" y="448"/>
                  </a:lnTo>
                  <a:lnTo>
                    <a:pt x="2" y="472"/>
                  </a:lnTo>
                  <a:lnTo>
                    <a:pt x="2" y="472"/>
                  </a:lnTo>
                  <a:lnTo>
                    <a:pt x="2" y="474"/>
                  </a:lnTo>
                  <a:lnTo>
                    <a:pt x="0" y="478"/>
                  </a:lnTo>
                  <a:lnTo>
                    <a:pt x="2" y="480"/>
                  </a:lnTo>
                  <a:lnTo>
                    <a:pt x="4" y="482"/>
                  </a:lnTo>
                  <a:lnTo>
                    <a:pt x="104" y="530"/>
                  </a:lnTo>
                  <a:lnTo>
                    <a:pt x="104" y="530"/>
                  </a:lnTo>
                  <a:lnTo>
                    <a:pt x="118" y="536"/>
                  </a:lnTo>
                  <a:lnTo>
                    <a:pt x="302" y="558"/>
                  </a:lnTo>
                  <a:lnTo>
                    <a:pt x="302" y="558"/>
                  </a:lnTo>
                  <a:lnTo>
                    <a:pt x="306" y="558"/>
                  </a:lnTo>
                  <a:lnTo>
                    <a:pt x="306" y="558"/>
                  </a:lnTo>
                  <a:lnTo>
                    <a:pt x="300" y="560"/>
                  </a:lnTo>
                  <a:lnTo>
                    <a:pt x="296" y="564"/>
                  </a:lnTo>
                  <a:lnTo>
                    <a:pt x="278" y="586"/>
                  </a:lnTo>
                  <a:lnTo>
                    <a:pt x="278" y="586"/>
                  </a:lnTo>
                  <a:lnTo>
                    <a:pt x="276" y="588"/>
                  </a:lnTo>
                  <a:lnTo>
                    <a:pt x="276" y="590"/>
                  </a:lnTo>
                  <a:lnTo>
                    <a:pt x="278" y="592"/>
                  </a:lnTo>
                  <a:lnTo>
                    <a:pt x="280" y="594"/>
                  </a:lnTo>
                  <a:lnTo>
                    <a:pt x="342" y="614"/>
                  </a:lnTo>
                  <a:lnTo>
                    <a:pt x="342" y="614"/>
                  </a:lnTo>
                  <a:lnTo>
                    <a:pt x="348" y="612"/>
                  </a:lnTo>
                  <a:lnTo>
                    <a:pt x="354" y="608"/>
                  </a:lnTo>
                  <a:lnTo>
                    <a:pt x="364" y="594"/>
                  </a:lnTo>
                  <a:lnTo>
                    <a:pt x="364" y="594"/>
                  </a:lnTo>
                  <a:lnTo>
                    <a:pt x="368" y="590"/>
                  </a:lnTo>
                  <a:lnTo>
                    <a:pt x="376" y="590"/>
                  </a:lnTo>
                  <a:lnTo>
                    <a:pt x="394" y="592"/>
                  </a:lnTo>
                  <a:lnTo>
                    <a:pt x="394" y="592"/>
                  </a:lnTo>
                  <a:lnTo>
                    <a:pt x="398" y="592"/>
                  </a:lnTo>
                  <a:lnTo>
                    <a:pt x="400" y="592"/>
                  </a:lnTo>
                  <a:lnTo>
                    <a:pt x="402" y="588"/>
                  </a:lnTo>
                  <a:lnTo>
                    <a:pt x="404" y="586"/>
                  </a:lnTo>
                  <a:lnTo>
                    <a:pt x="406" y="574"/>
                  </a:lnTo>
                  <a:lnTo>
                    <a:pt x="406" y="574"/>
                  </a:lnTo>
                  <a:lnTo>
                    <a:pt x="406" y="568"/>
                  </a:lnTo>
                  <a:lnTo>
                    <a:pt x="406" y="566"/>
                  </a:lnTo>
                  <a:lnTo>
                    <a:pt x="406" y="566"/>
                  </a:lnTo>
                  <a:lnTo>
                    <a:pt x="404" y="564"/>
                  </a:lnTo>
                  <a:lnTo>
                    <a:pt x="404" y="560"/>
                  </a:lnTo>
                  <a:lnTo>
                    <a:pt x="404" y="560"/>
                  </a:lnTo>
                  <a:lnTo>
                    <a:pt x="408" y="556"/>
                  </a:lnTo>
                  <a:lnTo>
                    <a:pt x="414" y="554"/>
                  </a:lnTo>
                  <a:lnTo>
                    <a:pt x="494" y="550"/>
                  </a:lnTo>
                  <a:lnTo>
                    <a:pt x="494" y="550"/>
                  </a:lnTo>
                  <a:lnTo>
                    <a:pt x="496" y="552"/>
                  </a:lnTo>
                  <a:lnTo>
                    <a:pt x="498" y="552"/>
                  </a:lnTo>
                  <a:lnTo>
                    <a:pt x="498" y="554"/>
                  </a:lnTo>
                  <a:lnTo>
                    <a:pt x="498" y="558"/>
                  </a:lnTo>
                  <a:lnTo>
                    <a:pt x="490" y="572"/>
                  </a:lnTo>
                  <a:lnTo>
                    <a:pt x="490" y="572"/>
                  </a:lnTo>
                  <a:lnTo>
                    <a:pt x="484" y="576"/>
                  </a:lnTo>
                  <a:lnTo>
                    <a:pt x="478" y="578"/>
                  </a:lnTo>
                  <a:lnTo>
                    <a:pt x="448" y="574"/>
                  </a:lnTo>
                  <a:lnTo>
                    <a:pt x="448" y="574"/>
                  </a:lnTo>
                  <a:lnTo>
                    <a:pt x="444" y="574"/>
                  </a:lnTo>
                  <a:lnTo>
                    <a:pt x="442" y="576"/>
                  </a:lnTo>
                  <a:lnTo>
                    <a:pt x="440" y="578"/>
                  </a:lnTo>
                  <a:lnTo>
                    <a:pt x="438" y="582"/>
                  </a:lnTo>
                  <a:lnTo>
                    <a:pt x="436" y="596"/>
                  </a:lnTo>
                  <a:lnTo>
                    <a:pt x="436" y="596"/>
                  </a:lnTo>
                  <a:lnTo>
                    <a:pt x="438" y="598"/>
                  </a:lnTo>
                  <a:lnTo>
                    <a:pt x="438" y="602"/>
                  </a:lnTo>
                  <a:lnTo>
                    <a:pt x="440" y="604"/>
                  </a:lnTo>
                  <a:lnTo>
                    <a:pt x="444" y="606"/>
                  </a:lnTo>
                  <a:lnTo>
                    <a:pt x="522" y="624"/>
                  </a:lnTo>
                  <a:lnTo>
                    <a:pt x="522" y="624"/>
                  </a:lnTo>
                  <a:lnTo>
                    <a:pt x="528" y="628"/>
                  </a:lnTo>
                  <a:lnTo>
                    <a:pt x="530" y="634"/>
                  </a:lnTo>
                  <a:lnTo>
                    <a:pt x="534" y="660"/>
                  </a:lnTo>
                  <a:lnTo>
                    <a:pt x="534" y="660"/>
                  </a:lnTo>
                  <a:lnTo>
                    <a:pt x="538" y="666"/>
                  </a:lnTo>
                  <a:lnTo>
                    <a:pt x="544" y="668"/>
                  </a:lnTo>
                  <a:lnTo>
                    <a:pt x="596" y="674"/>
                  </a:lnTo>
                  <a:lnTo>
                    <a:pt x="596" y="674"/>
                  </a:lnTo>
                  <a:lnTo>
                    <a:pt x="604" y="678"/>
                  </a:lnTo>
                  <a:lnTo>
                    <a:pt x="610" y="682"/>
                  </a:lnTo>
                  <a:lnTo>
                    <a:pt x="704" y="808"/>
                  </a:lnTo>
                  <a:lnTo>
                    <a:pt x="704" y="808"/>
                  </a:lnTo>
                  <a:lnTo>
                    <a:pt x="706" y="816"/>
                  </a:lnTo>
                  <a:lnTo>
                    <a:pt x="708" y="822"/>
                  </a:lnTo>
                  <a:lnTo>
                    <a:pt x="724" y="1086"/>
                  </a:lnTo>
                  <a:lnTo>
                    <a:pt x="724" y="1086"/>
                  </a:lnTo>
                  <a:lnTo>
                    <a:pt x="722" y="1102"/>
                  </a:lnTo>
                  <a:lnTo>
                    <a:pt x="718" y="1144"/>
                  </a:lnTo>
                  <a:lnTo>
                    <a:pt x="718" y="1144"/>
                  </a:lnTo>
                  <a:lnTo>
                    <a:pt x="716" y="1146"/>
                  </a:lnTo>
                  <a:lnTo>
                    <a:pt x="716" y="1148"/>
                  </a:lnTo>
                  <a:lnTo>
                    <a:pt x="712" y="1148"/>
                  </a:lnTo>
                  <a:lnTo>
                    <a:pt x="710" y="1148"/>
                  </a:lnTo>
                  <a:lnTo>
                    <a:pt x="704" y="1146"/>
                  </a:lnTo>
                  <a:lnTo>
                    <a:pt x="704" y="1146"/>
                  </a:lnTo>
                  <a:lnTo>
                    <a:pt x="696" y="1144"/>
                  </a:lnTo>
                  <a:lnTo>
                    <a:pt x="690" y="1146"/>
                  </a:lnTo>
                  <a:lnTo>
                    <a:pt x="662" y="1160"/>
                  </a:lnTo>
                  <a:lnTo>
                    <a:pt x="662" y="1160"/>
                  </a:lnTo>
                  <a:lnTo>
                    <a:pt x="658" y="1166"/>
                  </a:lnTo>
                  <a:lnTo>
                    <a:pt x="658" y="1172"/>
                  </a:lnTo>
                  <a:lnTo>
                    <a:pt x="678" y="1288"/>
                  </a:lnTo>
                  <a:lnTo>
                    <a:pt x="678" y="1288"/>
                  </a:lnTo>
                  <a:lnTo>
                    <a:pt x="680" y="1290"/>
                  </a:lnTo>
                  <a:lnTo>
                    <a:pt x="682" y="1288"/>
                  </a:lnTo>
                  <a:lnTo>
                    <a:pt x="710" y="1206"/>
                  </a:lnTo>
                  <a:lnTo>
                    <a:pt x="710" y="1206"/>
                  </a:lnTo>
                  <a:lnTo>
                    <a:pt x="718" y="1192"/>
                  </a:lnTo>
                  <a:lnTo>
                    <a:pt x="732" y="1172"/>
                  </a:lnTo>
                  <a:lnTo>
                    <a:pt x="732" y="1172"/>
                  </a:lnTo>
                  <a:lnTo>
                    <a:pt x="738" y="1168"/>
                  </a:lnTo>
                  <a:lnTo>
                    <a:pt x="746" y="1168"/>
                  </a:lnTo>
                  <a:lnTo>
                    <a:pt x="768" y="1170"/>
                  </a:lnTo>
                  <a:lnTo>
                    <a:pt x="768" y="1170"/>
                  </a:lnTo>
                  <a:lnTo>
                    <a:pt x="774" y="1172"/>
                  </a:lnTo>
                  <a:lnTo>
                    <a:pt x="776" y="1178"/>
                  </a:lnTo>
                  <a:lnTo>
                    <a:pt x="778" y="1230"/>
                  </a:lnTo>
                  <a:lnTo>
                    <a:pt x="778" y="1230"/>
                  </a:lnTo>
                  <a:lnTo>
                    <a:pt x="776" y="1234"/>
                  </a:lnTo>
                  <a:lnTo>
                    <a:pt x="776" y="1236"/>
                  </a:lnTo>
                  <a:lnTo>
                    <a:pt x="772" y="1238"/>
                  </a:lnTo>
                  <a:lnTo>
                    <a:pt x="770" y="1238"/>
                  </a:lnTo>
                  <a:lnTo>
                    <a:pt x="762" y="1236"/>
                  </a:lnTo>
                  <a:lnTo>
                    <a:pt x="762" y="1236"/>
                  </a:lnTo>
                  <a:lnTo>
                    <a:pt x="758" y="1238"/>
                  </a:lnTo>
                  <a:lnTo>
                    <a:pt x="756" y="1238"/>
                  </a:lnTo>
                  <a:lnTo>
                    <a:pt x="756" y="1240"/>
                  </a:lnTo>
                  <a:lnTo>
                    <a:pt x="756" y="1244"/>
                  </a:lnTo>
                  <a:lnTo>
                    <a:pt x="776" y="1330"/>
                  </a:lnTo>
                  <a:lnTo>
                    <a:pt x="776" y="1330"/>
                  </a:lnTo>
                  <a:lnTo>
                    <a:pt x="780" y="1344"/>
                  </a:lnTo>
                  <a:lnTo>
                    <a:pt x="800" y="1494"/>
                  </a:lnTo>
                  <a:lnTo>
                    <a:pt x="800" y="1494"/>
                  </a:lnTo>
                  <a:lnTo>
                    <a:pt x="800" y="1500"/>
                  </a:lnTo>
                  <a:lnTo>
                    <a:pt x="796" y="1508"/>
                  </a:lnTo>
                  <a:lnTo>
                    <a:pt x="786" y="1516"/>
                  </a:lnTo>
                  <a:lnTo>
                    <a:pt x="786" y="1516"/>
                  </a:lnTo>
                  <a:lnTo>
                    <a:pt x="784" y="1522"/>
                  </a:lnTo>
                  <a:lnTo>
                    <a:pt x="784" y="1530"/>
                  </a:lnTo>
                  <a:lnTo>
                    <a:pt x="786" y="1534"/>
                  </a:lnTo>
                  <a:lnTo>
                    <a:pt x="842" y="1524"/>
                  </a:lnTo>
                  <a:lnTo>
                    <a:pt x="1782" y="1570"/>
                  </a:lnTo>
                </a:path>
              </a:pathLst>
            </a:custGeom>
            <a:gradFill flip="none" rotWithShape="1">
              <a:gsLst>
                <a:gs pos="0">
                  <a:srgbClr val="27A903"/>
                </a:gs>
                <a:gs pos="100000">
                  <a:srgbClr val="1B7203"/>
                </a:gs>
                <a:gs pos="50000">
                  <a:srgbClr val="36EE01"/>
                </a:gs>
              </a:gsLst>
              <a:lin ang="3960000" scaled="0"/>
              <a:tileRect/>
            </a:gradFill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sp>
          <p:nvSpPr>
            <p:cNvPr id="32" name="Freeform 97"/>
            <p:cNvSpPr>
              <a:spLocks/>
            </p:cNvSpPr>
            <p:nvPr/>
          </p:nvSpPr>
          <p:spPr bwMode="auto">
            <a:xfrm>
              <a:off x="2221221" y="3412996"/>
              <a:ext cx="335407" cy="302636"/>
            </a:xfrm>
            <a:custGeom>
              <a:avLst/>
              <a:gdLst/>
              <a:ahLst/>
              <a:cxnLst>
                <a:cxn ang="0">
                  <a:pos x="270" y="92"/>
                </a:cxn>
                <a:cxn ang="0">
                  <a:pos x="270" y="84"/>
                </a:cxn>
                <a:cxn ang="0">
                  <a:pos x="286" y="26"/>
                </a:cxn>
                <a:cxn ang="0">
                  <a:pos x="288" y="22"/>
                </a:cxn>
                <a:cxn ang="0">
                  <a:pos x="284" y="18"/>
                </a:cxn>
                <a:cxn ang="0">
                  <a:pos x="228" y="10"/>
                </a:cxn>
                <a:cxn ang="0">
                  <a:pos x="224" y="10"/>
                </a:cxn>
                <a:cxn ang="0">
                  <a:pos x="220" y="14"/>
                </a:cxn>
                <a:cxn ang="0">
                  <a:pos x="210" y="80"/>
                </a:cxn>
                <a:cxn ang="0">
                  <a:pos x="210" y="82"/>
                </a:cxn>
                <a:cxn ang="0">
                  <a:pos x="206" y="84"/>
                </a:cxn>
                <a:cxn ang="0">
                  <a:pos x="130" y="4"/>
                </a:cxn>
                <a:cxn ang="0">
                  <a:pos x="124" y="0"/>
                </a:cxn>
                <a:cxn ang="0">
                  <a:pos x="30" y="38"/>
                </a:cxn>
                <a:cxn ang="0">
                  <a:pos x="26" y="42"/>
                </a:cxn>
                <a:cxn ang="0">
                  <a:pos x="30" y="76"/>
                </a:cxn>
                <a:cxn ang="0">
                  <a:pos x="30" y="84"/>
                </a:cxn>
                <a:cxn ang="0">
                  <a:pos x="16" y="116"/>
                </a:cxn>
                <a:cxn ang="0">
                  <a:pos x="16" y="120"/>
                </a:cxn>
                <a:cxn ang="0">
                  <a:pos x="18" y="126"/>
                </a:cxn>
                <a:cxn ang="0">
                  <a:pos x="62" y="142"/>
                </a:cxn>
                <a:cxn ang="0">
                  <a:pos x="64" y="144"/>
                </a:cxn>
                <a:cxn ang="0">
                  <a:pos x="8" y="148"/>
                </a:cxn>
                <a:cxn ang="0">
                  <a:pos x="4" y="148"/>
                </a:cxn>
                <a:cxn ang="0">
                  <a:pos x="0" y="152"/>
                </a:cxn>
                <a:cxn ang="0">
                  <a:pos x="4" y="182"/>
                </a:cxn>
                <a:cxn ang="0">
                  <a:pos x="6" y="188"/>
                </a:cxn>
                <a:cxn ang="0">
                  <a:pos x="52" y="222"/>
                </a:cxn>
                <a:cxn ang="0">
                  <a:pos x="56" y="226"/>
                </a:cxn>
                <a:cxn ang="0">
                  <a:pos x="48" y="256"/>
                </a:cxn>
                <a:cxn ang="0">
                  <a:pos x="48" y="260"/>
                </a:cxn>
                <a:cxn ang="0">
                  <a:pos x="50" y="264"/>
                </a:cxn>
                <a:cxn ang="0">
                  <a:pos x="130" y="288"/>
                </a:cxn>
                <a:cxn ang="0">
                  <a:pos x="138" y="288"/>
                </a:cxn>
                <a:cxn ang="0">
                  <a:pos x="202" y="272"/>
                </a:cxn>
                <a:cxn ang="0">
                  <a:pos x="210" y="272"/>
                </a:cxn>
                <a:cxn ang="0">
                  <a:pos x="238" y="284"/>
                </a:cxn>
                <a:cxn ang="0">
                  <a:pos x="254" y="288"/>
                </a:cxn>
                <a:cxn ang="0">
                  <a:pos x="284" y="292"/>
                </a:cxn>
                <a:cxn ang="0">
                  <a:pos x="298" y="288"/>
                </a:cxn>
                <a:cxn ang="0">
                  <a:pos x="312" y="276"/>
                </a:cxn>
                <a:cxn ang="0">
                  <a:pos x="320" y="262"/>
                </a:cxn>
                <a:cxn ang="0">
                  <a:pos x="324" y="222"/>
                </a:cxn>
                <a:cxn ang="0">
                  <a:pos x="318" y="210"/>
                </a:cxn>
                <a:cxn ang="0">
                  <a:pos x="290" y="186"/>
                </a:cxn>
                <a:cxn ang="0">
                  <a:pos x="282" y="174"/>
                </a:cxn>
              </a:cxnLst>
              <a:rect l="0" t="0" r="r" b="b"/>
              <a:pathLst>
                <a:path w="324" h="292">
                  <a:moveTo>
                    <a:pt x="282" y="174"/>
                  </a:moveTo>
                  <a:lnTo>
                    <a:pt x="270" y="92"/>
                  </a:lnTo>
                  <a:lnTo>
                    <a:pt x="270" y="92"/>
                  </a:lnTo>
                  <a:lnTo>
                    <a:pt x="270" y="84"/>
                  </a:lnTo>
                  <a:lnTo>
                    <a:pt x="272" y="76"/>
                  </a:lnTo>
                  <a:lnTo>
                    <a:pt x="286" y="26"/>
                  </a:lnTo>
                  <a:lnTo>
                    <a:pt x="286" y="26"/>
                  </a:lnTo>
                  <a:lnTo>
                    <a:pt x="288" y="22"/>
                  </a:lnTo>
                  <a:lnTo>
                    <a:pt x="286" y="20"/>
                  </a:lnTo>
                  <a:lnTo>
                    <a:pt x="284" y="18"/>
                  </a:lnTo>
                  <a:lnTo>
                    <a:pt x="282" y="16"/>
                  </a:lnTo>
                  <a:lnTo>
                    <a:pt x="228" y="10"/>
                  </a:lnTo>
                  <a:lnTo>
                    <a:pt x="228" y="10"/>
                  </a:lnTo>
                  <a:lnTo>
                    <a:pt x="224" y="10"/>
                  </a:lnTo>
                  <a:lnTo>
                    <a:pt x="222" y="12"/>
                  </a:lnTo>
                  <a:lnTo>
                    <a:pt x="220" y="14"/>
                  </a:lnTo>
                  <a:lnTo>
                    <a:pt x="218" y="18"/>
                  </a:lnTo>
                  <a:lnTo>
                    <a:pt x="210" y="80"/>
                  </a:lnTo>
                  <a:lnTo>
                    <a:pt x="210" y="80"/>
                  </a:lnTo>
                  <a:lnTo>
                    <a:pt x="210" y="82"/>
                  </a:lnTo>
                  <a:lnTo>
                    <a:pt x="208" y="84"/>
                  </a:lnTo>
                  <a:lnTo>
                    <a:pt x="206" y="84"/>
                  </a:lnTo>
                  <a:lnTo>
                    <a:pt x="204" y="82"/>
                  </a:lnTo>
                  <a:lnTo>
                    <a:pt x="130" y="4"/>
                  </a:lnTo>
                  <a:lnTo>
                    <a:pt x="130" y="4"/>
                  </a:lnTo>
                  <a:lnTo>
                    <a:pt x="124" y="0"/>
                  </a:lnTo>
                  <a:lnTo>
                    <a:pt x="118" y="2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26" y="42"/>
                  </a:lnTo>
                  <a:lnTo>
                    <a:pt x="24" y="48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0" y="84"/>
                  </a:lnTo>
                  <a:lnTo>
                    <a:pt x="28" y="90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20"/>
                  </a:lnTo>
                  <a:lnTo>
                    <a:pt x="16" y="122"/>
                  </a:lnTo>
                  <a:lnTo>
                    <a:pt x="18" y="126"/>
                  </a:lnTo>
                  <a:lnTo>
                    <a:pt x="20" y="126"/>
                  </a:lnTo>
                  <a:lnTo>
                    <a:pt x="62" y="142"/>
                  </a:lnTo>
                  <a:lnTo>
                    <a:pt x="62" y="142"/>
                  </a:lnTo>
                  <a:lnTo>
                    <a:pt x="64" y="144"/>
                  </a:lnTo>
                  <a:lnTo>
                    <a:pt x="62" y="144"/>
                  </a:lnTo>
                  <a:lnTo>
                    <a:pt x="8" y="148"/>
                  </a:lnTo>
                  <a:lnTo>
                    <a:pt x="8" y="148"/>
                  </a:lnTo>
                  <a:lnTo>
                    <a:pt x="4" y="148"/>
                  </a:lnTo>
                  <a:lnTo>
                    <a:pt x="2" y="150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4" y="182"/>
                  </a:lnTo>
                  <a:lnTo>
                    <a:pt x="4" y="182"/>
                  </a:lnTo>
                  <a:lnTo>
                    <a:pt x="6" y="188"/>
                  </a:lnTo>
                  <a:lnTo>
                    <a:pt x="12" y="194"/>
                  </a:lnTo>
                  <a:lnTo>
                    <a:pt x="52" y="222"/>
                  </a:lnTo>
                  <a:lnTo>
                    <a:pt x="52" y="222"/>
                  </a:lnTo>
                  <a:lnTo>
                    <a:pt x="56" y="226"/>
                  </a:lnTo>
                  <a:lnTo>
                    <a:pt x="56" y="234"/>
                  </a:lnTo>
                  <a:lnTo>
                    <a:pt x="48" y="256"/>
                  </a:lnTo>
                  <a:lnTo>
                    <a:pt x="48" y="256"/>
                  </a:lnTo>
                  <a:lnTo>
                    <a:pt x="48" y="260"/>
                  </a:lnTo>
                  <a:lnTo>
                    <a:pt x="48" y="262"/>
                  </a:lnTo>
                  <a:lnTo>
                    <a:pt x="50" y="264"/>
                  </a:lnTo>
                  <a:lnTo>
                    <a:pt x="52" y="266"/>
                  </a:lnTo>
                  <a:lnTo>
                    <a:pt x="130" y="288"/>
                  </a:lnTo>
                  <a:lnTo>
                    <a:pt x="130" y="288"/>
                  </a:lnTo>
                  <a:lnTo>
                    <a:pt x="138" y="288"/>
                  </a:lnTo>
                  <a:lnTo>
                    <a:pt x="144" y="288"/>
                  </a:lnTo>
                  <a:lnTo>
                    <a:pt x="202" y="272"/>
                  </a:lnTo>
                  <a:lnTo>
                    <a:pt x="202" y="272"/>
                  </a:lnTo>
                  <a:lnTo>
                    <a:pt x="210" y="272"/>
                  </a:lnTo>
                  <a:lnTo>
                    <a:pt x="218" y="274"/>
                  </a:lnTo>
                  <a:lnTo>
                    <a:pt x="238" y="284"/>
                  </a:lnTo>
                  <a:lnTo>
                    <a:pt x="238" y="284"/>
                  </a:lnTo>
                  <a:lnTo>
                    <a:pt x="254" y="288"/>
                  </a:lnTo>
                  <a:lnTo>
                    <a:pt x="284" y="292"/>
                  </a:lnTo>
                  <a:lnTo>
                    <a:pt x="284" y="292"/>
                  </a:lnTo>
                  <a:lnTo>
                    <a:pt x="290" y="292"/>
                  </a:lnTo>
                  <a:lnTo>
                    <a:pt x="298" y="288"/>
                  </a:lnTo>
                  <a:lnTo>
                    <a:pt x="312" y="276"/>
                  </a:lnTo>
                  <a:lnTo>
                    <a:pt x="312" y="276"/>
                  </a:lnTo>
                  <a:lnTo>
                    <a:pt x="316" y="270"/>
                  </a:lnTo>
                  <a:lnTo>
                    <a:pt x="320" y="262"/>
                  </a:lnTo>
                  <a:lnTo>
                    <a:pt x="324" y="222"/>
                  </a:lnTo>
                  <a:lnTo>
                    <a:pt x="324" y="222"/>
                  </a:lnTo>
                  <a:lnTo>
                    <a:pt x="322" y="214"/>
                  </a:lnTo>
                  <a:lnTo>
                    <a:pt x="318" y="210"/>
                  </a:lnTo>
                  <a:lnTo>
                    <a:pt x="290" y="186"/>
                  </a:lnTo>
                  <a:lnTo>
                    <a:pt x="290" y="186"/>
                  </a:lnTo>
                  <a:lnTo>
                    <a:pt x="286" y="180"/>
                  </a:lnTo>
                  <a:lnTo>
                    <a:pt x="282" y="174"/>
                  </a:lnTo>
                  <a:lnTo>
                    <a:pt x="282" y="174"/>
                  </a:lnTo>
                  <a:close/>
                </a:path>
              </a:pathLst>
            </a:custGeom>
            <a:solidFill>
              <a:srgbClr val="36EE01"/>
            </a:solidFill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sp>
          <p:nvSpPr>
            <p:cNvPr id="33" name="Freeform 101"/>
            <p:cNvSpPr>
              <a:spLocks/>
            </p:cNvSpPr>
            <p:nvPr/>
          </p:nvSpPr>
          <p:spPr bwMode="auto">
            <a:xfrm>
              <a:off x="304800" y="2997201"/>
              <a:ext cx="18414" cy="39474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2" y="32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6" y="38"/>
                </a:cxn>
                <a:cxn ang="0">
                  <a:pos x="18" y="38"/>
                </a:cxn>
                <a:cxn ang="0">
                  <a:pos x="18" y="36"/>
                </a:cxn>
                <a:cxn ang="0">
                  <a:pos x="18" y="32"/>
                </a:cxn>
                <a:cxn ang="0">
                  <a:pos x="8" y="2"/>
                </a:cxn>
              </a:cxnLst>
              <a:rect l="0" t="0" r="r" b="b"/>
              <a:pathLst>
                <a:path w="18" h="38">
                  <a:moveTo>
                    <a:pt x="8" y="2"/>
                  </a:moveTo>
                  <a:lnTo>
                    <a:pt x="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27A903"/>
            </a:solidFill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sp>
          <p:nvSpPr>
            <p:cNvPr id="34" name="Freeform 105"/>
            <p:cNvSpPr>
              <a:spLocks/>
            </p:cNvSpPr>
            <p:nvPr/>
          </p:nvSpPr>
          <p:spPr bwMode="auto">
            <a:xfrm>
              <a:off x="491576" y="3344574"/>
              <a:ext cx="206505" cy="122370"/>
            </a:xfrm>
            <a:custGeom>
              <a:avLst/>
              <a:gdLst/>
              <a:ahLst/>
              <a:cxnLst>
                <a:cxn ang="0">
                  <a:pos x="196" y="78"/>
                </a:cxn>
                <a:cxn ang="0">
                  <a:pos x="64" y="2"/>
                </a:cxn>
                <a:cxn ang="0">
                  <a:pos x="64" y="2"/>
                </a:cxn>
                <a:cxn ang="0">
                  <a:pos x="58" y="0"/>
                </a:cxn>
                <a:cxn ang="0">
                  <a:pos x="50" y="0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164" y="118"/>
                </a:cxn>
                <a:cxn ang="0">
                  <a:pos x="164" y="118"/>
                </a:cxn>
                <a:cxn ang="0">
                  <a:pos x="168" y="118"/>
                </a:cxn>
                <a:cxn ang="0">
                  <a:pos x="170" y="118"/>
                </a:cxn>
                <a:cxn ang="0">
                  <a:pos x="174" y="118"/>
                </a:cxn>
                <a:cxn ang="0">
                  <a:pos x="176" y="116"/>
                </a:cxn>
                <a:cxn ang="0">
                  <a:pos x="198" y="88"/>
                </a:cxn>
                <a:cxn ang="0">
                  <a:pos x="198" y="88"/>
                </a:cxn>
                <a:cxn ang="0">
                  <a:pos x="198" y="86"/>
                </a:cxn>
                <a:cxn ang="0">
                  <a:pos x="198" y="82"/>
                </a:cxn>
                <a:cxn ang="0">
                  <a:pos x="198" y="80"/>
                </a:cxn>
                <a:cxn ang="0">
                  <a:pos x="196" y="78"/>
                </a:cxn>
                <a:cxn ang="0">
                  <a:pos x="196" y="78"/>
                </a:cxn>
              </a:cxnLst>
              <a:rect l="0" t="0" r="r" b="b"/>
              <a:pathLst>
                <a:path w="198" h="118">
                  <a:moveTo>
                    <a:pt x="196" y="78"/>
                  </a:moveTo>
                  <a:lnTo>
                    <a:pt x="64" y="2"/>
                  </a:lnTo>
                  <a:lnTo>
                    <a:pt x="64" y="2"/>
                  </a:lnTo>
                  <a:lnTo>
                    <a:pt x="58" y="0"/>
                  </a:lnTo>
                  <a:lnTo>
                    <a:pt x="50" y="0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6"/>
                  </a:lnTo>
                  <a:lnTo>
                    <a:pt x="2" y="10"/>
                  </a:lnTo>
                  <a:lnTo>
                    <a:pt x="164" y="118"/>
                  </a:lnTo>
                  <a:lnTo>
                    <a:pt x="164" y="118"/>
                  </a:lnTo>
                  <a:lnTo>
                    <a:pt x="168" y="118"/>
                  </a:lnTo>
                  <a:lnTo>
                    <a:pt x="170" y="118"/>
                  </a:lnTo>
                  <a:lnTo>
                    <a:pt x="174" y="118"/>
                  </a:lnTo>
                  <a:lnTo>
                    <a:pt x="176" y="116"/>
                  </a:lnTo>
                  <a:lnTo>
                    <a:pt x="198" y="88"/>
                  </a:lnTo>
                  <a:lnTo>
                    <a:pt x="198" y="88"/>
                  </a:lnTo>
                  <a:lnTo>
                    <a:pt x="198" y="86"/>
                  </a:lnTo>
                  <a:lnTo>
                    <a:pt x="198" y="82"/>
                  </a:lnTo>
                  <a:lnTo>
                    <a:pt x="198" y="80"/>
                  </a:lnTo>
                  <a:lnTo>
                    <a:pt x="196" y="78"/>
                  </a:lnTo>
                  <a:lnTo>
                    <a:pt x="196" y="78"/>
                  </a:lnTo>
                  <a:close/>
                </a:path>
              </a:pathLst>
            </a:custGeom>
            <a:solidFill>
              <a:srgbClr val="27A903"/>
            </a:solidFill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sp>
          <p:nvSpPr>
            <p:cNvPr id="35" name="Freeform 106"/>
            <p:cNvSpPr>
              <a:spLocks/>
            </p:cNvSpPr>
            <p:nvPr/>
          </p:nvSpPr>
          <p:spPr bwMode="auto">
            <a:xfrm>
              <a:off x="325845" y="3072202"/>
              <a:ext cx="173622" cy="257898"/>
            </a:xfrm>
            <a:custGeom>
              <a:avLst/>
              <a:gdLst/>
              <a:ahLst/>
              <a:cxnLst>
                <a:cxn ang="0">
                  <a:pos x="168" y="232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44" y="18"/>
                </a:cxn>
                <a:cxn ang="0">
                  <a:pos x="38" y="1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130" y="244"/>
                </a:cxn>
                <a:cxn ang="0">
                  <a:pos x="130" y="244"/>
                </a:cxn>
                <a:cxn ang="0">
                  <a:pos x="134" y="248"/>
                </a:cxn>
                <a:cxn ang="0">
                  <a:pos x="142" y="248"/>
                </a:cxn>
                <a:cxn ang="0">
                  <a:pos x="164" y="242"/>
                </a:cxn>
                <a:cxn ang="0">
                  <a:pos x="164" y="242"/>
                </a:cxn>
                <a:cxn ang="0">
                  <a:pos x="166" y="240"/>
                </a:cxn>
                <a:cxn ang="0">
                  <a:pos x="168" y="238"/>
                </a:cxn>
                <a:cxn ang="0">
                  <a:pos x="168" y="234"/>
                </a:cxn>
                <a:cxn ang="0">
                  <a:pos x="168" y="232"/>
                </a:cxn>
                <a:cxn ang="0">
                  <a:pos x="168" y="232"/>
                </a:cxn>
              </a:cxnLst>
              <a:rect l="0" t="0" r="r" b="b"/>
              <a:pathLst>
                <a:path w="168" h="248">
                  <a:moveTo>
                    <a:pt x="168" y="232"/>
                  </a:moveTo>
                  <a:lnTo>
                    <a:pt x="48" y="24"/>
                  </a:lnTo>
                  <a:lnTo>
                    <a:pt x="48" y="24"/>
                  </a:lnTo>
                  <a:lnTo>
                    <a:pt x="44" y="18"/>
                  </a:lnTo>
                  <a:lnTo>
                    <a:pt x="38" y="14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30" y="244"/>
                  </a:lnTo>
                  <a:lnTo>
                    <a:pt x="130" y="244"/>
                  </a:lnTo>
                  <a:lnTo>
                    <a:pt x="134" y="248"/>
                  </a:lnTo>
                  <a:lnTo>
                    <a:pt x="142" y="248"/>
                  </a:lnTo>
                  <a:lnTo>
                    <a:pt x="164" y="242"/>
                  </a:lnTo>
                  <a:lnTo>
                    <a:pt x="164" y="242"/>
                  </a:lnTo>
                  <a:lnTo>
                    <a:pt x="166" y="240"/>
                  </a:lnTo>
                  <a:lnTo>
                    <a:pt x="168" y="238"/>
                  </a:lnTo>
                  <a:lnTo>
                    <a:pt x="168" y="234"/>
                  </a:lnTo>
                  <a:lnTo>
                    <a:pt x="168" y="232"/>
                  </a:lnTo>
                  <a:lnTo>
                    <a:pt x="168" y="232"/>
                  </a:lnTo>
                  <a:close/>
                </a:path>
              </a:pathLst>
            </a:custGeom>
            <a:solidFill>
              <a:srgbClr val="27A903"/>
            </a:solidFill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238750" y="2333625"/>
            <a:ext cx="3009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10000"/>
                  </a:schemeClr>
                </a:solidFill>
              </a:rPr>
              <a:t>3% of World’s International Migrations</a:t>
            </a:r>
            <a:endParaRPr lang="en-US" sz="3200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5" name="Gruppe 90"/>
          <p:cNvGrpSpPr>
            <a:grpSpLocks/>
          </p:cNvGrpSpPr>
          <p:nvPr/>
        </p:nvGrpSpPr>
        <p:grpSpPr bwMode="auto">
          <a:xfrm>
            <a:off x="2593975" y="808038"/>
            <a:ext cx="6211888" cy="5878512"/>
            <a:chOff x="1819910" y="792480"/>
            <a:chExt cx="5774239" cy="5464493"/>
          </a:xfrm>
        </p:grpSpPr>
        <p:grpSp>
          <p:nvGrpSpPr>
            <p:cNvPr id="3" name="Gruppe 67"/>
            <p:cNvGrpSpPr/>
            <p:nvPr/>
          </p:nvGrpSpPr>
          <p:grpSpPr>
            <a:xfrm>
              <a:off x="2565187" y="1028214"/>
              <a:ext cx="4954907" cy="5228759"/>
              <a:chOff x="-1184275" y="830263"/>
              <a:chExt cx="5514975" cy="5746750"/>
            </a:xfrm>
            <a:solidFill>
              <a:schemeClr val="accent1">
                <a:lumMod val="25000"/>
              </a:schemeClr>
            </a:solidFill>
          </p:grpSpPr>
          <p:sp>
            <p:nvSpPr>
              <p:cNvPr id="87" name="Freeform 111"/>
              <p:cNvSpPr>
                <a:spLocks noEditPoints="1"/>
              </p:cNvSpPr>
              <p:nvPr/>
            </p:nvSpPr>
            <p:spPr bwMode="auto">
              <a:xfrm>
                <a:off x="-1184275" y="830263"/>
                <a:ext cx="5514975" cy="5746750"/>
              </a:xfrm>
              <a:custGeom>
                <a:avLst/>
                <a:gdLst/>
                <a:ahLst/>
                <a:cxnLst>
                  <a:cxn ang="0">
                    <a:pos x="3308" y="1436"/>
                  </a:cxn>
                  <a:cxn ang="0">
                    <a:pos x="3068" y="1206"/>
                  </a:cxn>
                  <a:cxn ang="0">
                    <a:pos x="2740" y="1096"/>
                  </a:cxn>
                  <a:cxn ang="0">
                    <a:pos x="2446" y="1000"/>
                  </a:cxn>
                  <a:cxn ang="0">
                    <a:pos x="2418" y="1146"/>
                  </a:cxn>
                  <a:cxn ang="0">
                    <a:pos x="2422" y="1460"/>
                  </a:cxn>
                  <a:cxn ang="0">
                    <a:pos x="2360" y="1520"/>
                  </a:cxn>
                  <a:cxn ang="0">
                    <a:pos x="2148" y="1382"/>
                  </a:cxn>
                  <a:cxn ang="0">
                    <a:pos x="1990" y="1030"/>
                  </a:cxn>
                  <a:cxn ang="0">
                    <a:pos x="2122" y="976"/>
                  </a:cxn>
                  <a:cxn ang="0">
                    <a:pos x="2276" y="932"/>
                  </a:cxn>
                  <a:cxn ang="0">
                    <a:pos x="2190" y="728"/>
                  </a:cxn>
                  <a:cxn ang="0">
                    <a:pos x="2052" y="726"/>
                  </a:cxn>
                  <a:cxn ang="0">
                    <a:pos x="1844" y="750"/>
                  </a:cxn>
                  <a:cxn ang="0">
                    <a:pos x="1522" y="698"/>
                  </a:cxn>
                  <a:cxn ang="0">
                    <a:pos x="1296" y="444"/>
                  </a:cxn>
                  <a:cxn ang="0">
                    <a:pos x="950" y="86"/>
                  </a:cxn>
                  <a:cxn ang="0">
                    <a:pos x="634" y="174"/>
                  </a:cxn>
                  <a:cxn ang="0">
                    <a:pos x="548" y="222"/>
                  </a:cxn>
                  <a:cxn ang="0">
                    <a:pos x="294" y="350"/>
                  </a:cxn>
                  <a:cxn ang="0">
                    <a:pos x="118" y="536"/>
                  </a:cxn>
                  <a:cxn ang="0">
                    <a:pos x="406" y="566"/>
                  </a:cxn>
                  <a:cxn ang="0">
                    <a:pos x="522" y="624"/>
                  </a:cxn>
                  <a:cxn ang="0">
                    <a:pos x="658" y="1166"/>
                  </a:cxn>
                  <a:cxn ang="0">
                    <a:pos x="776" y="1330"/>
                  </a:cxn>
                  <a:cxn ang="0">
                    <a:pos x="690" y="2198"/>
                  </a:cxn>
                  <a:cxn ang="0">
                    <a:pos x="920" y="2754"/>
                  </a:cxn>
                  <a:cxn ang="0">
                    <a:pos x="1072" y="3060"/>
                  </a:cxn>
                  <a:cxn ang="0">
                    <a:pos x="924" y="2632"/>
                  </a:cxn>
                  <a:cxn ang="0">
                    <a:pos x="1140" y="2872"/>
                  </a:cxn>
                  <a:cxn ang="0">
                    <a:pos x="1508" y="3386"/>
                  </a:cxn>
                  <a:cxn ang="0">
                    <a:pos x="2312" y="3376"/>
                  </a:cxn>
                  <a:cxn ang="0">
                    <a:pos x="2152" y="3286"/>
                  </a:cxn>
                  <a:cxn ang="0">
                    <a:pos x="1762" y="3250"/>
                  </a:cxn>
                  <a:cxn ang="0">
                    <a:pos x="2020" y="2790"/>
                  </a:cxn>
                  <a:cxn ang="0">
                    <a:pos x="2222" y="2732"/>
                  </a:cxn>
                  <a:cxn ang="0">
                    <a:pos x="2516" y="2804"/>
                  </a:cxn>
                  <a:cxn ang="0">
                    <a:pos x="2640" y="2804"/>
                  </a:cxn>
                  <a:cxn ang="0">
                    <a:pos x="2760" y="2446"/>
                  </a:cxn>
                  <a:cxn ang="0">
                    <a:pos x="2812" y="2104"/>
                  </a:cxn>
                  <a:cxn ang="0">
                    <a:pos x="2946" y="2000"/>
                  </a:cxn>
                  <a:cxn ang="0">
                    <a:pos x="3046" y="1834"/>
                  </a:cxn>
                  <a:cxn ang="0">
                    <a:pos x="3246" y="1690"/>
                  </a:cxn>
                  <a:cxn ang="0">
                    <a:pos x="3120" y="1708"/>
                  </a:cxn>
                  <a:cxn ang="0">
                    <a:pos x="3016" y="1500"/>
                  </a:cxn>
                  <a:cxn ang="0">
                    <a:pos x="3216" y="1452"/>
                  </a:cxn>
                  <a:cxn ang="0">
                    <a:pos x="3360" y="1508"/>
                  </a:cxn>
                  <a:cxn ang="0">
                    <a:pos x="3466" y="1516"/>
                  </a:cxn>
                  <a:cxn ang="0">
                    <a:pos x="1284" y="768"/>
                  </a:cxn>
                  <a:cxn ang="0">
                    <a:pos x="1400" y="726"/>
                  </a:cxn>
                  <a:cxn ang="0">
                    <a:pos x="1400" y="1032"/>
                  </a:cxn>
                  <a:cxn ang="0">
                    <a:pos x="1430" y="990"/>
                  </a:cxn>
                  <a:cxn ang="0">
                    <a:pos x="1768" y="1486"/>
                  </a:cxn>
                  <a:cxn ang="0">
                    <a:pos x="1822" y="1574"/>
                  </a:cxn>
                  <a:cxn ang="0">
                    <a:pos x="2188" y="1620"/>
                  </a:cxn>
                  <a:cxn ang="0">
                    <a:pos x="2410" y="1628"/>
                  </a:cxn>
                  <a:cxn ang="0">
                    <a:pos x="2478" y="1788"/>
                  </a:cxn>
                  <a:cxn ang="0">
                    <a:pos x="2314" y="1950"/>
                  </a:cxn>
                  <a:cxn ang="0">
                    <a:pos x="2650" y="1764"/>
                  </a:cxn>
                  <a:cxn ang="0">
                    <a:pos x="2624" y="1926"/>
                  </a:cxn>
                  <a:cxn ang="0">
                    <a:pos x="2668" y="1914"/>
                  </a:cxn>
                  <a:cxn ang="0">
                    <a:pos x="2772" y="1852"/>
                  </a:cxn>
                </a:cxnLst>
                <a:rect l="0" t="0" r="r" b="b"/>
                <a:pathLst>
                  <a:path w="3474" h="3620">
                    <a:moveTo>
                      <a:pt x="3468" y="1466"/>
                    </a:moveTo>
                    <a:lnTo>
                      <a:pt x="3468" y="1466"/>
                    </a:lnTo>
                    <a:lnTo>
                      <a:pt x="3466" y="1460"/>
                    </a:lnTo>
                    <a:lnTo>
                      <a:pt x="3460" y="1454"/>
                    </a:lnTo>
                    <a:lnTo>
                      <a:pt x="3452" y="1450"/>
                    </a:lnTo>
                    <a:lnTo>
                      <a:pt x="3452" y="1450"/>
                    </a:lnTo>
                    <a:lnTo>
                      <a:pt x="3438" y="1442"/>
                    </a:lnTo>
                    <a:lnTo>
                      <a:pt x="3408" y="1426"/>
                    </a:lnTo>
                    <a:lnTo>
                      <a:pt x="3408" y="1426"/>
                    </a:lnTo>
                    <a:lnTo>
                      <a:pt x="3394" y="1422"/>
                    </a:lnTo>
                    <a:lnTo>
                      <a:pt x="3394" y="1422"/>
                    </a:lnTo>
                    <a:lnTo>
                      <a:pt x="3388" y="1424"/>
                    </a:lnTo>
                    <a:lnTo>
                      <a:pt x="3382" y="1426"/>
                    </a:lnTo>
                    <a:lnTo>
                      <a:pt x="3378" y="1430"/>
                    </a:lnTo>
                    <a:lnTo>
                      <a:pt x="3378" y="1430"/>
                    </a:lnTo>
                    <a:lnTo>
                      <a:pt x="3376" y="1432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0"/>
                    </a:lnTo>
                    <a:lnTo>
                      <a:pt x="3370" y="1414"/>
                    </a:lnTo>
                    <a:lnTo>
                      <a:pt x="3350" y="1396"/>
                    </a:lnTo>
                    <a:lnTo>
                      <a:pt x="3350" y="1396"/>
                    </a:lnTo>
                    <a:lnTo>
                      <a:pt x="3348" y="1394"/>
                    </a:lnTo>
                    <a:lnTo>
                      <a:pt x="3344" y="1394"/>
                    </a:lnTo>
                    <a:lnTo>
                      <a:pt x="3342" y="1394"/>
                    </a:lnTo>
                    <a:lnTo>
                      <a:pt x="3340" y="1396"/>
                    </a:lnTo>
                    <a:lnTo>
                      <a:pt x="3310" y="1434"/>
                    </a:lnTo>
                    <a:lnTo>
                      <a:pt x="3310" y="1434"/>
                    </a:lnTo>
                    <a:lnTo>
                      <a:pt x="3308" y="1436"/>
                    </a:lnTo>
                    <a:lnTo>
                      <a:pt x="3306" y="1436"/>
                    </a:lnTo>
                    <a:lnTo>
                      <a:pt x="3304" y="1434"/>
                    </a:lnTo>
                    <a:lnTo>
                      <a:pt x="3302" y="1432"/>
                    </a:lnTo>
                    <a:lnTo>
                      <a:pt x="3298" y="1418"/>
                    </a:lnTo>
                    <a:lnTo>
                      <a:pt x="3298" y="1418"/>
                    </a:lnTo>
                    <a:lnTo>
                      <a:pt x="3296" y="1416"/>
                    </a:lnTo>
                    <a:lnTo>
                      <a:pt x="3294" y="1414"/>
                    </a:lnTo>
                    <a:lnTo>
                      <a:pt x="3292" y="1412"/>
                    </a:lnTo>
                    <a:lnTo>
                      <a:pt x="3288" y="1412"/>
                    </a:lnTo>
                    <a:lnTo>
                      <a:pt x="3266" y="1420"/>
                    </a:lnTo>
                    <a:lnTo>
                      <a:pt x="3266" y="1420"/>
                    </a:lnTo>
                    <a:lnTo>
                      <a:pt x="3262" y="1420"/>
                    </a:lnTo>
                    <a:lnTo>
                      <a:pt x="3260" y="1420"/>
                    </a:lnTo>
                    <a:lnTo>
                      <a:pt x="3258" y="1418"/>
                    </a:lnTo>
                    <a:lnTo>
                      <a:pt x="3256" y="1416"/>
                    </a:lnTo>
                    <a:lnTo>
                      <a:pt x="3248" y="1334"/>
                    </a:lnTo>
                    <a:lnTo>
                      <a:pt x="3248" y="1334"/>
                    </a:lnTo>
                    <a:lnTo>
                      <a:pt x="3244" y="1328"/>
                    </a:lnTo>
                    <a:lnTo>
                      <a:pt x="3238" y="1324"/>
                    </a:lnTo>
                    <a:lnTo>
                      <a:pt x="3230" y="1324"/>
                    </a:lnTo>
                    <a:lnTo>
                      <a:pt x="3230" y="1324"/>
                    </a:lnTo>
                    <a:lnTo>
                      <a:pt x="3224" y="1320"/>
                    </a:lnTo>
                    <a:lnTo>
                      <a:pt x="3218" y="1316"/>
                    </a:lnTo>
                    <a:lnTo>
                      <a:pt x="3186" y="1252"/>
                    </a:lnTo>
                    <a:lnTo>
                      <a:pt x="3186" y="1252"/>
                    </a:lnTo>
                    <a:lnTo>
                      <a:pt x="3182" y="1246"/>
                    </a:lnTo>
                    <a:lnTo>
                      <a:pt x="3174" y="1242"/>
                    </a:lnTo>
                    <a:lnTo>
                      <a:pt x="3074" y="1206"/>
                    </a:lnTo>
                    <a:lnTo>
                      <a:pt x="3074" y="1206"/>
                    </a:lnTo>
                    <a:lnTo>
                      <a:pt x="3068" y="1206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56" y="1214"/>
                    </a:lnTo>
                    <a:lnTo>
                      <a:pt x="3048" y="1214"/>
                    </a:lnTo>
                    <a:lnTo>
                      <a:pt x="2958" y="1192"/>
                    </a:lnTo>
                    <a:lnTo>
                      <a:pt x="2958" y="1192"/>
                    </a:lnTo>
                    <a:lnTo>
                      <a:pt x="2952" y="1190"/>
                    </a:lnTo>
                    <a:lnTo>
                      <a:pt x="2946" y="1184"/>
                    </a:lnTo>
                    <a:lnTo>
                      <a:pt x="2902" y="1136"/>
                    </a:lnTo>
                    <a:lnTo>
                      <a:pt x="2902" y="1136"/>
                    </a:lnTo>
                    <a:lnTo>
                      <a:pt x="2890" y="112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02" y="1070"/>
                    </a:lnTo>
                    <a:lnTo>
                      <a:pt x="2742" y="1002"/>
                    </a:lnTo>
                    <a:lnTo>
                      <a:pt x="2742" y="1002"/>
                    </a:lnTo>
                    <a:lnTo>
                      <a:pt x="2740" y="1000"/>
                    </a:lnTo>
                    <a:lnTo>
                      <a:pt x="2738" y="1000"/>
                    </a:lnTo>
                    <a:lnTo>
                      <a:pt x="2736" y="1000"/>
                    </a:lnTo>
                    <a:lnTo>
                      <a:pt x="2736" y="1004"/>
                    </a:lnTo>
                    <a:lnTo>
                      <a:pt x="2730" y="1046"/>
                    </a:lnTo>
                    <a:lnTo>
                      <a:pt x="2730" y="1046"/>
                    </a:lnTo>
                    <a:lnTo>
                      <a:pt x="2730" y="1054"/>
                    </a:lnTo>
                    <a:lnTo>
                      <a:pt x="2732" y="1060"/>
                    </a:lnTo>
                    <a:lnTo>
                      <a:pt x="2744" y="1090"/>
                    </a:lnTo>
                    <a:lnTo>
                      <a:pt x="2744" y="1090"/>
                    </a:lnTo>
                    <a:lnTo>
                      <a:pt x="2744" y="1094"/>
                    </a:lnTo>
                    <a:lnTo>
                      <a:pt x="2742" y="1096"/>
                    </a:lnTo>
                    <a:lnTo>
                      <a:pt x="2740" y="1096"/>
                    </a:lnTo>
                    <a:lnTo>
                      <a:pt x="2740" y="1096"/>
                    </a:lnTo>
                    <a:lnTo>
                      <a:pt x="2736" y="1098"/>
                    </a:lnTo>
                    <a:lnTo>
                      <a:pt x="2732" y="1102"/>
                    </a:lnTo>
                    <a:lnTo>
                      <a:pt x="2720" y="1138"/>
                    </a:lnTo>
                    <a:lnTo>
                      <a:pt x="2720" y="1138"/>
                    </a:lnTo>
                    <a:lnTo>
                      <a:pt x="2720" y="1142"/>
                    </a:lnTo>
                    <a:lnTo>
                      <a:pt x="2716" y="1144"/>
                    </a:lnTo>
                    <a:lnTo>
                      <a:pt x="2714" y="1144"/>
                    </a:lnTo>
                    <a:lnTo>
                      <a:pt x="2710" y="1144"/>
                    </a:lnTo>
                    <a:lnTo>
                      <a:pt x="2644" y="1116"/>
                    </a:lnTo>
                    <a:lnTo>
                      <a:pt x="2644" y="1116"/>
                    </a:lnTo>
                    <a:lnTo>
                      <a:pt x="2640" y="1110"/>
                    </a:lnTo>
                    <a:lnTo>
                      <a:pt x="2638" y="1104"/>
                    </a:lnTo>
                    <a:lnTo>
                      <a:pt x="2640" y="1092"/>
                    </a:lnTo>
                    <a:lnTo>
                      <a:pt x="2640" y="1092"/>
                    </a:lnTo>
                    <a:lnTo>
                      <a:pt x="2638" y="1084"/>
                    </a:lnTo>
                    <a:lnTo>
                      <a:pt x="2636" y="1078"/>
                    </a:lnTo>
                    <a:lnTo>
                      <a:pt x="2606" y="1030"/>
                    </a:lnTo>
                    <a:lnTo>
                      <a:pt x="2606" y="1030"/>
                    </a:lnTo>
                    <a:lnTo>
                      <a:pt x="2600" y="1026"/>
                    </a:lnTo>
                    <a:lnTo>
                      <a:pt x="2592" y="1024"/>
                    </a:lnTo>
                    <a:lnTo>
                      <a:pt x="2558" y="1030"/>
                    </a:lnTo>
                    <a:lnTo>
                      <a:pt x="2558" y="1030"/>
                    </a:lnTo>
                    <a:lnTo>
                      <a:pt x="2552" y="1030"/>
                    </a:lnTo>
                    <a:lnTo>
                      <a:pt x="2544" y="1028"/>
                    </a:lnTo>
                    <a:lnTo>
                      <a:pt x="2484" y="988"/>
                    </a:lnTo>
                    <a:lnTo>
                      <a:pt x="2484" y="988"/>
                    </a:lnTo>
                    <a:lnTo>
                      <a:pt x="2476" y="986"/>
                    </a:lnTo>
                    <a:lnTo>
                      <a:pt x="2470" y="988"/>
                    </a:lnTo>
                    <a:lnTo>
                      <a:pt x="2446" y="1000"/>
                    </a:lnTo>
                    <a:lnTo>
                      <a:pt x="2446" y="1000"/>
                    </a:lnTo>
                    <a:lnTo>
                      <a:pt x="2438" y="1002"/>
                    </a:lnTo>
                    <a:lnTo>
                      <a:pt x="2430" y="1002"/>
                    </a:lnTo>
                    <a:lnTo>
                      <a:pt x="2386" y="998"/>
                    </a:lnTo>
                    <a:lnTo>
                      <a:pt x="2386" y="998"/>
                    </a:lnTo>
                    <a:lnTo>
                      <a:pt x="2378" y="998"/>
                    </a:lnTo>
                    <a:lnTo>
                      <a:pt x="2370" y="998"/>
                    </a:lnTo>
                    <a:lnTo>
                      <a:pt x="2350" y="1006"/>
                    </a:lnTo>
                    <a:lnTo>
                      <a:pt x="2350" y="1006"/>
                    </a:lnTo>
                    <a:lnTo>
                      <a:pt x="2348" y="1006"/>
                    </a:lnTo>
                    <a:lnTo>
                      <a:pt x="2346" y="1010"/>
                    </a:lnTo>
                    <a:lnTo>
                      <a:pt x="2344" y="1012"/>
                    </a:lnTo>
                    <a:lnTo>
                      <a:pt x="2346" y="1016"/>
                    </a:lnTo>
                    <a:lnTo>
                      <a:pt x="2366" y="1060"/>
                    </a:lnTo>
                    <a:lnTo>
                      <a:pt x="2366" y="1060"/>
                    </a:lnTo>
                    <a:lnTo>
                      <a:pt x="2368" y="1068"/>
                    </a:lnTo>
                    <a:lnTo>
                      <a:pt x="2368" y="1076"/>
                    </a:lnTo>
                    <a:lnTo>
                      <a:pt x="2366" y="1096"/>
                    </a:lnTo>
                    <a:lnTo>
                      <a:pt x="2366" y="1096"/>
                    </a:lnTo>
                    <a:lnTo>
                      <a:pt x="2366" y="1100"/>
                    </a:lnTo>
                    <a:lnTo>
                      <a:pt x="2368" y="1102"/>
                    </a:lnTo>
                    <a:lnTo>
                      <a:pt x="2370" y="1104"/>
                    </a:lnTo>
                    <a:lnTo>
                      <a:pt x="2374" y="1104"/>
                    </a:lnTo>
                    <a:lnTo>
                      <a:pt x="2394" y="1100"/>
                    </a:lnTo>
                    <a:lnTo>
                      <a:pt x="2394" y="1100"/>
                    </a:lnTo>
                    <a:lnTo>
                      <a:pt x="2398" y="1100"/>
                    </a:lnTo>
                    <a:lnTo>
                      <a:pt x="2402" y="1100"/>
                    </a:lnTo>
                    <a:lnTo>
                      <a:pt x="2404" y="1102"/>
                    </a:lnTo>
                    <a:lnTo>
                      <a:pt x="2406" y="1106"/>
                    </a:lnTo>
                    <a:lnTo>
                      <a:pt x="2418" y="1146"/>
                    </a:lnTo>
                    <a:lnTo>
                      <a:pt x="2418" y="1146"/>
                    </a:lnTo>
                    <a:lnTo>
                      <a:pt x="2418" y="1154"/>
                    </a:lnTo>
                    <a:lnTo>
                      <a:pt x="2414" y="1160"/>
                    </a:lnTo>
                    <a:lnTo>
                      <a:pt x="2388" y="1186"/>
                    </a:lnTo>
                    <a:lnTo>
                      <a:pt x="2388" y="1186"/>
                    </a:lnTo>
                    <a:lnTo>
                      <a:pt x="2384" y="1192"/>
                    </a:lnTo>
                    <a:lnTo>
                      <a:pt x="2382" y="1198"/>
                    </a:lnTo>
                    <a:lnTo>
                      <a:pt x="2386" y="1216"/>
                    </a:lnTo>
                    <a:lnTo>
                      <a:pt x="2386" y="1216"/>
                    </a:lnTo>
                    <a:lnTo>
                      <a:pt x="2390" y="1222"/>
                    </a:lnTo>
                    <a:lnTo>
                      <a:pt x="2396" y="1226"/>
                    </a:lnTo>
                    <a:lnTo>
                      <a:pt x="2450" y="1240"/>
                    </a:lnTo>
                    <a:lnTo>
                      <a:pt x="2450" y="1240"/>
                    </a:lnTo>
                    <a:lnTo>
                      <a:pt x="2456" y="1244"/>
                    </a:lnTo>
                    <a:lnTo>
                      <a:pt x="2460" y="1248"/>
                    </a:lnTo>
                    <a:lnTo>
                      <a:pt x="2480" y="1296"/>
                    </a:lnTo>
                    <a:lnTo>
                      <a:pt x="2480" y="1296"/>
                    </a:lnTo>
                    <a:lnTo>
                      <a:pt x="2480" y="1302"/>
                    </a:lnTo>
                    <a:lnTo>
                      <a:pt x="2480" y="1310"/>
                    </a:lnTo>
                    <a:lnTo>
                      <a:pt x="2456" y="1372"/>
                    </a:lnTo>
                    <a:lnTo>
                      <a:pt x="2456" y="1372"/>
                    </a:lnTo>
                    <a:lnTo>
                      <a:pt x="2452" y="1380"/>
                    </a:lnTo>
                    <a:lnTo>
                      <a:pt x="2446" y="1384"/>
                    </a:lnTo>
                    <a:lnTo>
                      <a:pt x="2406" y="1412"/>
                    </a:lnTo>
                    <a:lnTo>
                      <a:pt x="2406" y="1412"/>
                    </a:lnTo>
                    <a:lnTo>
                      <a:pt x="2402" y="1418"/>
                    </a:lnTo>
                    <a:lnTo>
                      <a:pt x="2402" y="1424"/>
                    </a:lnTo>
                    <a:lnTo>
                      <a:pt x="2418" y="1454"/>
                    </a:lnTo>
                    <a:lnTo>
                      <a:pt x="2418" y="1454"/>
                    </a:lnTo>
                    <a:lnTo>
                      <a:pt x="2422" y="1460"/>
                    </a:lnTo>
                    <a:lnTo>
                      <a:pt x="2426" y="1462"/>
                    </a:lnTo>
                    <a:lnTo>
                      <a:pt x="2426" y="1462"/>
                    </a:lnTo>
                    <a:lnTo>
                      <a:pt x="2430" y="1464"/>
                    </a:lnTo>
                    <a:lnTo>
                      <a:pt x="2436" y="1468"/>
                    </a:lnTo>
                    <a:lnTo>
                      <a:pt x="2486" y="1534"/>
                    </a:lnTo>
                    <a:lnTo>
                      <a:pt x="2486" y="1534"/>
                    </a:lnTo>
                    <a:lnTo>
                      <a:pt x="2488" y="1540"/>
                    </a:lnTo>
                    <a:lnTo>
                      <a:pt x="2486" y="1546"/>
                    </a:lnTo>
                    <a:lnTo>
                      <a:pt x="2440" y="1610"/>
                    </a:lnTo>
                    <a:lnTo>
                      <a:pt x="2440" y="1610"/>
                    </a:lnTo>
                    <a:lnTo>
                      <a:pt x="2438" y="1612"/>
                    </a:lnTo>
                    <a:lnTo>
                      <a:pt x="2436" y="1612"/>
                    </a:lnTo>
                    <a:lnTo>
                      <a:pt x="2432" y="1612"/>
                    </a:lnTo>
                    <a:lnTo>
                      <a:pt x="2430" y="1610"/>
                    </a:lnTo>
                    <a:lnTo>
                      <a:pt x="2380" y="1544"/>
                    </a:lnTo>
                    <a:lnTo>
                      <a:pt x="2380" y="1544"/>
                    </a:lnTo>
                    <a:lnTo>
                      <a:pt x="2378" y="1540"/>
                    </a:lnTo>
                    <a:lnTo>
                      <a:pt x="2378" y="1540"/>
                    </a:lnTo>
                    <a:lnTo>
                      <a:pt x="2380" y="1538"/>
                    </a:lnTo>
                    <a:lnTo>
                      <a:pt x="2384" y="1538"/>
                    </a:lnTo>
                    <a:lnTo>
                      <a:pt x="2404" y="1540"/>
                    </a:lnTo>
                    <a:lnTo>
                      <a:pt x="2404" y="1540"/>
                    </a:lnTo>
                    <a:lnTo>
                      <a:pt x="2408" y="1540"/>
                    </a:lnTo>
                    <a:lnTo>
                      <a:pt x="2406" y="1536"/>
                    </a:lnTo>
                    <a:lnTo>
                      <a:pt x="2384" y="1516"/>
                    </a:lnTo>
                    <a:lnTo>
                      <a:pt x="2384" y="1516"/>
                    </a:lnTo>
                    <a:lnTo>
                      <a:pt x="2378" y="1514"/>
                    </a:lnTo>
                    <a:lnTo>
                      <a:pt x="2370" y="1514"/>
                    </a:lnTo>
                    <a:lnTo>
                      <a:pt x="2360" y="1520"/>
                    </a:lnTo>
                    <a:lnTo>
                      <a:pt x="2360" y="1520"/>
                    </a:lnTo>
                    <a:lnTo>
                      <a:pt x="2356" y="1520"/>
                    </a:lnTo>
                    <a:lnTo>
                      <a:pt x="2354" y="1520"/>
                    </a:lnTo>
                    <a:lnTo>
                      <a:pt x="2354" y="1518"/>
                    </a:lnTo>
                    <a:lnTo>
                      <a:pt x="2354" y="1516"/>
                    </a:lnTo>
                    <a:lnTo>
                      <a:pt x="2356" y="1488"/>
                    </a:lnTo>
                    <a:lnTo>
                      <a:pt x="2356" y="1488"/>
                    </a:lnTo>
                    <a:lnTo>
                      <a:pt x="2356" y="1482"/>
                    </a:lnTo>
                    <a:lnTo>
                      <a:pt x="2352" y="1476"/>
                    </a:lnTo>
                    <a:lnTo>
                      <a:pt x="2342" y="1468"/>
                    </a:lnTo>
                    <a:lnTo>
                      <a:pt x="2342" y="1468"/>
                    </a:lnTo>
                    <a:lnTo>
                      <a:pt x="2338" y="1462"/>
                    </a:lnTo>
                    <a:lnTo>
                      <a:pt x="2336" y="1454"/>
                    </a:lnTo>
                    <a:lnTo>
                      <a:pt x="2338" y="1432"/>
                    </a:lnTo>
                    <a:lnTo>
                      <a:pt x="2338" y="1432"/>
                    </a:lnTo>
                    <a:lnTo>
                      <a:pt x="2338" y="1428"/>
                    </a:lnTo>
                    <a:lnTo>
                      <a:pt x="2338" y="1426"/>
                    </a:lnTo>
                    <a:lnTo>
                      <a:pt x="2334" y="1424"/>
                    </a:lnTo>
                    <a:lnTo>
                      <a:pt x="2332" y="1422"/>
                    </a:lnTo>
                    <a:lnTo>
                      <a:pt x="2242" y="1412"/>
                    </a:lnTo>
                    <a:lnTo>
                      <a:pt x="2242" y="1412"/>
                    </a:lnTo>
                    <a:lnTo>
                      <a:pt x="2234" y="1410"/>
                    </a:lnTo>
                    <a:lnTo>
                      <a:pt x="2228" y="1404"/>
                    </a:lnTo>
                    <a:lnTo>
                      <a:pt x="2228" y="1402"/>
                    </a:lnTo>
                    <a:lnTo>
                      <a:pt x="2228" y="1402"/>
                    </a:lnTo>
                    <a:lnTo>
                      <a:pt x="2222" y="1398"/>
                    </a:lnTo>
                    <a:lnTo>
                      <a:pt x="2216" y="1396"/>
                    </a:lnTo>
                    <a:lnTo>
                      <a:pt x="2160" y="1390"/>
                    </a:lnTo>
                    <a:lnTo>
                      <a:pt x="2160" y="1390"/>
                    </a:lnTo>
                    <a:lnTo>
                      <a:pt x="2154" y="1386"/>
                    </a:lnTo>
                    <a:lnTo>
                      <a:pt x="2148" y="1382"/>
                    </a:lnTo>
                    <a:lnTo>
                      <a:pt x="2106" y="1334"/>
                    </a:lnTo>
                    <a:lnTo>
                      <a:pt x="2106" y="1334"/>
                    </a:lnTo>
                    <a:lnTo>
                      <a:pt x="2100" y="1328"/>
                    </a:lnTo>
                    <a:lnTo>
                      <a:pt x="2094" y="1324"/>
                    </a:lnTo>
                    <a:lnTo>
                      <a:pt x="2040" y="1306"/>
                    </a:lnTo>
                    <a:lnTo>
                      <a:pt x="2040" y="1306"/>
                    </a:lnTo>
                    <a:lnTo>
                      <a:pt x="2032" y="1304"/>
                    </a:lnTo>
                    <a:lnTo>
                      <a:pt x="2026" y="1306"/>
                    </a:lnTo>
                    <a:lnTo>
                      <a:pt x="1988" y="1322"/>
                    </a:lnTo>
                    <a:lnTo>
                      <a:pt x="1988" y="1322"/>
                    </a:lnTo>
                    <a:lnTo>
                      <a:pt x="1986" y="1322"/>
                    </a:lnTo>
                    <a:lnTo>
                      <a:pt x="1984" y="1322"/>
                    </a:lnTo>
                    <a:lnTo>
                      <a:pt x="1982" y="1320"/>
                    </a:lnTo>
                    <a:lnTo>
                      <a:pt x="1980" y="1316"/>
                    </a:lnTo>
                    <a:lnTo>
                      <a:pt x="1972" y="1236"/>
                    </a:lnTo>
                    <a:lnTo>
                      <a:pt x="1972" y="1236"/>
                    </a:lnTo>
                    <a:lnTo>
                      <a:pt x="1968" y="1230"/>
                    </a:lnTo>
                    <a:lnTo>
                      <a:pt x="1962" y="1226"/>
                    </a:lnTo>
                    <a:lnTo>
                      <a:pt x="1930" y="1222"/>
                    </a:lnTo>
                    <a:lnTo>
                      <a:pt x="1930" y="1222"/>
                    </a:lnTo>
                    <a:lnTo>
                      <a:pt x="1924" y="1220"/>
                    </a:lnTo>
                    <a:lnTo>
                      <a:pt x="1920" y="1214"/>
                    </a:lnTo>
                    <a:lnTo>
                      <a:pt x="1908" y="1174"/>
                    </a:lnTo>
                    <a:lnTo>
                      <a:pt x="1908" y="1174"/>
                    </a:lnTo>
                    <a:lnTo>
                      <a:pt x="1908" y="1168"/>
                    </a:lnTo>
                    <a:lnTo>
                      <a:pt x="1910" y="1160"/>
                    </a:lnTo>
                    <a:lnTo>
                      <a:pt x="1932" y="1118"/>
                    </a:lnTo>
                    <a:lnTo>
                      <a:pt x="1932" y="1118"/>
                    </a:lnTo>
                    <a:lnTo>
                      <a:pt x="1940" y="1104"/>
                    </a:lnTo>
                    <a:lnTo>
                      <a:pt x="1990" y="1030"/>
                    </a:lnTo>
                    <a:lnTo>
                      <a:pt x="1990" y="1030"/>
                    </a:lnTo>
                    <a:lnTo>
                      <a:pt x="2000" y="1018"/>
                    </a:lnTo>
                    <a:lnTo>
                      <a:pt x="2016" y="1000"/>
                    </a:lnTo>
                    <a:lnTo>
                      <a:pt x="2016" y="1000"/>
                    </a:lnTo>
                    <a:lnTo>
                      <a:pt x="2024" y="986"/>
                    </a:lnTo>
                    <a:lnTo>
                      <a:pt x="2034" y="964"/>
                    </a:lnTo>
                    <a:lnTo>
                      <a:pt x="2034" y="964"/>
                    </a:lnTo>
                    <a:lnTo>
                      <a:pt x="2036" y="962"/>
                    </a:lnTo>
                    <a:lnTo>
                      <a:pt x="2038" y="960"/>
                    </a:lnTo>
                    <a:lnTo>
                      <a:pt x="2040" y="960"/>
                    </a:lnTo>
                    <a:lnTo>
                      <a:pt x="2044" y="962"/>
                    </a:lnTo>
                    <a:lnTo>
                      <a:pt x="2054" y="970"/>
                    </a:lnTo>
                    <a:lnTo>
                      <a:pt x="2054" y="970"/>
                    </a:lnTo>
                    <a:lnTo>
                      <a:pt x="2056" y="970"/>
                    </a:lnTo>
                    <a:lnTo>
                      <a:pt x="2060" y="972"/>
                    </a:lnTo>
                    <a:lnTo>
                      <a:pt x="2062" y="970"/>
                    </a:lnTo>
                    <a:lnTo>
                      <a:pt x="2064" y="968"/>
                    </a:lnTo>
                    <a:lnTo>
                      <a:pt x="2124" y="906"/>
                    </a:lnTo>
                    <a:lnTo>
                      <a:pt x="2124" y="906"/>
                    </a:lnTo>
                    <a:lnTo>
                      <a:pt x="2126" y="904"/>
                    </a:lnTo>
                    <a:lnTo>
                      <a:pt x="2128" y="904"/>
                    </a:lnTo>
                    <a:lnTo>
                      <a:pt x="2130" y="904"/>
                    </a:lnTo>
                    <a:lnTo>
                      <a:pt x="2130" y="908"/>
                    </a:lnTo>
                    <a:lnTo>
                      <a:pt x="2134" y="936"/>
                    </a:lnTo>
                    <a:lnTo>
                      <a:pt x="2134" y="936"/>
                    </a:lnTo>
                    <a:lnTo>
                      <a:pt x="2134" y="944"/>
                    </a:lnTo>
                    <a:lnTo>
                      <a:pt x="2132" y="950"/>
                    </a:lnTo>
                    <a:lnTo>
                      <a:pt x="2122" y="974"/>
                    </a:lnTo>
                    <a:lnTo>
                      <a:pt x="2122" y="974"/>
                    </a:lnTo>
                    <a:lnTo>
                      <a:pt x="2122" y="976"/>
                    </a:lnTo>
                    <a:lnTo>
                      <a:pt x="2122" y="980"/>
                    </a:lnTo>
                    <a:lnTo>
                      <a:pt x="2124" y="982"/>
                    </a:lnTo>
                    <a:lnTo>
                      <a:pt x="2128" y="982"/>
                    </a:lnTo>
                    <a:lnTo>
                      <a:pt x="2146" y="984"/>
                    </a:lnTo>
                    <a:lnTo>
                      <a:pt x="2146" y="984"/>
                    </a:lnTo>
                    <a:lnTo>
                      <a:pt x="2148" y="986"/>
                    </a:lnTo>
                    <a:lnTo>
                      <a:pt x="2152" y="988"/>
                    </a:lnTo>
                    <a:lnTo>
                      <a:pt x="2152" y="990"/>
                    </a:lnTo>
                    <a:lnTo>
                      <a:pt x="2152" y="994"/>
                    </a:lnTo>
                    <a:lnTo>
                      <a:pt x="2152" y="1002"/>
                    </a:lnTo>
                    <a:lnTo>
                      <a:pt x="2152" y="1002"/>
                    </a:lnTo>
                    <a:lnTo>
                      <a:pt x="2152" y="1006"/>
                    </a:lnTo>
                    <a:lnTo>
                      <a:pt x="2156" y="1004"/>
                    </a:lnTo>
                    <a:lnTo>
                      <a:pt x="2200" y="958"/>
                    </a:lnTo>
                    <a:lnTo>
                      <a:pt x="2200" y="958"/>
                    </a:lnTo>
                    <a:lnTo>
                      <a:pt x="2206" y="954"/>
                    </a:lnTo>
                    <a:lnTo>
                      <a:pt x="2212" y="954"/>
                    </a:lnTo>
                    <a:lnTo>
                      <a:pt x="2256" y="968"/>
                    </a:lnTo>
                    <a:lnTo>
                      <a:pt x="2256" y="968"/>
                    </a:lnTo>
                    <a:lnTo>
                      <a:pt x="2264" y="968"/>
                    </a:lnTo>
                    <a:lnTo>
                      <a:pt x="2270" y="968"/>
                    </a:lnTo>
                    <a:lnTo>
                      <a:pt x="2280" y="964"/>
                    </a:lnTo>
                    <a:lnTo>
                      <a:pt x="2280" y="964"/>
                    </a:lnTo>
                    <a:lnTo>
                      <a:pt x="2282" y="962"/>
                    </a:lnTo>
                    <a:lnTo>
                      <a:pt x="2284" y="960"/>
                    </a:lnTo>
                    <a:lnTo>
                      <a:pt x="2284" y="956"/>
                    </a:lnTo>
                    <a:lnTo>
                      <a:pt x="2284" y="954"/>
                    </a:lnTo>
                    <a:lnTo>
                      <a:pt x="2280" y="938"/>
                    </a:lnTo>
                    <a:lnTo>
                      <a:pt x="2280" y="938"/>
                    </a:lnTo>
                    <a:lnTo>
                      <a:pt x="2276" y="932"/>
                    </a:lnTo>
                    <a:lnTo>
                      <a:pt x="2270" y="926"/>
                    </a:lnTo>
                    <a:lnTo>
                      <a:pt x="2240" y="914"/>
                    </a:lnTo>
                    <a:lnTo>
                      <a:pt x="2240" y="914"/>
                    </a:lnTo>
                    <a:lnTo>
                      <a:pt x="2226" y="908"/>
                    </a:lnTo>
                    <a:lnTo>
                      <a:pt x="2172" y="890"/>
                    </a:lnTo>
                    <a:lnTo>
                      <a:pt x="2172" y="890"/>
                    </a:lnTo>
                    <a:lnTo>
                      <a:pt x="2168" y="886"/>
                    </a:lnTo>
                    <a:lnTo>
                      <a:pt x="2166" y="878"/>
                    </a:lnTo>
                    <a:lnTo>
                      <a:pt x="2168" y="868"/>
                    </a:lnTo>
                    <a:lnTo>
                      <a:pt x="2168" y="868"/>
                    </a:lnTo>
                    <a:lnTo>
                      <a:pt x="2168" y="866"/>
                    </a:lnTo>
                    <a:lnTo>
                      <a:pt x="2170" y="864"/>
                    </a:lnTo>
                    <a:lnTo>
                      <a:pt x="2172" y="864"/>
                    </a:lnTo>
                    <a:lnTo>
                      <a:pt x="2174" y="866"/>
                    </a:lnTo>
                    <a:lnTo>
                      <a:pt x="2184" y="874"/>
                    </a:lnTo>
                    <a:lnTo>
                      <a:pt x="2184" y="874"/>
                    </a:lnTo>
                    <a:lnTo>
                      <a:pt x="2186" y="874"/>
                    </a:lnTo>
                    <a:lnTo>
                      <a:pt x="2188" y="874"/>
                    </a:lnTo>
                    <a:lnTo>
                      <a:pt x="2190" y="874"/>
                    </a:lnTo>
                    <a:lnTo>
                      <a:pt x="2190" y="870"/>
                    </a:lnTo>
                    <a:lnTo>
                      <a:pt x="2186" y="830"/>
                    </a:lnTo>
                    <a:lnTo>
                      <a:pt x="2186" y="830"/>
                    </a:lnTo>
                    <a:lnTo>
                      <a:pt x="2186" y="822"/>
                    </a:lnTo>
                    <a:lnTo>
                      <a:pt x="2188" y="814"/>
                    </a:lnTo>
                    <a:lnTo>
                      <a:pt x="2214" y="760"/>
                    </a:lnTo>
                    <a:lnTo>
                      <a:pt x="2214" y="760"/>
                    </a:lnTo>
                    <a:lnTo>
                      <a:pt x="2214" y="754"/>
                    </a:lnTo>
                    <a:lnTo>
                      <a:pt x="2212" y="748"/>
                    </a:lnTo>
                    <a:lnTo>
                      <a:pt x="2190" y="728"/>
                    </a:lnTo>
                    <a:lnTo>
                      <a:pt x="2190" y="728"/>
                    </a:lnTo>
                    <a:lnTo>
                      <a:pt x="2188" y="722"/>
                    </a:lnTo>
                    <a:lnTo>
                      <a:pt x="2188" y="716"/>
                    </a:lnTo>
                    <a:lnTo>
                      <a:pt x="2196" y="706"/>
                    </a:lnTo>
                    <a:lnTo>
                      <a:pt x="2196" y="706"/>
                    </a:lnTo>
                    <a:lnTo>
                      <a:pt x="2196" y="700"/>
                    </a:lnTo>
                    <a:lnTo>
                      <a:pt x="2194" y="694"/>
                    </a:lnTo>
                    <a:lnTo>
                      <a:pt x="2172" y="670"/>
                    </a:lnTo>
                    <a:lnTo>
                      <a:pt x="2172" y="670"/>
                    </a:lnTo>
                    <a:lnTo>
                      <a:pt x="2166" y="666"/>
                    </a:lnTo>
                    <a:lnTo>
                      <a:pt x="2160" y="664"/>
                    </a:lnTo>
                    <a:lnTo>
                      <a:pt x="2116" y="658"/>
                    </a:lnTo>
                    <a:lnTo>
                      <a:pt x="2116" y="658"/>
                    </a:lnTo>
                    <a:lnTo>
                      <a:pt x="2114" y="658"/>
                    </a:lnTo>
                    <a:lnTo>
                      <a:pt x="2112" y="660"/>
                    </a:lnTo>
                    <a:lnTo>
                      <a:pt x="2110" y="662"/>
                    </a:lnTo>
                    <a:lnTo>
                      <a:pt x="2110" y="666"/>
                    </a:lnTo>
                    <a:lnTo>
                      <a:pt x="2114" y="682"/>
                    </a:lnTo>
                    <a:lnTo>
                      <a:pt x="2114" y="682"/>
                    </a:lnTo>
                    <a:lnTo>
                      <a:pt x="2114" y="688"/>
                    </a:lnTo>
                    <a:lnTo>
                      <a:pt x="2114" y="696"/>
                    </a:lnTo>
                    <a:lnTo>
                      <a:pt x="2096" y="772"/>
                    </a:lnTo>
                    <a:lnTo>
                      <a:pt x="2096" y="772"/>
                    </a:lnTo>
                    <a:lnTo>
                      <a:pt x="2096" y="776"/>
                    </a:lnTo>
                    <a:lnTo>
                      <a:pt x="2094" y="776"/>
                    </a:lnTo>
                    <a:lnTo>
                      <a:pt x="2092" y="776"/>
                    </a:lnTo>
                    <a:lnTo>
                      <a:pt x="2090" y="774"/>
                    </a:lnTo>
                    <a:lnTo>
                      <a:pt x="2056" y="740"/>
                    </a:lnTo>
                    <a:lnTo>
                      <a:pt x="2056" y="740"/>
                    </a:lnTo>
                    <a:lnTo>
                      <a:pt x="2054" y="734"/>
                    </a:lnTo>
                    <a:lnTo>
                      <a:pt x="2052" y="726"/>
                    </a:lnTo>
                    <a:lnTo>
                      <a:pt x="2054" y="702"/>
                    </a:lnTo>
                    <a:lnTo>
                      <a:pt x="2054" y="702"/>
                    </a:lnTo>
                    <a:lnTo>
                      <a:pt x="2054" y="700"/>
                    </a:lnTo>
                    <a:lnTo>
                      <a:pt x="2054" y="696"/>
                    </a:lnTo>
                    <a:lnTo>
                      <a:pt x="2050" y="694"/>
                    </a:lnTo>
                    <a:lnTo>
                      <a:pt x="2048" y="694"/>
                    </a:lnTo>
                    <a:lnTo>
                      <a:pt x="2028" y="692"/>
                    </a:lnTo>
                    <a:lnTo>
                      <a:pt x="2028" y="692"/>
                    </a:lnTo>
                    <a:lnTo>
                      <a:pt x="2020" y="692"/>
                    </a:lnTo>
                    <a:lnTo>
                      <a:pt x="2016" y="698"/>
                    </a:lnTo>
                    <a:lnTo>
                      <a:pt x="2010" y="708"/>
                    </a:lnTo>
                    <a:lnTo>
                      <a:pt x="2010" y="708"/>
                    </a:lnTo>
                    <a:lnTo>
                      <a:pt x="2004" y="712"/>
                    </a:lnTo>
                    <a:lnTo>
                      <a:pt x="1998" y="712"/>
                    </a:lnTo>
                    <a:lnTo>
                      <a:pt x="1970" y="700"/>
                    </a:lnTo>
                    <a:lnTo>
                      <a:pt x="1970" y="700"/>
                    </a:lnTo>
                    <a:lnTo>
                      <a:pt x="1954" y="696"/>
                    </a:lnTo>
                    <a:lnTo>
                      <a:pt x="1874" y="686"/>
                    </a:lnTo>
                    <a:lnTo>
                      <a:pt x="1874" y="686"/>
                    </a:lnTo>
                    <a:lnTo>
                      <a:pt x="1858" y="688"/>
                    </a:lnTo>
                    <a:lnTo>
                      <a:pt x="1836" y="692"/>
                    </a:lnTo>
                    <a:lnTo>
                      <a:pt x="1836" y="692"/>
                    </a:lnTo>
                    <a:lnTo>
                      <a:pt x="1834" y="694"/>
                    </a:lnTo>
                    <a:lnTo>
                      <a:pt x="1832" y="696"/>
                    </a:lnTo>
                    <a:lnTo>
                      <a:pt x="1830" y="698"/>
                    </a:lnTo>
                    <a:lnTo>
                      <a:pt x="1830" y="702"/>
                    </a:lnTo>
                    <a:lnTo>
                      <a:pt x="1846" y="744"/>
                    </a:lnTo>
                    <a:lnTo>
                      <a:pt x="1846" y="744"/>
                    </a:lnTo>
                    <a:lnTo>
                      <a:pt x="1846" y="746"/>
                    </a:lnTo>
                    <a:lnTo>
                      <a:pt x="1844" y="750"/>
                    </a:lnTo>
                    <a:lnTo>
                      <a:pt x="1842" y="752"/>
                    </a:lnTo>
                    <a:lnTo>
                      <a:pt x="1840" y="752"/>
                    </a:lnTo>
                    <a:lnTo>
                      <a:pt x="1770" y="760"/>
                    </a:lnTo>
                    <a:lnTo>
                      <a:pt x="1770" y="760"/>
                    </a:lnTo>
                    <a:lnTo>
                      <a:pt x="1762" y="758"/>
                    </a:lnTo>
                    <a:lnTo>
                      <a:pt x="1756" y="754"/>
                    </a:lnTo>
                    <a:lnTo>
                      <a:pt x="1714" y="714"/>
                    </a:lnTo>
                    <a:lnTo>
                      <a:pt x="1714" y="714"/>
                    </a:lnTo>
                    <a:lnTo>
                      <a:pt x="1704" y="704"/>
                    </a:lnTo>
                    <a:lnTo>
                      <a:pt x="1704" y="704"/>
                    </a:lnTo>
                    <a:lnTo>
                      <a:pt x="1698" y="700"/>
                    </a:lnTo>
                    <a:lnTo>
                      <a:pt x="1690" y="700"/>
                    </a:lnTo>
                    <a:lnTo>
                      <a:pt x="1652" y="706"/>
                    </a:lnTo>
                    <a:lnTo>
                      <a:pt x="1652" y="706"/>
                    </a:lnTo>
                    <a:lnTo>
                      <a:pt x="1644" y="708"/>
                    </a:lnTo>
                    <a:lnTo>
                      <a:pt x="1640" y="714"/>
                    </a:lnTo>
                    <a:lnTo>
                      <a:pt x="1626" y="736"/>
                    </a:lnTo>
                    <a:lnTo>
                      <a:pt x="1626" y="736"/>
                    </a:lnTo>
                    <a:lnTo>
                      <a:pt x="1624" y="738"/>
                    </a:lnTo>
                    <a:lnTo>
                      <a:pt x="1620" y="740"/>
                    </a:lnTo>
                    <a:lnTo>
                      <a:pt x="1618" y="740"/>
                    </a:lnTo>
                    <a:lnTo>
                      <a:pt x="1616" y="738"/>
                    </a:lnTo>
                    <a:lnTo>
                      <a:pt x="1586" y="714"/>
                    </a:lnTo>
                    <a:lnTo>
                      <a:pt x="1586" y="714"/>
                    </a:lnTo>
                    <a:lnTo>
                      <a:pt x="1580" y="710"/>
                    </a:lnTo>
                    <a:lnTo>
                      <a:pt x="1572" y="708"/>
                    </a:lnTo>
                    <a:lnTo>
                      <a:pt x="1536" y="704"/>
                    </a:lnTo>
                    <a:lnTo>
                      <a:pt x="1536" y="704"/>
                    </a:lnTo>
                    <a:lnTo>
                      <a:pt x="1528" y="702"/>
                    </a:lnTo>
                    <a:lnTo>
                      <a:pt x="1522" y="698"/>
                    </a:lnTo>
                    <a:lnTo>
                      <a:pt x="1470" y="668"/>
                    </a:lnTo>
                    <a:lnTo>
                      <a:pt x="1470" y="668"/>
                    </a:lnTo>
                    <a:lnTo>
                      <a:pt x="1464" y="664"/>
                    </a:lnTo>
                    <a:lnTo>
                      <a:pt x="1460" y="658"/>
                    </a:lnTo>
                    <a:lnTo>
                      <a:pt x="1390" y="540"/>
                    </a:lnTo>
                    <a:lnTo>
                      <a:pt x="1390" y="540"/>
                    </a:lnTo>
                    <a:lnTo>
                      <a:pt x="1384" y="536"/>
                    </a:lnTo>
                    <a:lnTo>
                      <a:pt x="1378" y="534"/>
                    </a:lnTo>
                    <a:lnTo>
                      <a:pt x="1342" y="538"/>
                    </a:lnTo>
                    <a:lnTo>
                      <a:pt x="1342" y="538"/>
                    </a:lnTo>
                    <a:lnTo>
                      <a:pt x="1340" y="538"/>
                    </a:lnTo>
                    <a:lnTo>
                      <a:pt x="1338" y="536"/>
                    </a:lnTo>
                    <a:lnTo>
                      <a:pt x="1336" y="534"/>
                    </a:lnTo>
                    <a:lnTo>
                      <a:pt x="1338" y="530"/>
                    </a:lnTo>
                    <a:lnTo>
                      <a:pt x="1350" y="494"/>
                    </a:lnTo>
                    <a:lnTo>
                      <a:pt x="1350" y="494"/>
                    </a:lnTo>
                    <a:lnTo>
                      <a:pt x="1350" y="490"/>
                    </a:lnTo>
                    <a:lnTo>
                      <a:pt x="1346" y="490"/>
                    </a:lnTo>
                    <a:lnTo>
                      <a:pt x="1308" y="518"/>
                    </a:lnTo>
                    <a:lnTo>
                      <a:pt x="1308" y="518"/>
                    </a:lnTo>
                    <a:lnTo>
                      <a:pt x="1306" y="520"/>
                    </a:lnTo>
                    <a:lnTo>
                      <a:pt x="1304" y="520"/>
                    </a:lnTo>
                    <a:lnTo>
                      <a:pt x="1302" y="518"/>
                    </a:lnTo>
                    <a:lnTo>
                      <a:pt x="1302" y="516"/>
                    </a:lnTo>
                    <a:lnTo>
                      <a:pt x="1302" y="446"/>
                    </a:lnTo>
                    <a:lnTo>
                      <a:pt x="1302" y="446"/>
                    </a:lnTo>
                    <a:lnTo>
                      <a:pt x="1300" y="444"/>
                    </a:lnTo>
                    <a:lnTo>
                      <a:pt x="1300" y="442"/>
                    </a:lnTo>
                    <a:lnTo>
                      <a:pt x="1298" y="442"/>
                    </a:lnTo>
                    <a:lnTo>
                      <a:pt x="1296" y="444"/>
                    </a:lnTo>
                    <a:lnTo>
                      <a:pt x="1264" y="470"/>
                    </a:lnTo>
                    <a:lnTo>
                      <a:pt x="1264" y="470"/>
                    </a:lnTo>
                    <a:lnTo>
                      <a:pt x="1258" y="472"/>
                    </a:lnTo>
                    <a:lnTo>
                      <a:pt x="1250" y="472"/>
                    </a:lnTo>
                    <a:lnTo>
                      <a:pt x="1188" y="454"/>
                    </a:lnTo>
                    <a:lnTo>
                      <a:pt x="1188" y="454"/>
                    </a:lnTo>
                    <a:lnTo>
                      <a:pt x="1180" y="450"/>
                    </a:lnTo>
                    <a:lnTo>
                      <a:pt x="1176" y="446"/>
                    </a:lnTo>
                    <a:lnTo>
                      <a:pt x="1164" y="428"/>
                    </a:lnTo>
                    <a:lnTo>
                      <a:pt x="1164" y="428"/>
                    </a:lnTo>
                    <a:lnTo>
                      <a:pt x="1158" y="424"/>
                    </a:lnTo>
                    <a:lnTo>
                      <a:pt x="1152" y="424"/>
                    </a:lnTo>
                    <a:lnTo>
                      <a:pt x="1104" y="440"/>
                    </a:lnTo>
                    <a:lnTo>
                      <a:pt x="1104" y="440"/>
                    </a:lnTo>
                    <a:lnTo>
                      <a:pt x="1100" y="440"/>
                    </a:lnTo>
                    <a:lnTo>
                      <a:pt x="1098" y="440"/>
                    </a:lnTo>
                    <a:lnTo>
                      <a:pt x="1094" y="438"/>
                    </a:lnTo>
                    <a:lnTo>
                      <a:pt x="1094" y="434"/>
                    </a:lnTo>
                    <a:lnTo>
                      <a:pt x="1072" y="362"/>
                    </a:lnTo>
                    <a:lnTo>
                      <a:pt x="1072" y="362"/>
                    </a:lnTo>
                    <a:lnTo>
                      <a:pt x="1066" y="346"/>
                    </a:lnTo>
                    <a:lnTo>
                      <a:pt x="1022" y="216"/>
                    </a:lnTo>
                    <a:lnTo>
                      <a:pt x="1022" y="216"/>
                    </a:lnTo>
                    <a:lnTo>
                      <a:pt x="1018" y="210"/>
                    </a:lnTo>
                    <a:lnTo>
                      <a:pt x="1012" y="208"/>
                    </a:lnTo>
                    <a:lnTo>
                      <a:pt x="978" y="204"/>
                    </a:lnTo>
                    <a:lnTo>
                      <a:pt x="978" y="204"/>
                    </a:lnTo>
                    <a:lnTo>
                      <a:pt x="972" y="200"/>
                    </a:lnTo>
                    <a:lnTo>
                      <a:pt x="968" y="196"/>
                    </a:lnTo>
                    <a:lnTo>
                      <a:pt x="950" y="86"/>
                    </a:lnTo>
                    <a:lnTo>
                      <a:pt x="950" y="86"/>
                    </a:lnTo>
                    <a:lnTo>
                      <a:pt x="946" y="80"/>
                    </a:lnTo>
                    <a:lnTo>
                      <a:pt x="940" y="74"/>
                    </a:lnTo>
                    <a:lnTo>
                      <a:pt x="822" y="24"/>
                    </a:lnTo>
                    <a:lnTo>
                      <a:pt x="822" y="24"/>
                    </a:lnTo>
                    <a:lnTo>
                      <a:pt x="814" y="22"/>
                    </a:lnTo>
                    <a:lnTo>
                      <a:pt x="806" y="22"/>
                    </a:lnTo>
                    <a:lnTo>
                      <a:pt x="776" y="26"/>
                    </a:lnTo>
                    <a:lnTo>
                      <a:pt x="776" y="26"/>
                    </a:lnTo>
                    <a:lnTo>
                      <a:pt x="770" y="24"/>
                    </a:lnTo>
                    <a:lnTo>
                      <a:pt x="762" y="22"/>
                    </a:lnTo>
                    <a:lnTo>
                      <a:pt x="742" y="4"/>
                    </a:lnTo>
                    <a:lnTo>
                      <a:pt x="742" y="4"/>
                    </a:lnTo>
                    <a:lnTo>
                      <a:pt x="734" y="0"/>
                    </a:lnTo>
                    <a:lnTo>
                      <a:pt x="728" y="2"/>
                    </a:lnTo>
                    <a:lnTo>
                      <a:pt x="704" y="14"/>
                    </a:lnTo>
                    <a:lnTo>
                      <a:pt x="704" y="14"/>
                    </a:lnTo>
                    <a:lnTo>
                      <a:pt x="698" y="18"/>
                    </a:lnTo>
                    <a:lnTo>
                      <a:pt x="694" y="26"/>
                    </a:lnTo>
                    <a:lnTo>
                      <a:pt x="664" y="104"/>
                    </a:lnTo>
                    <a:lnTo>
                      <a:pt x="664" y="104"/>
                    </a:lnTo>
                    <a:lnTo>
                      <a:pt x="662" y="112"/>
                    </a:lnTo>
                    <a:lnTo>
                      <a:pt x="662" y="120"/>
                    </a:lnTo>
                    <a:lnTo>
                      <a:pt x="666" y="132"/>
                    </a:lnTo>
                    <a:lnTo>
                      <a:pt x="666" y="132"/>
                    </a:lnTo>
                    <a:lnTo>
                      <a:pt x="666" y="140"/>
                    </a:lnTo>
                    <a:lnTo>
                      <a:pt x="662" y="146"/>
                    </a:lnTo>
                    <a:lnTo>
                      <a:pt x="636" y="172"/>
                    </a:lnTo>
                    <a:lnTo>
                      <a:pt x="636" y="172"/>
                    </a:lnTo>
                    <a:lnTo>
                      <a:pt x="634" y="174"/>
                    </a:lnTo>
                    <a:lnTo>
                      <a:pt x="632" y="174"/>
                    </a:lnTo>
                    <a:lnTo>
                      <a:pt x="628" y="172"/>
                    </a:lnTo>
                    <a:lnTo>
                      <a:pt x="628" y="170"/>
                    </a:lnTo>
                    <a:lnTo>
                      <a:pt x="614" y="140"/>
                    </a:lnTo>
                    <a:lnTo>
                      <a:pt x="614" y="140"/>
                    </a:lnTo>
                    <a:lnTo>
                      <a:pt x="608" y="134"/>
                    </a:lnTo>
                    <a:lnTo>
                      <a:pt x="604" y="128"/>
                    </a:lnTo>
                    <a:lnTo>
                      <a:pt x="530" y="74"/>
                    </a:lnTo>
                    <a:lnTo>
                      <a:pt x="530" y="74"/>
                    </a:lnTo>
                    <a:lnTo>
                      <a:pt x="526" y="72"/>
                    </a:lnTo>
                    <a:lnTo>
                      <a:pt x="526" y="76"/>
                    </a:lnTo>
                    <a:lnTo>
                      <a:pt x="530" y="88"/>
                    </a:lnTo>
                    <a:lnTo>
                      <a:pt x="530" y="88"/>
                    </a:lnTo>
                    <a:lnTo>
                      <a:pt x="530" y="92"/>
                    </a:lnTo>
                    <a:lnTo>
                      <a:pt x="530" y="94"/>
                    </a:lnTo>
                    <a:lnTo>
                      <a:pt x="528" y="96"/>
                    </a:lnTo>
                    <a:lnTo>
                      <a:pt x="524" y="98"/>
                    </a:lnTo>
                    <a:lnTo>
                      <a:pt x="504" y="102"/>
                    </a:lnTo>
                    <a:lnTo>
                      <a:pt x="504" y="102"/>
                    </a:lnTo>
                    <a:lnTo>
                      <a:pt x="498" y="106"/>
                    </a:lnTo>
                    <a:lnTo>
                      <a:pt x="496" y="112"/>
                    </a:lnTo>
                    <a:lnTo>
                      <a:pt x="498" y="154"/>
                    </a:lnTo>
                    <a:lnTo>
                      <a:pt x="498" y="154"/>
                    </a:lnTo>
                    <a:lnTo>
                      <a:pt x="500" y="162"/>
                    </a:lnTo>
                    <a:lnTo>
                      <a:pt x="504" y="168"/>
                    </a:lnTo>
                    <a:lnTo>
                      <a:pt x="546" y="216"/>
                    </a:lnTo>
                    <a:lnTo>
                      <a:pt x="546" y="216"/>
                    </a:lnTo>
                    <a:lnTo>
                      <a:pt x="548" y="218"/>
                    </a:lnTo>
                    <a:lnTo>
                      <a:pt x="548" y="220"/>
                    </a:lnTo>
                    <a:lnTo>
                      <a:pt x="548" y="222"/>
                    </a:lnTo>
                    <a:lnTo>
                      <a:pt x="544" y="222"/>
                    </a:lnTo>
                    <a:lnTo>
                      <a:pt x="464" y="226"/>
                    </a:lnTo>
                    <a:lnTo>
                      <a:pt x="464" y="226"/>
                    </a:lnTo>
                    <a:lnTo>
                      <a:pt x="462" y="226"/>
                    </a:lnTo>
                    <a:lnTo>
                      <a:pt x="458" y="224"/>
                    </a:lnTo>
                    <a:lnTo>
                      <a:pt x="458" y="222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6" y="216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0" y="210"/>
                    </a:lnTo>
                    <a:lnTo>
                      <a:pt x="348" y="212"/>
                    </a:lnTo>
                    <a:lnTo>
                      <a:pt x="348" y="212"/>
                    </a:lnTo>
                    <a:lnTo>
                      <a:pt x="340" y="214"/>
                    </a:lnTo>
                    <a:lnTo>
                      <a:pt x="334" y="218"/>
                    </a:lnTo>
                    <a:lnTo>
                      <a:pt x="292" y="256"/>
                    </a:lnTo>
                    <a:lnTo>
                      <a:pt x="292" y="256"/>
                    </a:lnTo>
                    <a:lnTo>
                      <a:pt x="286" y="262"/>
                    </a:lnTo>
                    <a:lnTo>
                      <a:pt x="284" y="268"/>
                    </a:lnTo>
                    <a:lnTo>
                      <a:pt x="272" y="308"/>
                    </a:lnTo>
                    <a:lnTo>
                      <a:pt x="272" y="308"/>
                    </a:lnTo>
                    <a:lnTo>
                      <a:pt x="270" y="316"/>
                    </a:lnTo>
                    <a:lnTo>
                      <a:pt x="274" y="32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6" y="344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2" y="352"/>
                    </a:lnTo>
                    <a:lnTo>
                      <a:pt x="230" y="378"/>
                    </a:lnTo>
                    <a:lnTo>
                      <a:pt x="230" y="378"/>
                    </a:lnTo>
                    <a:lnTo>
                      <a:pt x="226" y="380"/>
                    </a:lnTo>
                    <a:lnTo>
                      <a:pt x="226" y="382"/>
                    </a:lnTo>
                    <a:lnTo>
                      <a:pt x="226" y="386"/>
                    </a:lnTo>
                    <a:lnTo>
                      <a:pt x="226" y="388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94" y="470"/>
                    </a:lnTo>
                    <a:lnTo>
                      <a:pt x="294" y="472"/>
                    </a:lnTo>
                    <a:lnTo>
                      <a:pt x="292" y="474"/>
                    </a:lnTo>
                    <a:lnTo>
                      <a:pt x="290" y="476"/>
                    </a:lnTo>
                    <a:lnTo>
                      <a:pt x="206" y="500"/>
                    </a:lnTo>
                    <a:lnTo>
                      <a:pt x="206" y="500"/>
                    </a:lnTo>
                    <a:lnTo>
                      <a:pt x="198" y="500"/>
                    </a:lnTo>
                    <a:lnTo>
                      <a:pt x="190" y="498"/>
                    </a:lnTo>
                    <a:lnTo>
                      <a:pt x="44" y="446"/>
                    </a:lnTo>
                    <a:lnTo>
                      <a:pt x="44" y="446"/>
                    </a:lnTo>
                    <a:lnTo>
                      <a:pt x="36" y="446"/>
                    </a:lnTo>
                    <a:lnTo>
                      <a:pt x="30" y="448"/>
                    </a:lnTo>
                    <a:lnTo>
                      <a:pt x="2" y="472"/>
                    </a:lnTo>
                    <a:lnTo>
                      <a:pt x="2" y="472"/>
                    </a:lnTo>
                    <a:lnTo>
                      <a:pt x="2" y="474"/>
                    </a:lnTo>
                    <a:lnTo>
                      <a:pt x="0" y="478"/>
                    </a:lnTo>
                    <a:lnTo>
                      <a:pt x="2" y="480"/>
                    </a:lnTo>
                    <a:lnTo>
                      <a:pt x="4" y="482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18" y="536"/>
                    </a:lnTo>
                    <a:lnTo>
                      <a:pt x="302" y="558"/>
                    </a:lnTo>
                    <a:lnTo>
                      <a:pt x="302" y="558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0" y="560"/>
                    </a:lnTo>
                    <a:lnTo>
                      <a:pt x="296" y="564"/>
                    </a:lnTo>
                    <a:lnTo>
                      <a:pt x="278" y="586"/>
                    </a:lnTo>
                    <a:lnTo>
                      <a:pt x="278" y="586"/>
                    </a:lnTo>
                    <a:lnTo>
                      <a:pt x="276" y="588"/>
                    </a:lnTo>
                    <a:lnTo>
                      <a:pt x="276" y="590"/>
                    </a:lnTo>
                    <a:lnTo>
                      <a:pt x="278" y="592"/>
                    </a:lnTo>
                    <a:lnTo>
                      <a:pt x="280" y="594"/>
                    </a:lnTo>
                    <a:lnTo>
                      <a:pt x="342" y="614"/>
                    </a:lnTo>
                    <a:lnTo>
                      <a:pt x="342" y="614"/>
                    </a:lnTo>
                    <a:lnTo>
                      <a:pt x="348" y="612"/>
                    </a:lnTo>
                    <a:lnTo>
                      <a:pt x="354" y="608"/>
                    </a:lnTo>
                    <a:lnTo>
                      <a:pt x="364" y="594"/>
                    </a:lnTo>
                    <a:lnTo>
                      <a:pt x="364" y="594"/>
                    </a:lnTo>
                    <a:lnTo>
                      <a:pt x="368" y="590"/>
                    </a:lnTo>
                    <a:lnTo>
                      <a:pt x="376" y="590"/>
                    </a:lnTo>
                    <a:lnTo>
                      <a:pt x="394" y="592"/>
                    </a:lnTo>
                    <a:lnTo>
                      <a:pt x="394" y="592"/>
                    </a:lnTo>
                    <a:lnTo>
                      <a:pt x="398" y="592"/>
                    </a:lnTo>
                    <a:lnTo>
                      <a:pt x="400" y="592"/>
                    </a:lnTo>
                    <a:lnTo>
                      <a:pt x="402" y="588"/>
                    </a:lnTo>
                    <a:lnTo>
                      <a:pt x="404" y="586"/>
                    </a:lnTo>
                    <a:lnTo>
                      <a:pt x="406" y="574"/>
                    </a:lnTo>
                    <a:lnTo>
                      <a:pt x="406" y="574"/>
                    </a:lnTo>
                    <a:lnTo>
                      <a:pt x="406" y="568"/>
                    </a:lnTo>
                    <a:lnTo>
                      <a:pt x="406" y="566"/>
                    </a:lnTo>
                    <a:lnTo>
                      <a:pt x="406" y="566"/>
                    </a:lnTo>
                    <a:lnTo>
                      <a:pt x="404" y="564"/>
                    </a:lnTo>
                    <a:lnTo>
                      <a:pt x="404" y="560"/>
                    </a:lnTo>
                    <a:lnTo>
                      <a:pt x="404" y="560"/>
                    </a:lnTo>
                    <a:lnTo>
                      <a:pt x="408" y="556"/>
                    </a:lnTo>
                    <a:lnTo>
                      <a:pt x="414" y="554"/>
                    </a:lnTo>
                    <a:lnTo>
                      <a:pt x="494" y="550"/>
                    </a:lnTo>
                    <a:lnTo>
                      <a:pt x="494" y="550"/>
                    </a:lnTo>
                    <a:lnTo>
                      <a:pt x="496" y="552"/>
                    </a:lnTo>
                    <a:lnTo>
                      <a:pt x="498" y="552"/>
                    </a:lnTo>
                    <a:lnTo>
                      <a:pt x="498" y="554"/>
                    </a:lnTo>
                    <a:lnTo>
                      <a:pt x="498" y="558"/>
                    </a:lnTo>
                    <a:lnTo>
                      <a:pt x="490" y="572"/>
                    </a:lnTo>
                    <a:lnTo>
                      <a:pt x="490" y="572"/>
                    </a:lnTo>
                    <a:lnTo>
                      <a:pt x="484" y="576"/>
                    </a:lnTo>
                    <a:lnTo>
                      <a:pt x="478" y="578"/>
                    </a:lnTo>
                    <a:lnTo>
                      <a:pt x="448" y="574"/>
                    </a:lnTo>
                    <a:lnTo>
                      <a:pt x="448" y="574"/>
                    </a:lnTo>
                    <a:lnTo>
                      <a:pt x="444" y="574"/>
                    </a:lnTo>
                    <a:lnTo>
                      <a:pt x="442" y="576"/>
                    </a:lnTo>
                    <a:lnTo>
                      <a:pt x="440" y="57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36" y="596"/>
                    </a:lnTo>
                    <a:lnTo>
                      <a:pt x="438" y="598"/>
                    </a:lnTo>
                    <a:lnTo>
                      <a:pt x="438" y="602"/>
                    </a:lnTo>
                    <a:lnTo>
                      <a:pt x="440" y="604"/>
                    </a:lnTo>
                    <a:lnTo>
                      <a:pt x="444" y="606"/>
                    </a:lnTo>
                    <a:lnTo>
                      <a:pt x="522" y="624"/>
                    </a:lnTo>
                    <a:lnTo>
                      <a:pt x="522" y="624"/>
                    </a:lnTo>
                    <a:lnTo>
                      <a:pt x="528" y="628"/>
                    </a:lnTo>
                    <a:lnTo>
                      <a:pt x="530" y="634"/>
                    </a:lnTo>
                    <a:lnTo>
                      <a:pt x="534" y="660"/>
                    </a:lnTo>
                    <a:lnTo>
                      <a:pt x="534" y="660"/>
                    </a:lnTo>
                    <a:lnTo>
                      <a:pt x="538" y="666"/>
                    </a:lnTo>
                    <a:lnTo>
                      <a:pt x="544" y="668"/>
                    </a:lnTo>
                    <a:lnTo>
                      <a:pt x="596" y="674"/>
                    </a:lnTo>
                    <a:lnTo>
                      <a:pt x="596" y="674"/>
                    </a:lnTo>
                    <a:lnTo>
                      <a:pt x="604" y="678"/>
                    </a:lnTo>
                    <a:lnTo>
                      <a:pt x="610" y="682"/>
                    </a:lnTo>
                    <a:lnTo>
                      <a:pt x="704" y="808"/>
                    </a:lnTo>
                    <a:lnTo>
                      <a:pt x="704" y="808"/>
                    </a:lnTo>
                    <a:lnTo>
                      <a:pt x="706" y="816"/>
                    </a:lnTo>
                    <a:lnTo>
                      <a:pt x="708" y="822"/>
                    </a:lnTo>
                    <a:lnTo>
                      <a:pt x="724" y="1086"/>
                    </a:lnTo>
                    <a:lnTo>
                      <a:pt x="724" y="1086"/>
                    </a:lnTo>
                    <a:lnTo>
                      <a:pt x="722" y="1102"/>
                    </a:lnTo>
                    <a:lnTo>
                      <a:pt x="718" y="1144"/>
                    </a:lnTo>
                    <a:lnTo>
                      <a:pt x="718" y="1144"/>
                    </a:lnTo>
                    <a:lnTo>
                      <a:pt x="716" y="1146"/>
                    </a:lnTo>
                    <a:lnTo>
                      <a:pt x="716" y="1148"/>
                    </a:lnTo>
                    <a:lnTo>
                      <a:pt x="712" y="1148"/>
                    </a:lnTo>
                    <a:lnTo>
                      <a:pt x="710" y="1148"/>
                    </a:lnTo>
                    <a:lnTo>
                      <a:pt x="704" y="1146"/>
                    </a:lnTo>
                    <a:lnTo>
                      <a:pt x="704" y="1146"/>
                    </a:lnTo>
                    <a:lnTo>
                      <a:pt x="696" y="1144"/>
                    </a:lnTo>
                    <a:lnTo>
                      <a:pt x="690" y="1146"/>
                    </a:lnTo>
                    <a:lnTo>
                      <a:pt x="662" y="1160"/>
                    </a:lnTo>
                    <a:lnTo>
                      <a:pt x="662" y="1160"/>
                    </a:lnTo>
                    <a:lnTo>
                      <a:pt x="658" y="1166"/>
                    </a:lnTo>
                    <a:lnTo>
                      <a:pt x="658" y="1172"/>
                    </a:lnTo>
                    <a:lnTo>
                      <a:pt x="678" y="1288"/>
                    </a:lnTo>
                    <a:lnTo>
                      <a:pt x="678" y="1288"/>
                    </a:lnTo>
                    <a:lnTo>
                      <a:pt x="680" y="1290"/>
                    </a:lnTo>
                    <a:lnTo>
                      <a:pt x="682" y="1288"/>
                    </a:lnTo>
                    <a:lnTo>
                      <a:pt x="710" y="1206"/>
                    </a:lnTo>
                    <a:lnTo>
                      <a:pt x="710" y="1206"/>
                    </a:lnTo>
                    <a:lnTo>
                      <a:pt x="718" y="1192"/>
                    </a:lnTo>
                    <a:lnTo>
                      <a:pt x="732" y="1172"/>
                    </a:lnTo>
                    <a:lnTo>
                      <a:pt x="732" y="1172"/>
                    </a:lnTo>
                    <a:lnTo>
                      <a:pt x="738" y="1168"/>
                    </a:lnTo>
                    <a:lnTo>
                      <a:pt x="746" y="1168"/>
                    </a:lnTo>
                    <a:lnTo>
                      <a:pt x="768" y="1170"/>
                    </a:lnTo>
                    <a:lnTo>
                      <a:pt x="768" y="1170"/>
                    </a:lnTo>
                    <a:lnTo>
                      <a:pt x="774" y="1172"/>
                    </a:lnTo>
                    <a:lnTo>
                      <a:pt x="776" y="1178"/>
                    </a:lnTo>
                    <a:lnTo>
                      <a:pt x="778" y="1230"/>
                    </a:lnTo>
                    <a:lnTo>
                      <a:pt x="778" y="1230"/>
                    </a:lnTo>
                    <a:lnTo>
                      <a:pt x="776" y="1234"/>
                    </a:lnTo>
                    <a:lnTo>
                      <a:pt x="776" y="1236"/>
                    </a:lnTo>
                    <a:lnTo>
                      <a:pt x="772" y="1238"/>
                    </a:lnTo>
                    <a:lnTo>
                      <a:pt x="770" y="1238"/>
                    </a:lnTo>
                    <a:lnTo>
                      <a:pt x="762" y="1236"/>
                    </a:lnTo>
                    <a:lnTo>
                      <a:pt x="762" y="1236"/>
                    </a:lnTo>
                    <a:lnTo>
                      <a:pt x="758" y="1238"/>
                    </a:lnTo>
                    <a:lnTo>
                      <a:pt x="756" y="1238"/>
                    </a:lnTo>
                    <a:lnTo>
                      <a:pt x="756" y="1240"/>
                    </a:lnTo>
                    <a:lnTo>
                      <a:pt x="756" y="1244"/>
                    </a:lnTo>
                    <a:lnTo>
                      <a:pt x="776" y="1330"/>
                    </a:lnTo>
                    <a:lnTo>
                      <a:pt x="776" y="1330"/>
                    </a:lnTo>
                    <a:lnTo>
                      <a:pt x="780" y="1344"/>
                    </a:lnTo>
                    <a:lnTo>
                      <a:pt x="800" y="1494"/>
                    </a:lnTo>
                    <a:lnTo>
                      <a:pt x="800" y="1494"/>
                    </a:lnTo>
                    <a:lnTo>
                      <a:pt x="800" y="1500"/>
                    </a:lnTo>
                    <a:lnTo>
                      <a:pt x="796" y="1508"/>
                    </a:lnTo>
                    <a:lnTo>
                      <a:pt x="786" y="1516"/>
                    </a:lnTo>
                    <a:lnTo>
                      <a:pt x="786" y="1516"/>
                    </a:lnTo>
                    <a:lnTo>
                      <a:pt x="784" y="1522"/>
                    </a:lnTo>
                    <a:lnTo>
                      <a:pt x="784" y="1530"/>
                    </a:lnTo>
                    <a:lnTo>
                      <a:pt x="802" y="1582"/>
                    </a:lnTo>
                    <a:lnTo>
                      <a:pt x="802" y="1582"/>
                    </a:lnTo>
                    <a:lnTo>
                      <a:pt x="804" y="1590"/>
                    </a:lnTo>
                    <a:lnTo>
                      <a:pt x="804" y="1598"/>
                    </a:lnTo>
                    <a:lnTo>
                      <a:pt x="792" y="1706"/>
                    </a:lnTo>
                    <a:lnTo>
                      <a:pt x="792" y="1706"/>
                    </a:lnTo>
                    <a:lnTo>
                      <a:pt x="788" y="1720"/>
                    </a:lnTo>
                    <a:lnTo>
                      <a:pt x="702" y="1906"/>
                    </a:lnTo>
                    <a:lnTo>
                      <a:pt x="702" y="1906"/>
                    </a:lnTo>
                    <a:lnTo>
                      <a:pt x="698" y="1912"/>
                    </a:lnTo>
                    <a:lnTo>
                      <a:pt x="692" y="1918"/>
                    </a:lnTo>
                    <a:lnTo>
                      <a:pt x="652" y="1954"/>
                    </a:lnTo>
                    <a:lnTo>
                      <a:pt x="652" y="1954"/>
                    </a:lnTo>
                    <a:lnTo>
                      <a:pt x="648" y="1960"/>
                    </a:lnTo>
                    <a:lnTo>
                      <a:pt x="646" y="1968"/>
                    </a:lnTo>
                    <a:lnTo>
                      <a:pt x="662" y="2106"/>
                    </a:lnTo>
                    <a:lnTo>
                      <a:pt x="662" y="2106"/>
                    </a:lnTo>
                    <a:lnTo>
                      <a:pt x="666" y="2122"/>
                    </a:lnTo>
                    <a:lnTo>
                      <a:pt x="688" y="2182"/>
                    </a:lnTo>
                    <a:lnTo>
                      <a:pt x="688" y="2182"/>
                    </a:lnTo>
                    <a:lnTo>
                      <a:pt x="690" y="2198"/>
                    </a:lnTo>
                    <a:lnTo>
                      <a:pt x="696" y="2320"/>
                    </a:lnTo>
                    <a:lnTo>
                      <a:pt x="696" y="2320"/>
                    </a:lnTo>
                    <a:lnTo>
                      <a:pt x="698" y="2326"/>
                    </a:lnTo>
                    <a:lnTo>
                      <a:pt x="704" y="2330"/>
                    </a:lnTo>
                    <a:lnTo>
                      <a:pt x="780" y="2364"/>
                    </a:lnTo>
                    <a:lnTo>
                      <a:pt x="780" y="2364"/>
                    </a:lnTo>
                    <a:lnTo>
                      <a:pt x="784" y="2368"/>
                    </a:lnTo>
                    <a:lnTo>
                      <a:pt x="788" y="2374"/>
                    </a:lnTo>
                    <a:lnTo>
                      <a:pt x="792" y="2402"/>
                    </a:lnTo>
                    <a:lnTo>
                      <a:pt x="792" y="2402"/>
                    </a:lnTo>
                    <a:lnTo>
                      <a:pt x="796" y="2408"/>
                    </a:lnTo>
                    <a:lnTo>
                      <a:pt x="800" y="2414"/>
                    </a:lnTo>
                    <a:lnTo>
                      <a:pt x="818" y="2434"/>
                    </a:lnTo>
                    <a:lnTo>
                      <a:pt x="818" y="2434"/>
                    </a:lnTo>
                    <a:lnTo>
                      <a:pt x="822" y="2440"/>
                    </a:lnTo>
                    <a:lnTo>
                      <a:pt x="824" y="2448"/>
                    </a:lnTo>
                    <a:lnTo>
                      <a:pt x="838" y="2502"/>
                    </a:lnTo>
                    <a:lnTo>
                      <a:pt x="838" y="2502"/>
                    </a:lnTo>
                    <a:lnTo>
                      <a:pt x="840" y="2518"/>
                    </a:lnTo>
                    <a:lnTo>
                      <a:pt x="850" y="2632"/>
                    </a:lnTo>
                    <a:lnTo>
                      <a:pt x="850" y="2632"/>
                    </a:lnTo>
                    <a:lnTo>
                      <a:pt x="852" y="2640"/>
                    </a:lnTo>
                    <a:lnTo>
                      <a:pt x="856" y="2646"/>
                    </a:lnTo>
                    <a:lnTo>
                      <a:pt x="918" y="2712"/>
                    </a:lnTo>
                    <a:lnTo>
                      <a:pt x="918" y="2712"/>
                    </a:lnTo>
                    <a:lnTo>
                      <a:pt x="922" y="2718"/>
                    </a:lnTo>
                    <a:lnTo>
                      <a:pt x="924" y="2726"/>
                    </a:lnTo>
                    <a:lnTo>
                      <a:pt x="920" y="2750"/>
                    </a:lnTo>
                    <a:lnTo>
                      <a:pt x="920" y="2750"/>
                    </a:lnTo>
                    <a:lnTo>
                      <a:pt x="920" y="2754"/>
                    </a:lnTo>
                    <a:lnTo>
                      <a:pt x="918" y="2756"/>
                    </a:lnTo>
                    <a:lnTo>
                      <a:pt x="914" y="2756"/>
                    </a:lnTo>
                    <a:lnTo>
                      <a:pt x="912" y="2756"/>
                    </a:lnTo>
                    <a:lnTo>
                      <a:pt x="878" y="2742"/>
                    </a:lnTo>
                    <a:lnTo>
                      <a:pt x="878" y="2742"/>
                    </a:lnTo>
                    <a:lnTo>
                      <a:pt x="874" y="2740"/>
                    </a:lnTo>
                    <a:lnTo>
                      <a:pt x="876" y="2744"/>
                    </a:lnTo>
                    <a:lnTo>
                      <a:pt x="930" y="2822"/>
                    </a:lnTo>
                    <a:lnTo>
                      <a:pt x="930" y="2822"/>
                    </a:lnTo>
                    <a:lnTo>
                      <a:pt x="942" y="2834"/>
                    </a:lnTo>
                    <a:lnTo>
                      <a:pt x="982" y="2874"/>
                    </a:lnTo>
                    <a:lnTo>
                      <a:pt x="982" y="2874"/>
                    </a:lnTo>
                    <a:lnTo>
                      <a:pt x="986" y="2880"/>
                    </a:lnTo>
                    <a:lnTo>
                      <a:pt x="988" y="2888"/>
                    </a:lnTo>
                    <a:lnTo>
                      <a:pt x="984" y="2910"/>
                    </a:lnTo>
                    <a:lnTo>
                      <a:pt x="984" y="2910"/>
                    </a:lnTo>
                    <a:lnTo>
                      <a:pt x="982" y="2916"/>
                    </a:lnTo>
                    <a:lnTo>
                      <a:pt x="978" y="2922"/>
                    </a:lnTo>
                    <a:lnTo>
                      <a:pt x="960" y="2938"/>
                    </a:lnTo>
                    <a:lnTo>
                      <a:pt x="960" y="2938"/>
                    </a:lnTo>
                    <a:lnTo>
                      <a:pt x="958" y="2940"/>
                    </a:lnTo>
                    <a:lnTo>
                      <a:pt x="958" y="2944"/>
                    </a:lnTo>
                    <a:lnTo>
                      <a:pt x="958" y="2946"/>
                    </a:lnTo>
                    <a:lnTo>
                      <a:pt x="962" y="2948"/>
                    </a:lnTo>
                    <a:lnTo>
                      <a:pt x="1070" y="3024"/>
                    </a:lnTo>
                    <a:lnTo>
                      <a:pt x="1070" y="3024"/>
                    </a:lnTo>
                    <a:lnTo>
                      <a:pt x="1074" y="3028"/>
                    </a:lnTo>
                    <a:lnTo>
                      <a:pt x="1076" y="3036"/>
                    </a:lnTo>
                    <a:lnTo>
                      <a:pt x="1072" y="3060"/>
                    </a:lnTo>
                    <a:lnTo>
                      <a:pt x="1072" y="3060"/>
                    </a:lnTo>
                    <a:lnTo>
                      <a:pt x="1074" y="3062"/>
                    </a:lnTo>
                    <a:lnTo>
                      <a:pt x="1074" y="3064"/>
                    </a:lnTo>
                    <a:lnTo>
                      <a:pt x="1076" y="3066"/>
                    </a:lnTo>
                    <a:lnTo>
                      <a:pt x="1080" y="3066"/>
                    </a:lnTo>
                    <a:lnTo>
                      <a:pt x="1126" y="3062"/>
                    </a:lnTo>
                    <a:lnTo>
                      <a:pt x="1126" y="3062"/>
                    </a:lnTo>
                    <a:lnTo>
                      <a:pt x="1128" y="3062"/>
                    </a:lnTo>
                    <a:lnTo>
                      <a:pt x="1130" y="3060"/>
                    </a:lnTo>
                    <a:lnTo>
                      <a:pt x="1130" y="3058"/>
                    </a:lnTo>
                    <a:lnTo>
                      <a:pt x="1130" y="3054"/>
                    </a:lnTo>
                    <a:lnTo>
                      <a:pt x="1100" y="2994"/>
                    </a:lnTo>
                    <a:lnTo>
                      <a:pt x="1100" y="2994"/>
                    </a:lnTo>
                    <a:lnTo>
                      <a:pt x="1094" y="2988"/>
                    </a:lnTo>
                    <a:lnTo>
                      <a:pt x="1088" y="2982"/>
                    </a:lnTo>
                    <a:lnTo>
                      <a:pt x="1078" y="2976"/>
                    </a:lnTo>
                    <a:lnTo>
                      <a:pt x="1078" y="2976"/>
                    </a:lnTo>
                    <a:lnTo>
                      <a:pt x="1074" y="2970"/>
                    </a:lnTo>
                    <a:lnTo>
                      <a:pt x="1072" y="2964"/>
                    </a:lnTo>
                    <a:lnTo>
                      <a:pt x="1072" y="2964"/>
                    </a:lnTo>
                    <a:lnTo>
                      <a:pt x="1070" y="2950"/>
                    </a:lnTo>
                    <a:lnTo>
                      <a:pt x="1052" y="2866"/>
                    </a:lnTo>
                    <a:lnTo>
                      <a:pt x="1052" y="2866"/>
                    </a:lnTo>
                    <a:lnTo>
                      <a:pt x="1048" y="2858"/>
                    </a:lnTo>
                    <a:lnTo>
                      <a:pt x="1044" y="2852"/>
                    </a:lnTo>
                    <a:lnTo>
                      <a:pt x="992" y="2784"/>
                    </a:lnTo>
                    <a:lnTo>
                      <a:pt x="992" y="2784"/>
                    </a:lnTo>
                    <a:lnTo>
                      <a:pt x="982" y="2770"/>
                    </a:lnTo>
                    <a:lnTo>
                      <a:pt x="926" y="2640"/>
                    </a:lnTo>
                    <a:lnTo>
                      <a:pt x="926" y="2640"/>
                    </a:lnTo>
                    <a:lnTo>
                      <a:pt x="924" y="2632"/>
                    </a:lnTo>
                    <a:lnTo>
                      <a:pt x="922" y="2624"/>
                    </a:lnTo>
                    <a:lnTo>
                      <a:pt x="932" y="2546"/>
                    </a:lnTo>
                    <a:lnTo>
                      <a:pt x="932" y="2546"/>
                    </a:lnTo>
                    <a:lnTo>
                      <a:pt x="934" y="2544"/>
                    </a:lnTo>
                    <a:lnTo>
                      <a:pt x="936" y="2542"/>
                    </a:lnTo>
                    <a:lnTo>
                      <a:pt x="938" y="2540"/>
                    </a:lnTo>
                    <a:lnTo>
                      <a:pt x="940" y="2542"/>
                    </a:lnTo>
                    <a:lnTo>
                      <a:pt x="970" y="2554"/>
                    </a:lnTo>
                    <a:lnTo>
                      <a:pt x="970" y="2554"/>
                    </a:lnTo>
                    <a:lnTo>
                      <a:pt x="976" y="2558"/>
                    </a:lnTo>
                    <a:lnTo>
                      <a:pt x="982" y="2564"/>
                    </a:lnTo>
                    <a:lnTo>
                      <a:pt x="992" y="2578"/>
                    </a:lnTo>
                    <a:lnTo>
                      <a:pt x="992" y="2578"/>
                    </a:lnTo>
                    <a:lnTo>
                      <a:pt x="996" y="2586"/>
                    </a:lnTo>
                    <a:lnTo>
                      <a:pt x="998" y="2594"/>
                    </a:lnTo>
                    <a:lnTo>
                      <a:pt x="1008" y="2692"/>
                    </a:lnTo>
                    <a:lnTo>
                      <a:pt x="1008" y="2692"/>
                    </a:lnTo>
                    <a:lnTo>
                      <a:pt x="1008" y="2706"/>
                    </a:lnTo>
                    <a:lnTo>
                      <a:pt x="1008" y="2706"/>
                    </a:lnTo>
                    <a:lnTo>
                      <a:pt x="1010" y="2712"/>
                    </a:lnTo>
                    <a:lnTo>
                      <a:pt x="1012" y="2718"/>
                    </a:lnTo>
                    <a:lnTo>
                      <a:pt x="1116" y="2860"/>
                    </a:lnTo>
                    <a:lnTo>
                      <a:pt x="1116" y="2860"/>
                    </a:lnTo>
                    <a:lnTo>
                      <a:pt x="1122" y="2864"/>
                    </a:lnTo>
                    <a:lnTo>
                      <a:pt x="1128" y="2866"/>
                    </a:lnTo>
                    <a:lnTo>
                      <a:pt x="1134" y="2868"/>
                    </a:lnTo>
                    <a:lnTo>
                      <a:pt x="1134" y="2868"/>
                    </a:lnTo>
                    <a:lnTo>
                      <a:pt x="1138" y="2868"/>
                    </a:lnTo>
                    <a:lnTo>
                      <a:pt x="1140" y="2870"/>
                    </a:lnTo>
                    <a:lnTo>
                      <a:pt x="1140" y="2872"/>
                    </a:lnTo>
                    <a:lnTo>
                      <a:pt x="1140" y="2876"/>
                    </a:lnTo>
                    <a:lnTo>
                      <a:pt x="1130" y="2900"/>
                    </a:lnTo>
                    <a:lnTo>
                      <a:pt x="1130" y="2900"/>
                    </a:lnTo>
                    <a:lnTo>
                      <a:pt x="1130" y="2906"/>
                    </a:lnTo>
                    <a:lnTo>
                      <a:pt x="1134" y="2912"/>
                    </a:lnTo>
                    <a:lnTo>
                      <a:pt x="1164" y="2934"/>
                    </a:lnTo>
                    <a:lnTo>
                      <a:pt x="1164" y="2934"/>
                    </a:lnTo>
                    <a:lnTo>
                      <a:pt x="1176" y="2946"/>
                    </a:lnTo>
                    <a:lnTo>
                      <a:pt x="1248" y="3028"/>
                    </a:lnTo>
                    <a:lnTo>
                      <a:pt x="1248" y="3028"/>
                    </a:lnTo>
                    <a:lnTo>
                      <a:pt x="1256" y="3040"/>
                    </a:lnTo>
                    <a:lnTo>
                      <a:pt x="1330" y="3176"/>
                    </a:lnTo>
                    <a:lnTo>
                      <a:pt x="1330" y="3176"/>
                    </a:lnTo>
                    <a:lnTo>
                      <a:pt x="1330" y="3182"/>
                    </a:lnTo>
                    <a:lnTo>
                      <a:pt x="1328" y="3188"/>
                    </a:lnTo>
                    <a:lnTo>
                      <a:pt x="1296" y="3226"/>
                    </a:lnTo>
                    <a:lnTo>
                      <a:pt x="1296" y="3226"/>
                    </a:lnTo>
                    <a:lnTo>
                      <a:pt x="1292" y="3232"/>
                    </a:lnTo>
                    <a:lnTo>
                      <a:pt x="1294" y="3240"/>
                    </a:lnTo>
                    <a:lnTo>
                      <a:pt x="1316" y="3284"/>
                    </a:lnTo>
                    <a:lnTo>
                      <a:pt x="1316" y="3284"/>
                    </a:lnTo>
                    <a:lnTo>
                      <a:pt x="1320" y="3290"/>
                    </a:lnTo>
                    <a:lnTo>
                      <a:pt x="1326" y="3296"/>
                    </a:lnTo>
                    <a:lnTo>
                      <a:pt x="1412" y="3368"/>
                    </a:lnTo>
                    <a:lnTo>
                      <a:pt x="1412" y="3368"/>
                    </a:lnTo>
                    <a:lnTo>
                      <a:pt x="1418" y="3372"/>
                    </a:lnTo>
                    <a:lnTo>
                      <a:pt x="1426" y="3374"/>
                    </a:lnTo>
                    <a:lnTo>
                      <a:pt x="1492" y="3382"/>
                    </a:lnTo>
                    <a:lnTo>
                      <a:pt x="1492" y="3382"/>
                    </a:lnTo>
                    <a:lnTo>
                      <a:pt x="1508" y="3386"/>
                    </a:lnTo>
                    <a:lnTo>
                      <a:pt x="1672" y="3470"/>
                    </a:lnTo>
                    <a:lnTo>
                      <a:pt x="1672" y="3470"/>
                    </a:lnTo>
                    <a:lnTo>
                      <a:pt x="1686" y="3478"/>
                    </a:lnTo>
                    <a:lnTo>
                      <a:pt x="1810" y="3542"/>
                    </a:lnTo>
                    <a:lnTo>
                      <a:pt x="1810" y="3542"/>
                    </a:lnTo>
                    <a:lnTo>
                      <a:pt x="1816" y="3544"/>
                    </a:lnTo>
                    <a:lnTo>
                      <a:pt x="1824" y="3542"/>
                    </a:lnTo>
                    <a:lnTo>
                      <a:pt x="1944" y="3508"/>
                    </a:lnTo>
                    <a:lnTo>
                      <a:pt x="1944" y="3508"/>
                    </a:lnTo>
                    <a:lnTo>
                      <a:pt x="1950" y="3508"/>
                    </a:lnTo>
                    <a:lnTo>
                      <a:pt x="1958" y="3512"/>
                    </a:lnTo>
                    <a:lnTo>
                      <a:pt x="2088" y="3614"/>
                    </a:lnTo>
                    <a:lnTo>
                      <a:pt x="2088" y="3614"/>
                    </a:lnTo>
                    <a:lnTo>
                      <a:pt x="2094" y="3618"/>
                    </a:lnTo>
                    <a:lnTo>
                      <a:pt x="2102" y="3620"/>
                    </a:lnTo>
                    <a:lnTo>
                      <a:pt x="2106" y="3620"/>
                    </a:lnTo>
                    <a:lnTo>
                      <a:pt x="2116" y="3616"/>
                    </a:lnTo>
                    <a:lnTo>
                      <a:pt x="2188" y="3596"/>
                    </a:lnTo>
                    <a:lnTo>
                      <a:pt x="2150" y="3542"/>
                    </a:lnTo>
                    <a:lnTo>
                      <a:pt x="2162" y="3462"/>
                    </a:lnTo>
                    <a:lnTo>
                      <a:pt x="2246" y="3442"/>
                    </a:lnTo>
                    <a:lnTo>
                      <a:pt x="2296" y="3428"/>
                    </a:lnTo>
                    <a:lnTo>
                      <a:pt x="2298" y="3414"/>
                    </a:lnTo>
                    <a:lnTo>
                      <a:pt x="2298" y="3414"/>
                    </a:lnTo>
                    <a:lnTo>
                      <a:pt x="2300" y="3406"/>
                    </a:lnTo>
                    <a:lnTo>
                      <a:pt x="2302" y="3400"/>
                    </a:lnTo>
                    <a:lnTo>
                      <a:pt x="2308" y="3390"/>
                    </a:lnTo>
                    <a:lnTo>
                      <a:pt x="2308" y="3390"/>
                    </a:lnTo>
                    <a:lnTo>
                      <a:pt x="2310" y="3382"/>
                    </a:lnTo>
                    <a:lnTo>
                      <a:pt x="2312" y="3376"/>
                    </a:lnTo>
                    <a:lnTo>
                      <a:pt x="2320" y="3308"/>
                    </a:lnTo>
                    <a:lnTo>
                      <a:pt x="2320" y="3308"/>
                    </a:lnTo>
                    <a:lnTo>
                      <a:pt x="2320" y="3300"/>
                    </a:lnTo>
                    <a:lnTo>
                      <a:pt x="2316" y="3294"/>
                    </a:lnTo>
                    <a:lnTo>
                      <a:pt x="2304" y="3284"/>
                    </a:lnTo>
                    <a:lnTo>
                      <a:pt x="2304" y="3284"/>
                    </a:lnTo>
                    <a:lnTo>
                      <a:pt x="2302" y="3282"/>
                    </a:lnTo>
                    <a:lnTo>
                      <a:pt x="2300" y="3280"/>
                    </a:lnTo>
                    <a:lnTo>
                      <a:pt x="2300" y="3276"/>
                    </a:lnTo>
                    <a:lnTo>
                      <a:pt x="2302" y="3274"/>
                    </a:lnTo>
                    <a:lnTo>
                      <a:pt x="2346" y="3224"/>
                    </a:lnTo>
                    <a:lnTo>
                      <a:pt x="2346" y="3224"/>
                    </a:lnTo>
                    <a:lnTo>
                      <a:pt x="2350" y="3218"/>
                    </a:lnTo>
                    <a:lnTo>
                      <a:pt x="2350" y="3210"/>
                    </a:lnTo>
                    <a:lnTo>
                      <a:pt x="2346" y="3200"/>
                    </a:lnTo>
                    <a:lnTo>
                      <a:pt x="2346" y="3200"/>
                    </a:lnTo>
                    <a:lnTo>
                      <a:pt x="2342" y="3194"/>
                    </a:lnTo>
                    <a:lnTo>
                      <a:pt x="2336" y="3190"/>
                    </a:lnTo>
                    <a:lnTo>
                      <a:pt x="2284" y="3184"/>
                    </a:lnTo>
                    <a:lnTo>
                      <a:pt x="2284" y="3184"/>
                    </a:lnTo>
                    <a:lnTo>
                      <a:pt x="2276" y="3184"/>
                    </a:lnTo>
                    <a:lnTo>
                      <a:pt x="2268" y="3186"/>
                    </a:lnTo>
                    <a:lnTo>
                      <a:pt x="2158" y="3222"/>
                    </a:lnTo>
                    <a:lnTo>
                      <a:pt x="2158" y="3222"/>
                    </a:lnTo>
                    <a:lnTo>
                      <a:pt x="2154" y="3226"/>
                    </a:lnTo>
                    <a:lnTo>
                      <a:pt x="2152" y="3234"/>
                    </a:lnTo>
                    <a:lnTo>
                      <a:pt x="2156" y="3272"/>
                    </a:lnTo>
                    <a:lnTo>
                      <a:pt x="2156" y="3272"/>
                    </a:lnTo>
                    <a:lnTo>
                      <a:pt x="2154" y="3280"/>
                    </a:lnTo>
                    <a:lnTo>
                      <a:pt x="2152" y="3286"/>
                    </a:lnTo>
                    <a:lnTo>
                      <a:pt x="2106" y="3336"/>
                    </a:lnTo>
                    <a:lnTo>
                      <a:pt x="2106" y="3336"/>
                    </a:lnTo>
                    <a:lnTo>
                      <a:pt x="2104" y="3342"/>
                    </a:lnTo>
                    <a:lnTo>
                      <a:pt x="2104" y="3348"/>
                    </a:lnTo>
                    <a:lnTo>
                      <a:pt x="2108" y="3352"/>
                    </a:lnTo>
                    <a:lnTo>
                      <a:pt x="2108" y="3352"/>
                    </a:lnTo>
                    <a:lnTo>
                      <a:pt x="2108" y="3356"/>
                    </a:lnTo>
                    <a:lnTo>
                      <a:pt x="2108" y="3358"/>
                    </a:lnTo>
                    <a:lnTo>
                      <a:pt x="2106" y="3360"/>
                    </a:lnTo>
                    <a:lnTo>
                      <a:pt x="2102" y="3360"/>
                    </a:lnTo>
                    <a:lnTo>
                      <a:pt x="2036" y="3362"/>
                    </a:lnTo>
                    <a:lnTo>
                      <a:pt x="2036" y="3362"/>
                    </a:lnTo>
                    <a:lnTo>
                      <a:pt x="2020" y="3364"/>
                    </a:lnTo>
                    <a:lnTo>
                      <a:pt x="1926" y="3378"/>
                    </a:lnTo>
                    <a:lnTo>
                      <a:pt x="1926" y="3378"/>
                    </a:lnTo>
                    <a:lnTo>
                      <a:pt x="1918" y="3378"/>
                    </a:lnTo>
                    <a:lnTo>
                      <a:pt x="1914" y="3374"/>
                    </a:lnTo>
                    <a:lnTo>
                      <a:pt x="1902" y="3354"/>
                    </a:lnTo>
                    <a:lnTo>
                      <a:pt x="1902" y="3354"/>
                    </a:lnTo>
                    <a:lnTo>
                      <a:pt x="1898" y="3350"/>
                    </a:lnTo>
                    <a:lnTo>
                      <a:pt x="1890" y="3346"/>
                    </a:lnTo>
                    <a:lnTo>
                      <a:pt x="1848" y="3342"/>
                    </a:lnTo>
                    <a:lnTo>
                      <a:pt x="1848" y="3342"/>
                    </a:lnTo>
                    <a:lnTo>
                      <a:pt x="1842" y="3338"/>
                    </a:lnTo>
                    <a:lnTo>
                      <a:pt x="1838" y="3334"/>
                    </a:lnTo>
                    <a:lnTo>
                      <a:pt x="1824" y="3290"/>
                    </a:lnTo>
                    <a:lnTo>
                      <a:pt x="1824" y="3290"/>
                    </a:lnTo>
                    <a:lnTo>
                      <a:pt x="1820" y="3282"/>
                    </a:lnTo>
                    <a:lnTo>
                      <a:pt x="1814" y="3278"/>
                    </a:lnTo>
                    <a:lnTo>
                      <a:pt x="1762" y="3250"/>
                    </a:lnTo>
                    <a:lnTo>
                      <a:pt x="1762" y="3250"/>
                    </a:lnTo>
                    <a:lnTo>
                      <a:pt x="1758" y="3244"/>
                    </a:lnTo>
                    <a:lnTo>
                      <a:pt x="1756" y="3238"/>
                    </a:lnTo>
                    <a:lnTo>
                      <a:pt x="1770" y="3200"/>
                    </a:lnTo>
                    <a:lnTo>
                      <a:pt x="1770" y="3200"/>
                    </a:lnTo>
                    <a:lnTo>
                      <a:pt x="1770" y="3194"/>
                    </a:lnTo>
                    <a:lnTo>
                      <a:pt x="1768" y="3186"/>
                    </a:lnTo>
                    <a:lnTo>
                      <a:pt x="1736" y="3138"/>
                    </a:lnTo>
                    <a:lnTo>
                      <a:pt x="1736" y="3138"/>
                    </a:lnTo>
                    <a:lnTo>
                      <a:pt x="1734" y="3132"/>
                    </a:lnTo>
                    <a:lnTo>
                      <a:pt x="1734" y="3124"/>
                    </a:lnTo>
                    <a:lnTo>
                      <a:pt x="1786" y="2966"/>
                    </a:lnTo>
                    <a:lnTo>
                      <a:pt x="1786" y="2966"/>
                    </a:lnTo>
                    <a:lnTo>
                      <a:pt x="1788" y="2958"/>
                    </a:lnTo>
                    <a:lnTo>
                      <a:pt x="1786" y="2950"/>
                    </a:lnTo>
                    <a:lnTo>
                      <a:pt x="1776" y="2896"/>
                    </a:lnTo>
                    <a:lnTo>
                      <a:pt x="1776" y="2896"/>
                    </a:lnTo>
                    <a:lnTo>
                      <a:pt x="1776" y="2890"/>
                    </a:lnTo>
                    <a:lnTo>
                      <a:pt x="1780" y="2884"/>
                    </a:lnTo>
                    <a:lnTo>
                      <a:pt x="1898" y="2810"/>
                    </a:lnTo>
                    <a:lnTo>
                      <a:pt x="1898" y="2810"/>
                    </a:lnTo>
                    <a:lnTo>
                      <a:pt x="1910" y="2802"/>
                    </a:lnTo>
                    <a:lnTo>
                      <a:pt x="1948" y="2776"/>
                    </a:lnTo>
                    <a:lnTo>
                      <a:pt x="1948" y="2776"/>
                    </a:lnTo>
                    <a:lnTo>
                      <a:pt x="1956" y="2772"/>
                    </a:lnTo>
                    <a:lnTo>
                      <a:pt x="1962" y="2774"/>
                    </a:lnTo>
                    <a:lnTo>
                      <a:pt x="2004" y="2790"/>
                    </a:lnTo>
                    <a:lnTo>
                      <a:pt x="2004" y="2790"/>
                    </a:lnTo>
                    <a:lnTo>
                      <a:pt x="2012" y="2790"/>
                    </a:lnTo>
                    <a:lnTo>
                      <a:pt x="2020" y="2790"/>
                    </a:lnTo>
                    <a:lnTo>
                      <a:pt x="2052" y="2784"/>
                    </a:lnTo>
                    <a:lnTo>
                      <a:pt x="2052" y="2784"/>
                    </a:lnTo>
                    <a:lnTo>
                      <a:pt x="2058" y="2784"/>
                    </a:lnTo>
                    <a:lnTo>
                      <a:pt x="2066" y="2786"/>
                    </a:lnTo>
                    <a:lnTo>
                      <a:pt x="2098" y="2800"/>
                    </a:lnTo>
                    <a:lnTo>
                      <a:pt x="2098" y="2800"/>
                    </a:lnTo>
                    <a:lnTo>
                      <a:pt x="2106" y="2802"/>
                    </a:lnTo>
                    <a:lnTo>
                      <a:pt x="2114" y="2802"/>
                    </a:lnTo>
                    <a:lnTo>
                      <a:pt x="2158" y="2796"/>
                    </a:lnTo>
                    <a:lnTo>
                      <a:pt x="2158" y="2796"/>
                    </a:lnTo>
                    <a:lnTo>
                      <a:pt x="2166" y="2796"/>
                    </a:lnTo>
                    <a:lnTo>
                      <a:pt x="2172" y="2798"/>
                    </a:lnTo>
                    <a:lnTo>
                      <a:pt x="2204" y="2812"/>
                    </a:lnTo>
                    <a:lnTo>
                      <a:pt x="2204" y="2812"/>
                    </a:lnTo>
                    <a:lnTo>
                      <a:pt x="2206" y="2814"/>
                    </a:lnTo>
                    <a:lnTo>
                      <a:pt x="2208" y="2812"/>
                    </a:lnTo>
                    <a:lnTo>
                      <a:pt x="2210" y="2810"/>
                    </a:lnTo>
                    <a:lnTo>
                      <a:pt x="2208" y="2808"/>
                    </a:lnTo>
                    <a:lnTo>
                      <a:pt x="2198" y="2778"/>
                    </a:lnTo>
                    <a:lnTo>
                      <a:pt x="2198" y="2778"/>
                    </a:lnTo>
                    <a:lnTo>
                      <a:pt x="2190" y="2764"/>
                    </a:lnTo>
                    <a:lnTo>
                      <a:pt x="2188" y="2762"/>
                    </a:lnTo>
                    <a:lnTo>
                      <a:pt x="2188" y="2762"/>
                    </a:lnTo>
                    <a:lnTo>
                      <a:pt x="2186" y="2760"/>
                    </a:lnTo>
                    <a:lnTo>
                      <a:pt x="2186" y="2756"/>
                    </a:lnTo>
                    <a:lnTo>
                      <a:pt x="2186" y="2754"/>
                    </a:lnTo>
                    <a:lnTo>
                      <a:pt x="2188" y="2752"/>
                    </a:lnTo>
                    <a:lnTo>
                      <a:pt x="2216" y="2734"/>
                    </a:lnTo>
                    <a:lnTo>
                      <a:pt x="2216" y="2734"/>
                    </a:lnTo>
                    <a:lnTo>
                      <a:pt x="2222" y="2732"/>
                    </a:lnTo>
                    <a:lnTo>
                      <a:pt x="2228" y="2734"/>
                    </a:lnTo>
                    <a:lnTo>
                      <a:pt x="2246" y="2746"/>
                    </a:lnTo>
                    <a:lnTo>
                      <a:pt x="2246" y="2746"/>
                    </a:lnTo>
                    <a:lnTo>
                      <a:pt x="2252" y="2748"/>
                    </a:lnTo>
                    <a:lnTo>
                      <a:pt x="2260" y="2748"/>
                    </a:lnTo>
                    <a:lnTo>
                      <a:pt x="2296" y="2730"/>
                    </a:lnTo>
                    <a:lnTo>
                      <a:pt x="2296" y="2730"/>
                    </a:lnTo>
                    <a:lnTo>
                      <a:pt x="2304" y="2728"/>
                    </a:lnTo>
                    <a:lnTo>
                      <a:pt x="2312" y="2728"/>
                    </a:lnTo>
                    <a:lnTo>
                      <a:pt x="2370" y="2734"/>
                    </a:lnTo>
                    <a:lnTo>
                      <a:pt x="2370" y="2734"/>
                    </a:lnTo>
                    <a:lnTo>
                      <a:pt x="2374" y="2736"/>
                    </a:lnTo>
                    <a:lnTo>
                      <a:pt x="2376" y="2738"/>
                    </a:lnTo>
                    <a:lnTo>
                      <a:pt x="2378" y="2740"/>
                    </a:lnTo>
                    <a:lnTo>
                      <a:pt x="2378" y="2744"/>
                    </a:lnTo>
                    <a:lnTo>
                      <a:pt x="2376" y="2758"/>
                    </a:lnTo>
                    <a:lnTo>
                      <a:pt x="2376" y="2758"/>
                    </a:lnTo>
                    <a:lnTo>
                      <a:pt x="2376" y="2760"/>
                    </a:lnTo>
                    <a:lnTo>
                      <a:pt x="2378" y="2762"/>
                    </a:lnTo>
                    <a:lnTo>
                      <a:pt x="2380" y="2762"/>
                    </a:lnTo>
                    <a:lnTo>
                      <a:pt x="2382" y="2762"/>
                    </a:lnTo>
                    <a:lnTo>
                      <a:pt x="2438" y="2734"/>
                    </a:lnTo>
                    <a:lnTo>
                      <a:pt x="2438" y="2734"/>
                    </a:lnTo>
                    <a:lnTo>
                      <a:pt x="2446" y="2734"/>
                    </a:lnTo>
                    <a:lnTo>
                      <a:pt x="2450" y="2736"/>
                    </a:lnTo>
                    <a:lnTo>
                      <a:pt x="2484" y="2772"/>
                    </a:lnTo>
                    <a:lnTo>
                      <a:pt x="2484" y="2772"/>
                    </a:lnTo>
                    <a:lnTo>
                      <a:pt x="2494" y="2784"/>
                    </a:lnTo>
                    <a:lnTo>
                      <a:pt x="2516" y="2804"/>
                    </a:lnTo>
                    <a:lnTo>
                      <a:pt x="2516" y="2804"/>
                    </a:lnTo>
                    <a:lnTo>
                      <a:pt x="2520" y="2810"/>
                    </a:lnTo>
                    <a:lnTo>
                      <a:pt x="2522" y="2816"/>
                    </a:lnTo>
                    <a:lnTo>
                      <a:pt x="2526" y="2846"/>
                    </a:lnTo>
                    <a:lnTo>
                      <a:pt x="2526" y="2846"/>
                    </a:lnTo>
                    <a:lnTo>
                      <a:pt x="2528" y="2852"/>
                    </a:lnTo>
                    <a:lnTo>
                      <a:pt x="2532" y="2858"/>
                    </a:lnTo>
                    <a:lnTo>
                      <a:pt x="2616" y="2954"/>
                    </a:lnTo>
                    <a:lnTo>
                      <a:pt x="2616" y="2954"/>
                    </a:lnTo>
                    <a:lnTo>
                      <a:pt x="2620" y="2960"/>
                    </a:lnTo>
                    <a:lnTo>
                      <a:pt x="2622" y="2966"/>
                    </a:lnTo>
                    <a:lnTo>
                      <a:pt x="2622" y="2966"/>
                    </a:lnTo>
                    <a:lnTo>
                      <a:pt x="2622" y="2972"/>
                    </a:lnTo>
                    <a:lnTo>
                      <a:pt x="2626" y="2976"/>
                    </a:lnTo>
                    <a:lnTo>
                      <a:pt x="2636" y="2986"/>
                    </a:lnTo>
                    <a:lnTo>
                      <a:pt x="2636" y="2986"/>
                    </a:lnTo>
                    <a:lnTo>
                      <a:pt x="2642" y="2988"/>
                    </a:lnTo>
                    <a:lnTo>
                      <a:pt x="2650" y="2988"/>
                    </a:lnTo>
                    <a:lnTo>
                      <a:pt x="2672" y="2980"/>
                    </a:lnTo>
                    <a:lnTo>
                      <a:pt x="2672" y="2980"/>
                    </a:lnTo>
                    <a:lnTo>
                      <a:pt x="2676" y="2976"/>
                    </a:lnTo>
                    <a:lnTo>
                      <a:pt x="2678" y="2970"/>
                    </a:lnTo>
                    <a:lnTo>
                      <a:pt x="2680" y="2864"/>
                    </a:lnTo>
                    <a:lnTo>
                      <a:pt x="2680" y="2864"/>
                    </a:lnTo>
                    <a:lnTo>
                      <a:pt x="2680" y="2856"/>
                    </a:lnTo>
                    <a:lnTo>
                      <a:pt x="2676" y="2850"/>
                    </a:lnTo>
                    <a:lnTo>
                      <a:pt x="2644" y="2816"/>
                    </a:lnTo>
                    <a:lnTo>
                      <a:pt x="2644" y="2816"/>
                    </a:lnTo>
                    <a:lnTo>
                      <a:pt x="2642" y="2810"/>
                    </a:lnTo>
                    <a:lnTo>
                      <a:pt x="2640" y="2804"/>
                    </a:lnTo>
                    <a:lnTo>
                      <a:pt x="2640" y="2804"/>
                    </a:lnTo>
                    <a:lnTo>
                      <a:pt x="2640" y="2796"/>
                    </a:lnTo>
                    <a:lnTo>
                      <a:pt x="2636" y="2790"/>
                    </a:lnTo>
                    <a:lnTo>
                      <a:pt x="2586" y="2712"/>
                    </a:lnTo>
                    <a:lnTo>
                      <a:pt x="2586" y="2712"/>
                    </a:lnTo>
                    <a:lnTo>
                      <a:pt x="2582" y="2704"/>
                    </a:lnTo>
                    <a:lnTo>
                      <a:pt x="2580" y="2696"/>
                    </a:lnTo>
                    <a:lnTo>
                      <a:pt x="2578" y="2644"/>
                    </a:lnTo>
                    <a:lnTo>
                      <a:pt x="2578" y="2644"/>
                    </a:lnTo>
                    <a:lnTo>
                      <a:pt x="2580" y="2638"/>
                    </a:lnTo>
                    <a:lnTo>
                      <a:pt x="2584" y="2632"/>
                    </a:lnTo>
                    <a:lnTo>
                      <a:pt x="2664" y="2554"/>
                    </a:lnTo>
                    <a:lnTo>
                      <a:pt x="2664" y="2554"/>
                    </a:lnTo>
                    <a:lnTo>
                      <a:pt x="2670" y="2546"/>
                    </a:lnTo>
                    <a:lnTo>
                      <a:pt x="2672" y="2540"/>
                    </a:lnTo>
                    <a:lnTo>
                      <a:pt x="2674" y="2516"/>
                    </a:lnTo>
                    <a:lnTo>
                      <a:pt x="2674" y="2516"/>
                    </a:lnTo>
                    <a:lnTo>
                      <a:pt x="2678" y="2508"/>
                    </a:lnTo>
                    <a:lnTo>
                      <a:pt x="2684" y="2506"/>
                    </a:lnTo>
                    <a:lnTo>
                      <a:pt x="2704" y="2500"/>
                    </a:lnTo>
                    <a:lnTo>
                      <a:pt x="2704" y="2500"/>
                    </a:lnTo>
                    <a:lnTo>
                      <a:pt x="2708" y="2496"/>
                    </a:lnTo>
                    <a:lnTo>
                      <a:pt x="2712" y="2490"/>
                    </a:lnTo>
                    <a:lnTo>
                      <a:pt x="2714" y="2478"/>
                    </a:lnTo>
                    <a:lnTo>
                      <a:pt x="2714" y="2478"/>
                    </a:lnTo>
                    <a:lnTo>
                      <a:pt x="2716" y="2472"/>
                    </a:lnTo>
                    <a:lnTo>
                      <a:pt x="2720" y="2466"/>
                    </a:lnTo>
                    <a:lnTo>
                      <a:pt x="2748" y="2448"/>
                    </a:lnTo>
                    <a:lnTo>
                      <a:pt x="2748" y="2448"/>
                    </a:lnTo>
                    <a:lnTo>
                      <a:pt x="2754" y="2446"/>
                    </a:lnTo>
                    <a:lnTo>
                      <a:pt x="2760" y="2446"/>
                    </a:lnTo>
                    <a:lnTo>
                      <a:pt x="2760" y="2446"/>
                    </a:lnTo>
                    <a:lnTo>
                      <a:pt x="2766" y="2444"/>
                    </a:lnTo>
                    <a:lnTo>
                      <a:pt x="2772" y="2440"/>
                    </a:lnTo>
                    <a:lnTo>
                      <a:pt x="2804" y="2402"/>
                    </a:lnTo>
                    <a:lnTo>
                      <a:pt x="2804" y="2402"/>
                    </a:lnTo>
                    <a:lnTo>
                      <a:pt x="2806" y="2396"/>
                    </a:lnTo>
                    <a:lnTo>
                      <a:pt x="2804" y="2390"/>
                    </a:lnTo>
                    <a:lnTo>
                      <a:pt x="2802" y="2388"/>
                    </a:lnTo>
                    <a:lnTo>
                      <a:pt x="2802" y="2388"/>
                    </a:lnTo>
                    <a:lnTo>
                      <a:pt x="2794" y="2374"/>
                    </a:lnTo>
                    <a:lnTo>
                      <a:pt x="2772" y="2316"/>
                    </a:lnTo>
                    <a:lnTo>
                      <a:pt x="2772" y="2316"/>
                    </a:lnTo>
                    <a:lnTo>
                      <a:pt x="2772" y="2308"/>
                    </a:lnTo>
                    <a:lnTo>
                      <a:pt x="2772" y="2302"/>
                    </a:lnTo>
                    <a:lnTo>
                      <a:pt x="2788" y="2250"/>
                    </a:lnTo>
                    <a:lnTo>
                      <a:pt x="2788" y="2250"/>
                    </a:lnTo>
                    <a:lnTo>
                      <a:pt x="2790" y="2234"/>
                    </a:lnTo>
                    <a:lnTo>
                      <a:pt x="2796" y="2196"/>
                    </a:lnTo>
                    <a:lnTo>
                      <a:pt x="2796" y="2196"/>
                    </a:lnTo>
                    <a:lnTo>
                      <a:pt x="2798" y="2188"/>
                    </a:lnTo>
                    <a:lnTo>
                      <a:pt x="2802" y="2182"/>
                    </a:lnTo>
                    <a:lnTo>
                      <a:pt x="2806" y="2180"/>
                    </a:lnTo>
                    <a:lnTo>
                      <a:pt x="2806" y="2180"/>
                    </a:lnTo>
                    <a:lnTo>
                      <a:pt x="2810" y="2174"/>
                    </a:lnTo>
                    <a:lnTo>
                      <a:pt x="2812" y="2166"/>
                    </a:lnTo>
                    <a:lnTo>
                      <a:pt x="2806" y="2112"/>
                    </a:lnTo>
                    <a:lnTo>
                      <a:pt x="2806" y="2112"/>
                    </a:lnTo>
                    <a:lnTo>
                      <a:pt x="2808" y="2110"/>
                    </a:lnTo>
                    <a:lnTo>
                      <a:pt x="2808" y="2106"/>
                    </a:lnTo>
                    <a:lnTo>
                      <a:pt x="2812" y="2104"/>
                    </a:lnTo>
                    <a:lnTo>
                      <a:pt x="2814" y="2102"/>
                    </a:lnTo>
                    <a:lnTo>
                      <a:pt x="2856" y="2094"/>
                    </a:lnTo>
                    <a:lnTo>
                      <a:pt x="2856" y="2094"/>
                    </a:lnTo>
                    <a:lnTo>
                      <a:pt x="2862" y="2090"/>
                    </a:lnTo>
                    <a:lnTo>
                      <a:pt x="2868" y="2086"/>
                    </a:lnTo>
                    <a:lnTo>
                      <a:pt x="2916" y="2038"/>
                    </a:lnTo>
                    <a:lnTo>
                      <a:pt x="2916" y="2038"/>
                    </a:lnTo>
                    <a:lnTo>
                      <a:pt x="2920" y="2038"/>
                    </a:lnTo>
                    <a:lnTo>
                      <a:pt x="2922" y="2036"/>
                    </a:lnTo>
                    <a:lnTo>
                      <a:pt x="2924" y="2038"/>
                    </a:lnTo>
                    <a:lnTo>
                      <a:pt x="2926" y="2040"/>
                    </a:lnTo>
                    <a:lnTo>
                      <a:pt x="2928" y="2044"/>
                    </a:lnTo>
                    <a:lnTo>
                      <a:pt x="2928" y="2044"/>
                    </a:lnTo>
                    <a:lnTo>
                      <a:pt x="2934" y="2050"/>
                    </a:lnTo>
                    <a:lnTo>
                      <a:pt x="2940" y="2052"/>
                    </a:lnTo>
                    <a:lnTo>
                      <a:pt x="2958" y="2054"/>
                    </a:lnTo>
                    <a:lnTo>
                      <a:pt x="2958" y="2054"/>
                    </a:lnTo>
                    <a:lnTo>
                      <a:pt x="2962" y="2054"/>
                    </a:lnTo>
                    <a:lnTo>
                      <a:pt x="2964" y="2052"/>
                    </a:lnTo>
                    <a:lnTo>
                      <a:pt x="2966" y="2050"/>
                    </a:lnTo>
                    <a:lnTo>
                      <a:pt x="2968" y="2048"/>
                    </a:lnTo>
                    <a:lnTo>
                      <a:pt x="2970" y="2034"/>
                    </a:lnTo>
                    <a:lnTo>
                      <a:pt x="2970" y="2034"/>
                    </a:lnTo>
                    <a:lnTo>
                      <a:pt x="2968" y="2026"/>
                    </a:lnTo>
                    <a:lnTo>
                      <a:pt x="2966" y="2018"/>
                    </a:lnTo>
                    <a:lnTo>
                      <a:pt x="2954" y="2002"/>
                    </a:lnTo>
                    <a:lnTo>
                      <a:pt x="2954" y="2002"/>
                    </a:lnTo>
                    <a:lnTo>
                      <a:pt x="2952" y="2000"/>
                    </a:lnTo>
                    <a:lnTo>
                      <a:pt x="2950" y="2000"/>
                    </a:lnTo>
                    <a:lnTo>
                      <a:pt x="2946" y="2000"/>
                    </a:lnTo>
                    <a:lnTo>
                      <a:pt x="2944" y="2002"/>
                    </a:lnTo>
                    <a:lnTo>
                      <a:pt x="2942" y="2006"/>
                    </a:lnTo>
                    <a:lnTo>
                      <a:pt x="2942" y="2006"/>
                    </a:lnTo>
                    <a:lnTo>
                      <a:pt x="2940" y="2008"/>
                    </a:lnTo>
                    <a:lnTo>
                      <a:pt x="2938" y="2008"/>
                    </a:lnTo>
                    <a:lnTo>
                      <a:pt x="2936" y="2008"/>
                    </a:lnTo>
                    <a:lnTo>
                      <a:pt x="2934" y="2004"/>
                    </a:lnTo>
                    <a:lnTo>
                      <a:pt x="2922" y="1972"/>
                    </a:lnTo>
                    <a:lnTo>
                      <a:pt x="2922" y="1972"/>
                    </a:lnTo>
                    <a:lnTo>
                      <a:pt x="2918" y="1956"/>
                    </a:lnTo>
                    <a:lnTo>
                      <a:pt x="2914" y="1932"/>
                    </a:lnTo>
                    <a:lnTo>
                      <a:pt x="2914" y="1932"/>
                    </a:lnTo>
                    <a:lnTo>
                      <a:pt x="2916" y="1924"/>
                    </a:lnTo>
                    <a:lnTo>
                      <a:pt x="2920" y="1918"/>
                    </a:lnTo>
                    <a:lnTo>
                      <a:pt x="2982" y="1880"/>
                    </a:lnTo>
                    <a:lnTo>
                      <a:pt x="2982" y="1880"/>
                    </a:lnTo>
                    <a:lnTo>
                      <a:pt x="2986" y="1874"/>
                    </a:lnTo>
                    <a:lnTo>
                      <a:pt x="2990" y="1868"/>
                    </a:lnTo>
                    <a:lnTo>
                      <a:pt x="3004" y="1816"/>
                    </a:lnTo>
                    <a:lnTo>
                      <a:pt x="3004" y="1816"/>
                    </a:lnTo>
                    <a:lnTo>
                      <a:pt x="3008" y="1808"/>
                    </a:lnTo>
                    <a:lnTo>
                      <a:pt x="3012" y="1802"/>
                    </a:lnTo>
                    <a:lnTo>
                      <a:pt x="3056" y="1766"/>
                    </a:lnTo>
                    <a:lnTo>
                      <a:pt x="3056" y="1766"/>
                    </a:lnTo>
                    <a:lnTo>
                      <a:pt x="3060" y="1764"/>
                    </a:lnTo>
                    <a:lnTo>
                      <a:pt x="3060" y="1768"/>
                    </a:lnTo>
                    <a:lnTo>
                      <a:pt x="3042" y="1820"/>
                    </a:lnTo>
                    <a:lnTo>
                      <a:pt x="3042" y="1820"/>
                    </a:lnTo>
                    <a:lnTo>
                      <a:pt x="3042" y="1826"/>
                    </a:lnTo>
                    <a:lnTo>
                      <a:pt x="3046" y="1834"/>
                    </a:lnTo>
                    <a:lnTo>
                      <a:pt x="3058" y="1852"/>
                    </a:lnTo>
                    <a:lnTo>
                      <a:pt x="3058" y="1852"/>
                    </a:lnTo>
                    <a:lnTo>
                      <a:pt x="3070" y="1862"/>
                    </a:lnTo>
                    <a:lnTo>
                      <a:pt x="3086" y="1872"/>
                    </a:lnTo>
                    <a:lnTo>
                      <a:pt x="3086" y="1872"/>
                    </a:lnTo>
                    <a:lnTo>
                      <a:pt x="3090" y="1874"/>
                    </a:lnTo>
                    <a:lnTo>
                      <a:pt x="3092" y="1874"/>
                    </a:lnTo>
                    <a:lnTo>
                      <a:pt x="3096" y="1872"/>
                    </a:lnTo>
                    <a:lnTo>
                      <a:pt x="3098" y="1870"/>
                    </a:lnTo>
                    <a:lnTo>
                      <a:pt x="3136" y="1816"/>
                    </a:lnTo>
                    <a:lnTo>
                      <a:pt x="3136" y="1816"/>
                    </a:lnTo>
                    <a:lnTo>
                      <a:pt x="3138" y="1814"/>
                    </a:lnTo>
                    <a:lnTo>
                      <a:pt x="3138" y="1810"/>
                    </a:lnTo>
                    <a:lnTo>
                      <a:pt x="3136" y="1808"/>
                    </a:lnTo>
                    <a:lnTo>
                      <a:pt x="3134" y="1806"/>
                    </a:lnTo>
                    <a:lnTo>
                      <a:pt x="3124" y="1798"/>
                    </a:lnTo>
                    <a:lnTo>
                      <a:pt x="3124" y="1798"/>
                    </a:lnTo>
                    <a:lnTo>
                      <a:pt x="3122" y="1796"/>
                    </a:lnTo>
                    <a:lnTo>
                      <a:pt x="3122" y="1794"/>
                    </a:lnTo>
                    <a:lnTo>
                      <a:pt x="3122" y="1792"/>
                    </a:lnTo>
                    <a:lnTo>
                      <a:pt x="3124" y="1790"/>
                    </a:lnTo>
                    <a:lnTo>
                      <a:pt x="3216" y="1726"/>
                    </a:lnTo>
                    <a:lnTo>
                      <a:pt x="3216" y="1726"/>
                    </a:lnTo>
                    <a:lnTo>
                      <a:pt x="3220" y="1722"/>
                    </a:lnTo>
                    <a:lnTo>
                      <a:pt x="3222" y="1716"/>
                    </a:lnTo>
                    <a:lnTo>
                      <a:pt x="3222" y="1716"/>
                    </a:lnTo>
                    <a:lnTo>
                      <a:pt x="3226" y="1710"/>
                    </a:lnTo>
                    <a:lnTo>
                      <a:pt x="3230" y="1704"/>
                    </a:lnTo>
                    <a:lnTo>
                      <a:pt x="3246" y="1690"/>
                    </a:lnTo>
                    <a:lnTo>
                      <a:pt x="3246" y="1690"/>
                    </a:lnTo>
                    <a:lnTo>
                      <a:pt x="3250" y="1684"/>
                    </a:lnTo>
                    <a:lnTo>
                      <a:pt x="3252" y="1676"/>
                    </a:lnTo>
                    <a:lnTo>
                      <a:pt x="3256" y="1650"/>
                    </a:lnTo>
                    <a:lnTo>
                      <a:pt x="3256" y="1650"/>
                    </a:lnTo>
                    <a:lnTo>
                      <a:pt x="3254" y="1646"/>
                    </a:lnTo>
                    <a:lnTo>
                      <a:pt x="3254" y="1644"/>
                    </a:lnTo>
                    <a:lnTo>
                      <a:pt x="3252" y="1642"/>
                    </a:lnTo>
                    <a:lnTo>
                      <a:pt x="3248" y="1640"/>
                    </a:lnTo>
                    <a:lnTo>
                      <a:pt x="3226" y="1638"/>
                    </a:lnTo>
                    <a:lnTo>
                      <a:pt x="3226" y="1638"/>
                    </a:lnTo>
                    <a:lnTo>
                      <a:pt x="3220" y="1634"/>
                    </a:lnTo>
                    <a:lnTo>
                      <a:pt x="3216" y="1628"/>
                    </a:lnTo>
                    <a:lnTo>
                      <a:pt x="3214" y="1618"/>
                    </a:lnTo>
                    <a:lnTo>
                      <a:pt x="3214" y="1618"/>
                    </a:lnTo>
                    <a:lnTo>
                      <a:pt x="3214" y="1614"/>
                    </a:lnTo>
                    <a:lnTo>
                      <a:pt x="3212" y="1614"/>
                    </a:lnTo>
                    <a:lnTo>
                      <a:pt x="3208" y="1612"/>
                    </a:lnTo>
                    <a:lnTo>
                      <a:pt x="3206" y="1614"/>
                    </a:lnTo>
                    <a:lnTo>
                      <a:pt x="3194" y="1618"/>
                    </a:lnTo>
                    <a:lnTo>
                      <a:pt x="3194" y="1618"/>
                    </a:lnTo>
                    <a:lnTo>
                      <a:pt x="3190" y="1624"/>
                    </a:lnTo>
                    <a:lnTo>
                      <a:pt x="3186" y="1630"/>
                    </a:lnTo>
                    <a:lnTo>
                      <a:pt x="3178" y="1696"/>
                    </a:lnTo>
                    <a:lnTo>
                      <a:pt x="3178" y="1696"/>
                    </a:lnTo>
                    <a:lnTo>
                      <a:pt x="3176" y="1702"/>
                    </a:lnTo>
                    <a:lnTo>
                      <a:pt x="3170" y="1704"/>
                    </a:lnTo>
                    <a:lnTo>
                      <a:pt x="3136" y="1710"/>
                    </a:lnTo>
                    <a:lnTo>
                      <a:pt x="3136" y="1710"/>
                    </a:lnTo>
                    <a:lnTo>
                      <a:pt x="3128" y="1710"/>
                    </a:lnTo>
                    <a:lnTo>
                      <a:pt x="3120" y="1708"/>
                    </a:lnTo>
                    <a:lnTo>
                      <a:pt x="3040" y="1688"/>
                    </a:lnTo>
                    <a:lnTo>
                      <a:pt x="3040" y="1688"/>
                    </a:lnTo>
                    <a:lnTo>
                      <a:pt x="3036" y="1684"/>
                    </a:lnTo>
                    <a:lnTo>
                      <a:pt x="3034" y="1678"/>
                    </a:lnTo>
                    <a:lnTo>
                      <a:pt x="3042" y="1612"/>
                    </a:lnTo>
                    <a:lnTo>
                      <a:pt x="3042" y="1612"/>
                    </a:lnTo>
                    <a:lnTo>
                      <a:pt x="3040" y="1606"/>
                    </a:lnTo>
                    <a:lnTo>
                      <a:pt x="3036" y="1600"/>
                    </a:lnTo>
                    <a:lnTo>
                      <a:pt x="3020" y="1590"/>
                    </a:lnTo>
                    <a:lnTo>
                      <a:pt x="3020" y="1590"/>
                    </a:lnTo>
                    <a:lnTo>
                      <a:pt x="3012" y="1588"/>
                    </a:lnTo>
                    <a:lnTo>
                      <a:pt x="3004" y="1586"/>
                    </a:lnTo>
                    <a:lnTo>
                      <a:pt x="2948" y="1578"/>
                    </a:lnTo>
                    <a:lnTo>
                      <a:pt x="2948" y="1578"/>
                    </a:lnTo>
                    <a:lnTo>
                      <a:pt x="2940" y="1580"/>
                    </a:lnTo>
                    <a:lnTo>
                      <a:pt x="2934" y="1584"/>
                    </a:lnTo>
                    <a:lnTo>
                      <a:pt x="2862" y="1672"/>
                    </a:lnTo>
                    <a:lnTo>
                      <a:pt x="2862" y="1672"/>
                    </a:lnTo>
                    <a:lnTo>
                      <a:pt x="2860" y="1676"/>
                    </a:lnTo>
                    <a:lnTo>
                      <a:pt x="2860" y="1672"/>
                    </a:lnTo>
                    <a:lnTo>
                      <a:pt x="2900" y="1596"/>
                    </a:lnTo>
                    <a:lnTo>
                      <a:pt x="2900" y="1596"/>
                    </a:lnTo>
                    <a:lnTo>
                      <a:pt x="2904" y="1580"/>
                    </a:lnTo>
                    <a:lnTo>
                      <a:pt x="2908" y="1554"/>
                    </a:lnTo>
                    <a:lnTo>
                      <a:pt x="2908" y="1554"/>
                    </a:lnTo>
                    <a:lnTo>
                      <a:pt x="2910" y="1546"/>
                    </a:lnTo>
                    <a:lnTo>
                      <a:pt x="2916" y="1542"/>
                    </a:lnTo>
                    <a:lnTo>
                      <a:pt x="3000" y="1506"/>
                    </a:lnTo>
                    <a:lnTo>
                      <a:pt x="3000" y="1506"/>
                    </a:lnTo>
                    <a:lnTo>
                      <a:pt x="3016" y="1500"/>
                    </a:lnTo>
                    <a:lnTo>
                      <a:pt x="3062" y="1486"/>
                    </a:lnTo>
                    <a:lnTo>
                      <a:pt x="3062" y="1486"/>
                    </a:lnTo>
                    <a:lnTo>
                      <a:pt x="3066" y="1486"/>
                    </a:lnTo>
                    <a:lnTo>
                      <a:pt x="3068" y="1488"/>
                    </a:lnTo>
                    <a:lnTo>
                      <a:pt x="3072" y="1490"/>
                    </a:lnTo>
                    <a:lnTo>
                      <a:pt x="3072" y="1492"/>
                    </a:lnTo>
                    <a:lnTo>
                      <a:pt x="3074" y="1496"/>
                    </a:lnTo>
                    <a:lnTo>
                      <a:pt x="3074" y="1496"/>
                    </a:lnTo>
                    <a:lnTo>
                      <a:pt x="3076" y="1498"/>
                    </a:lnTo>
                    <a:lnTo>
                      <a:pt x="3078" y="1500"/>
                    </a:lnTo>
                    <a:lnTo>
                      <a:pt x="3080" y="1502"/>
                    </a:lnTo>
                    <a:lnTo>
                      <a:pt x="3084" y="1500"/>
                    </a:lnTo>
                    <a:lnTo>
                      <a:pt x="3118" y="1490"/>
                    </a:lnTo>
                    <a:lnTo>
                      <a:pt x="3118" y="1490"/>
                    </a:lnTo>
                    <a:lnTo>
                      <a:pt x="3122" y="1488"/>
                    </a:lnTo>
                    <a:lnTo>
                      <a:pt x="3120" y="1486"/>
                    </a:lnTo>
                    <a:lnTo>
                      <a:pt x="3102" y="1480"/>
                    </a:lnTo>
                    <a:lnTo>
                      <a:pt x="3102" y="1480"/>
                    </a:lnTo>
                    <a:lnTo>
                      <a:pt x="3100" y="1478"/>
                    </a:lnTo>
                    <a:lnTo>
                      <a:pt x="3102" y="1474"/>
                    </a:lnTo>
                    <a:lnTo>
                      <a:pt x="3134" y="1464"/>
                    </a:lnTo>
                    <a:lnTo>
                      <a:pt x="3134" y="1464"/>
                    </a:lnTo>
                    <a:lnTo>
                      <a:pt x="3142" y="1460"/>
                    </a:lnTo>
                    <a:lnTo>
                      <a:pt x="3146" y="1454"/>
                    </a:lnTo>
                    <a:lnTo>
                      <a:pt x="3190" y="1362"/>
                    </a:lnTo>
                    <a:lnTo>
                      <a:pt x="3190" y="1362"/>
                    </a:lnTo>
                    <a:lnTo>
                      <a:pt x="3194" y="1360"/>
                    </a:lnTo>
                    <a:lnTo>
                      <a:pt x="3196" y="1362"/>
                    </a:lnTo>
                    <a:lnTo>
                      <a:pt x="3216" y="1452"/>
                    </a:lnTo>
                    <a:lnTo>
                      <a:pt x="3216" y="1452"/>
                    </a:lnTo>
                    <a:lnTo>
                      <a:pt x="3220" y="1458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6" y="1472"/>
                    </a:lnTo>
                    <a:lnTo>
                      <a:pt x="3226" y="1480"/>
                    </a:lnTo>
                    <a:lnTo>
                      <a:pt x="3200" y="1532"/>
                    </a:lnTo>
                    <a:lnTo>
                      <a:pt x="3200" y="1532"/>
                    </a:lnTo>
                    <a:lnTo>
                      <a:pt x="3200" y="1534"/>
                    </a:lnTo>
                    <a:lnTo>
                      <a:pt x="3200" y="1536"/>
                    </a:lnTo>
                    <a:lnTo>
                      <a:pt x="3202" y="1536"/>
                    </a:lnTo>
                    <a:lnTo>
                      <a:pt x="3204" y="1536"/>
                    </a:lnTo>
                    <a:lnTo>
                      <a:pt x="3222" y="1530"/>
                    </a:lnTo>
                    <a:lnTo>
                      <a:pt x="3222" y="1530"/>
                    </a:lnTo>
                    <a:lnTo>
                      <a:pt x="3226" y="1530"/>
                    </a:lnTo>
                    <a:lnTo>
                      <a:pt x="3228" y="1532"/>
                    </a:lnTo>
                    <a:lnTo>
                      <a:pt x="3228" y="1534"/>
                    </a:lnTo>
                    <a:lnTo>
                      <a:pt x="3228" y="1536"/>
                    </a:lnTo>
                    <a:lnTo>
                      <a:pt x="3218" y="1574"/>
                    </a:lnTo>
                    <a:lnTo>
                      <a:pt x="3218" y="1574"/>
                    </a:lnTo>
                    <a:lnTo>
                      <a:pt x="3218" y="1576"/>
                    </a:lnTo>
                    <a:lnTo>
                      <a:pt x="3220" y="1578"/>
                    </a:lnTo>
                    <a:lnTo>
                      <a:pt x="3220" y="1580"/>
                    </a:lnTo>
                    <a:lnTo>
                      <a:pt x="3224" y="1578"/>
                    </a:lnTo>
                    <a:lnTo>
                      <a:pt x="3320" y="1542"/>
                    </a:lnTo>
                    <a:lnTo>
                      <a:pt x="3320" y="1542"/>
                    </a:lnTo>
                    <a:lnTo>
                      <a:pt x="3326" y="1540"/>
                    </a:lnTo>
                    <a:lnTo>
                      <a:pt x="3332" y="1534"/>
                    </a:lnTo>
                    <a:lnTo>
                      <a:pt x="3360" y="1508"/>
                    </a:lnTo>
                    <a:lnTo>
                      <a:pt x="3360" y="1508"/>
                    </a:lnTo>
                    <a:lnTo>
                      <a:pt x="3362" y="1506"/>
                    </a:lnTo>
                    <a:lnTo>
                      <a:pt x="3362" y="1508"/>
                    </a:lnTo>
                    <a:lnTo>
                      <a:pt x="3338" y="1548"/>
                    </a:lnTo>
                    <a:lnTo>
                      <a:pt x="3338" y="1548"/>
                    </a:lnTo>
                    <a:lnTo>
                      <a:pt x="3336" y="1554"/>
                    </a:lnTo>
                    <a:lnTo>
                      <a:pt x="3336" y="1562"/>
                    </a:lnTo>
                    <a:lnTo>
                      <a:pt x="3340" y="1588"/>
                    </a:lnTo>
                    <a:lnTo>
                      <a:pt x="3340" y="1588"/>
                    </a:lnTo>
                    <a:lnTo>
                      <a:pt x="3342" y="1592"/>
                    </a:lnTo>
                    <a:lnTo>
                      <a:pt x="3344" y="1592"/>
                    </a:lnTo>
                    <a:lnTo>
                      <a:pt x="3346" y="1592"/>
                    </a:lnTo>
                    <a:lnTo>
                      <a:pt x="3348" y="1592"/>
                    </a:lnTo>
                    <a:lnTo>
                      <a:pt x="3364" y="1578"/>
                    </a:lnTo>
                    <a:lnTo>
                      <a:pt x="3364" y="1578"/>
                    </a:lnTo>
                    <a:lnTo>
                      <a:pt x="3374" y="1568"/>
                    </a:lnTo>
                    <a:lnTo>
                      <a:pt x="3382" y="1554"/>
                    </a:lnTo>
                    <a:lnTo>
                      <a:pt x="3382" y="1554"/>
                    </a:lnTo>
                    <a:lnTo>
                      <a:pt x="3386" y="1546"/>
                    </a:lnTo>
                    <a:lnTo>
                      <a:pt x="3388" y="1540"/>
                    </a:lnTo>
                    <a:lnTo>
                      <a:pt x="3390" y="1526"/>
                    </a:lnTo>
                    <a:lnTo>
                      <a:pt x="3390" y="1526"/>
                    </a:lnTo>
                    <a:lnTo>
                      <a:pt x="3390" y="1522"/>
                    </a:lnTo>
                    <a:lnTo>
                      <a:pt x="3392" y="1520"/>
                    </a:lnTo>
                    <a:lnTo>
                      <a:pt x="3396" y="1520"/>
                    </a:lnTo>
                    <a:lnTo>
                      <a:pt x="3398" y="1518"/>
                    </a:lnTo>
                    <a:lnTo>
                      <a:pt x="3416" y="1520"/>
                    </a:lnTo>
                    <a:lnTo>
                      <a:pt x="3416" y="1520"/>
                    </a:lnTo>
                    <a:lnTo>
                      <a:pt x="3432" y="1520"/>
                    </a:lnTo>
                    <a:lnTo>
                      <a:pt x="3466" y="1516"/>
                    </a:lnTo>
                    <a:lnTo>
                      <a:pt x="3466" y="1516"/>
                    </a:lnTo>
                    <a:lnTo>
                      <a:pt x="3470" y="1514"/>
                    </a:lnTo>
                    <a:lnTo>
                      <a:pt x="3472" y="1512"/>
                    </a:lnTo>
                    <a:lnTo>
                      <a:pt x="3472" y="1510"/>
                    </a:lnTo>
                    <a:lnTo>
                      <a:pt x="3474" y="1506"/>
                    </a:lnTo>
                    <a:lnTo>
                      <a:pt x="3468" y="1466"/>
                    </a:lnTo>
                    <a:close/>
                    <a:moveTo>
                      <a:pt x="1246" y="678"/>
                    </a:moveTo>
                    <a:lnTo>
                      <a:pt x="1246" y="678"/>
                    </a:lnTo>
                    <a:lnTo>
                      <a:pt x="1246" y="674"/>
                    </a:lnTo>
                    <a:lnTo>
                      <a:pt x="1246" y="672"/>
                    </a:lnTo>
                    <a:lnTo>
                      <a:pt x="1248" y="672"/>
                    </a:lnTo>
                    <a:lnTo>
                      <a:pt x="1252" y="672"/>
                    </a:lnTo>
                    <a:lnTo>
                      <a:pt x="1274" y="674"/>
                    </a:lnTo>
                    <a:lnTo>
                      <a:pt x="1274" y="674"/>
                    </a:lnTo>
                    <a:lnTo>
                      <a:pt x="1288" y="678"/>
                    </a:lnTo>
                    <a:lnTo>
                      <a:pt x="1306" y="686"/>
                    </a:lnTo>
                    <a:lnTo>
                      <a:pt x="1306" y="686"/>
                    </a:lnTo>
                    <a:lnTo>
                      <a:pt x="1308" y="686"/>
                    </a:lnTo>
                    <a:lnTo>
                      <a:pt x="1310" y="688"/>
                    </a:lnTo>
                    <a:lnTo>
                      <a:pt x="1308" y="690"/>
                    </a:lnTo>
                    <a:lnTo>
                      <a:pt x="1306" y="692"/>
                    </a:lnTo>
                    <a:lnTo>
                      <a:pt x="1292" y="704"/>
                    </a:lnTo>
                    <a:lnTo>
                      <a:pt x="1292" y="704"/>
                    </a:lnTo>
                    <a:lnTo>
                      <a:pt x="1286" y="706"/>
                    </a:lnTo>
                    <a:lnTo>
                      <a:pt x="1278" y="704"/>
                    </a:lnTo>
                    <a:lnTo>
                      <a:pt x="1260" y="698"/>
                    </a:lnTo>
                    <a:lnTo>
                      <a:pt x="1260" y="698"/>
                    </a:lnTo>
                    <a:lnTo>
                      <a:pt x="1254" y="692"/>
                    </a:lnTo>
                    <a:lnTo>
                      <a:pt x="1250" y="686"/>
                    </a:lnTo>
                    <a:lnTo>
                      <a:pt x="1246" y="678"/>
                    </a:lnTo>
                    <a:close/>
                    <a:moveTo>
                      <a:pt x="1284" y="768"/>
                    </a:moveTo>
                    <a:lnTo>
                      <a:pt x="1252" y="764"/>
                    </a:lnTo>
                    <a:lnTo>
                      <a:pt x="1252" y="764"/>
                    </a:lnTo>
                    <a:lnTo>
                      <a:pt x="1250" y="762"/>
                    </a:lnTo>
                    <a:lnTo>
                      <a:pt x="1248" y="762"/>
                    </a:lnTo>
                    <a:lnTo>
                      <a:pt x="1250" y="760"/>
                    </a:lnTo>
                    <a:lnTo>
                      <a:pt x="1250" y="758"/>
                    </a:lnTo>
                    <a:lnTo>
                      <a:pt x="1274" y="742"/>
                    </a:lnTo>
                    <a:lnTo>
                      <a:pt x="1274" y="742"/>
                    </a:lnTo>
                    <a:lnTo>
                      <a:pt x="1282" y="738"/>
                    </a:lnTo>
                    <a:lnTo>
                      <a:pt x="1290" y="738"/>
                    </a:lnTo>
                    <a:lnTo>
                      <a:pt x="1290" y="738"/>
                    </a:lnTo>
                    <a:lnTo>
                      <a:pt x="1290" y="738"/>
                    </a:lnTo>
                    <a:lnTo>
                      <a:pt x="1298" y="738"/>
                    </a:lnTo>
                    <a:lnTo>
                      <a:pt x="1304" y="736"/>
                    </a:lnTo>
                    <a:lnTo>
                      <a:pt x="1326" y="730"/>
                    </a:lnTo>
                    <a:lnTo>
                      <a:pt x="1326" y="730"/>
                    </a:lnTo>
                    <a:lnTo>
                      <a:pt x="1334" y="730"/>
                    </a:lnTo>
                    <a:lnTo>
                      <a:pt x="1342" y="730"/>
                    </a:lnTo>
                    <a:lnTo>
                      <a:pt x="1346" y="730"/>
                    </a:lnTo>
                    <a:lnTo>
                      <a:pt x="1346" y="730"/>
                    </a:lnTo>
                    <a:lnTo>
                      <a:pt x="1354" y="732"/>
                    </a:lnTo>
                    <a:lnTo>
                      <a:pt x="1354" y="732"/>
                    </a:lnTo>
                    <a:lnTo>
                      <a:pt x="1360" y="732"/>
                    </a:lnTo>
                    <a:lnTo>
                      <a:pt x="1360" y="732"/>
                    </a:lnTo>
                    <a:lnTo>
                      <a:pt x="1368" y="732"/>
                    </a:lnTo>
                    <a:lnTo>
                      <a:pt x="1368" y="732"/>
                    </a:lnTo>
                    <a:lnTo>
                      <a:pt x="1374" y="732"/>
                    </a:lnTo>
                    <a:lnTo>
                      <a:pt x="1374" y="732"/>
                    </a:lnTo>
                    <a:lnTo>
                      <a:pt x="1382" y="730"/>
                    </a:lnTo>
                    <a:lnTo>
                      <a:pt x="1400" y="726"/>
                    </a:lnTo>
                    <a:lnTo>
                      <a:pt x="1400" y="726"/>
                    </a:lnTo>
                    <a:lnTo>
                      <a:pt x="1404" y="728"/>
                    </a:lnTo>
                    <a:lnTo>
                      <a:pt x="1402" y="730"/>
                    </a:lnTo>
                    <a:lnTo>
                      <a:pt x="1372" y="756"/>
                    </a:lnTo>
                    <a:lnTo>
                      <a:pt x="1372" y="756"/>
                    </a:lnTo>
                    <a:lnTo>
                      <a:pt x="1366" y="760"/>
                    </a:lnTo>
                    <a:lnTo>
                      <a:pt x="1360" y="762"/>
                    </a:lnTo>
                    <a:lnTo>
                      <a:pt x="1336" y="758"/>
                    </a:lnTo>
                    <a:lnTo>
                      <a:pt x="1336" y="758"/>
                    </a:lnTo>
                    <a:lnTo>
                      <a:pt x="1328" y="758"/>
                    </a:lnTo>
                    <a:lnTo>
                      <a:pt x="1320" y="760"/>
                    </a:lnTo>
                    <a:lnTo>
                      <a:pt x="1300" y="766"/>
                    </a:lnTo>
                    <a:lnTo>
                      <a:pt x="1300" y="766"/>
                    </a:lnTo>
                    <a:lnTo>
                      <a:pt x="1292" y="768"/>
                    </a:lnTo>
                    <a:lnTo>
                      <a:pt x="1284" y="768"/>
                    </a:lnTo>
                    <a:lnTo>
                      <a:pt x="1284" y="768"/>
                    </a:lnTo>
                    <a:close/>
                    <a:moveTo>
                      <a:pt x="1464" y="1000"/>
                    </a:moveTo>
                    <a:lnTo>
                      <a:pt x="1450" y="1016"/>
                    </a:lnTo>
                    <a:lnTo>
                      <a:pt x="1450" y="1016"/>
                    </a:lnTo>
                    <a:lnTo>
                      <a:pt x="1444" y="1020"/>
                    </a:lnTo>
                    <a:lnTo>
                      <a:pt x="1436" y="1020"/>
                    </a:lnTo>
                    <a:lnTo>
                      <a:pt x="1414" y="1018"/>
                    </a:lnTo>
                    <a:lnTo>
                      <a:pt x="1414" y="1018"/>
                    </a:lnTo>
                    <a:lnTo>
                      <a:pt x="1410" y="1018"/>
                    </a:lnTo>
                    <a:lnTo>
                      <a:pt x="1408" y="1020"/>
                    </a:lnTo>
                    <a:lnTo>
                      <a:pt x="1404" y="1022"/>
                    </a:lnTo>
                    <a:lnTo>
                      <a:pt x="1404" y="1024"/>
                    </a:lnTo>
                    <a:lnTo>
                      <a:pt x="1404" y="1026"/>
                    </a:lnTo>
                    <a:lnTo>
                      <a:pt x="1404" y="1026"/>
                    </a:lnTo>
                    <a:lnTo>
                      <a:pt x="1400" y="1032"/>
                    </a:lnTo>
                    <a:lnTo>
                      <a:pt x="1394" y="1036"/>
                    </a:lnTo>
                    <a:lnTo>
                      <a:pt x="1340" y="1046"/>
                    </a:lnTo>
                    <a:lnTo>
                      <a:pt x="1340" y="1046"/>
                    </a:lnTo>
                    <a:lnTo>
                      <a:pt x="1334" y="1046"/>
                    </a:lnTo>
                    <a:lnTo>
                      <a:pt x="1328" y="1042"/>
                    </a:lnTo>
                    <a:lnTo>
                      <a:pt x="1312" y="1026"/>
                    </a:lnTo>
                    <a:lnTo>
                      <a:pt x="1312" y="1026"/>
                    </a:lnTo>
                    <a:lnTo>
                      <a:pt x="1312" y="1024"/>
                    </a:lnTo>
                    <a:lnTo>
                      <a:pt x="1312" y="1022"/>
                    </a:lnTo>
                    <a:lnTo>
                      <a:pt x="1312" y="1020"/>
                    </a:lnTo>
                    <a:lnTo>
                      <a:pt x="1316" y="1018"/>
                    </a:lnTo>
                    <a:lnTo>
                      <a:pt x="1324" y="1016"/>
                    </a:lnTo>
                    <a:lnTo>
                      <a:pt x="1324" y="1016"/>
                    </a:lnTo>
                    <a:lnTo>
                      <a:pt x="1332" y="1014"/>
                    </a:lnTo>
                    <a:lnTo>
                      <a:pt x="1336" y="1016"/>
                    </a:lnTo>
                    <a:lnTo>
                      <a:pt x="1336" y="1016"/>
                    </a:lnTo>
                    <a:lnTo>
                      <a:pt x="1340" y="1018"/>
                    </a:lnTo>
                    <a:lnTo>
                      <a:pt x="1346" y="1018"/>
                    </a:lnTo>
                    <a:lnTo>
                      <a:pt x="1398" y="1006"/>
                    </a:lnTo>
                    <a:lnTo>
                      <a:pt x="1398" y="1006"/>
                    </a:lnTo>
                    <a:lnTo>
                      <a:pt x="1404" y="1002"/>
                    </a:lnTo>
                    <a:lnTo>
                      <a:pt x="1408" y="996"/>
                    </a:lnTo>
                    <a:lnTo>
                      <a:pt x="1408" y="996"/>
                    </a:lnTo>
                    <a:lnTo>
                      <a:pt x="1408" y="996"/>
                    </a:lnTo>
                    <a:lnTo>
                      <a:pt x="1412" y="990"/>
                    </a:lnTo>
                    <a:lnTo>
                      <a:pt x="1416" y="988"/>
                    </a:lnTo>
                    <a:lnTo>
                      <a:pt x="1416" y="988"/>
                    </a:lnTo>
                    <a:lnTo>
                      <a:pt x="1422" y="990"/>
                    </a:lnTo>
                    <a:lnTo>
                      <a:pt x="1422" y="990"/>
                    </a:lnTo>
                    <a:lnTo>
                      <a:pt x="1430" y="990"/>
                    </a:lnTo>
                    <a:lnTo>
                      <a:pt x="1462" y="994"/>
                    </a:lnTo>
                    <a:lnTo>
                      <a:pt x="1462" y="994"/>
                    </a:lnTo>
                    <a:lnTo>
                      <a:pt x="1464" y="994"/>
                    </a:lnTo>
                    <a:lnTo>
                      <a:pt x="1466" y="996"/>
                    </a:lnTo>
                    <a:lnTo>
                      <a:pt x="1466" y="998"/>
                    </a:lnTo>
                    <a:lnTo>
                      <a:pt x="1464" y="1000"/>
                    </a:lnTo>
                    <a:lnTo>
                      <a:pt x="1464" y="1000"/>
                    </a:lnTo>
                    <a:close/>
                    <a:moveTo>
                      <a:pt x="1822" y="1574"/>
                    </a:moveTo>
                    <a:lnTo>
                      <a:pt x="1798" y="1588"/>
                    </a:lnTo>
                    <a:lnTo>
                      <a:pt x="1798" y="1588"/>
                    </a:lnTo>
                    <a:lnTo>
                      <a:pt x="1796" y="1590"/>
                    </a:lnTo>
                    <a:lnTo>
                      <a:pt x="1792" y="1588"/>
                    </a:lnTo>
                    <a:lnTo>
                      <a:pt x="1790" y="1588"/>
                    </a:lnTo>
                    <a:lnTo>
                      <a:pt x="1788" y="1584"/>
                    </a:lnTo>
                    <a:lnTo>
                      <a:pt x="1776" y="1554"/>
                    </a:lnTo>
                    <a:lnTo>
                      <a:pt x="1776" y="1554"/>
                    </a:lnTo>
                    <a:lnTo>
                      <a:pt x="1774" y="1548"/>
                    </a:lnTo>
                    <a:lnTo>
                      <a:pt x="1774" y="1542"/>
                    </a:lnTo>
                    <a:lnTo>
                      <a:pt x="1774" y="1542"/>
                    </a:lnTo>
                    <a:lnTo>
                      <a:pt x="1772" y="1536"/>
                    </a:lnTo>
                    <a:lnTo>
                      <a:pt x="1768" y="1534"/>
                    </a:lnTo>
                    <a:lnTo>
                      <a:pt x="1768" y="1534"/>
                    </a:lnTo>
                    <a:lnTo>
                      <a:pt x="1766" y="1534"/>
                    </a:lnTo>
                    <a:lnTo>
                      <a:pt x="1764" y="1532"/>
                    </a:lnTo>
                    <a:lnTo>
                      <a:pt x="1762" y="1526"/>
                    </a:lnTo>
                    <a:lnTo>
                      <a:pt x="1768" y="1486"/>
                    </a:lnTo>
                    <a:lnTo>
                      <a:pt x="1768" y="1486"/>
                    </a:lnTo>
                    <a:lnTo>
                      <a:pt x="1768" y="1478"/>
                    </a:lnTo>
                    <a:lnTo>
                      <a:pt x="1768" y="1478"/>
                    </a:lnTo>
                    <a:lnTo>
                      <a:pt x="1768" y="1486"/>
                    </a:lnTo>
                    <a:lnTo>
                      <a:pt x="1768" y="1496"/>
                    </a:lnTo>
                    <a:lnTo>
                      <a:pt x="1768" y="1496"/>
                    </a:lnTo>
                    <a:lnTo>
                      <a:pt x="1768" y="1502"/>
                    </a:lnTo>
                    <a:lnTo>
                      <a:pt x="1770" y="1504"/>
                    </a:lnTo>
                    <a:lnTo>
                      <a:pt x="1772" y="1506"/>
                    </a:lnTo>
                    <a:lnTo>
                      <a:pt x="1772" y="1506"/>
                    </a:lnTo>
                    <a:lnTo>
                      <a:pt x="1776" y="1508"/>
                    </a:lnTo>
                    <a:lnTo>
                      <a:pt x="1778" y="1512"/>
                    </a:lnTo>
                    <a:lnTo>
                      <a:pt x="1778" y="1512"/>
                    </a:lnTo>
                    <a:lnTo>
                      <a:pt x="1778" y="1518"/>
                    </a:lnTo>
                    <a:lnTo>
                      <a:pt x="1780" y="1524"/>
                    </a:lnTo>
                    <a:lnTo>
                      <a:pt x="1794" y="1556"/>
                    </a:lnTo>
                    <a:lnTo>
                      <a:pt x="1794" y="1556"/>
                    </a:lnTo>
                    <a:lnTo>
                      <a:pt x="1794" y="1558"/>
                    </a:lnTo>
                    <a:lnTo>
                      <a:pt x="1798" y="1560"/>
                    </a:lnTo>
                    <a:lnTo>
                      <a:pt x="1800" y="1560"/>
                    </a:lnTo>
                    <a:lnTo>
                      <a:pt x="1802" y="1558"/>
                    </a:lnTo>
                    <a:lnTo>
                      <a:pt x="1812" y="1552"/>
                    </a:lnTo>
                    <a:lnTo>
                      <a:pt x="1812" y="1552"/>
                    </a:lnTo>
                    <a:lnTo>
                      <a:pt x="1816" y="1552"/>
                    </a:lnTo>
                    <a:lnTo>
                      <a:pt x="1818" y="1552"/>
                    </a:lnTo>
                    <a:lnTo>
                      <a:pt x="1820" y="1554"/>
                    </a:lnTo>
                    <a:lnTo>
                      <a:pt x="1822" y="1556"/>
                    </a:lnTo>
                    <a:lnTo>
                      <a:pt x="1826" y="1562"/>
                    </a:lnTo>
                    <a:lnTo>
                      <a:pt x="1826" y="1562"/>
                    </a:lnTo>
                    <a:lnTo>
                      <a:pt x="1826" y="1564"/>
                    </a:lnTo>
                    <a:lnTo>
                      <a:pt x="1826" y="1568"/>
                    </a:lnTo>
                    <a:lnTo>
                      <a:pt x="1824" y="1570"/>
                    </a:lnTo>
                    <a:lnTo>
                      <a:pt x="1822" y="1574"/>
                    </a:lnTo>
                    <a:lnTo>
                      <a:pt x="1822" y="1574"/>
                    </a:lnTo>
                    <a:close/>
                    <a:moveTo>
                      <a:pt x="2266" y="1642"/>
                    </a:move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4" y="1640"/>
                    </a:lnTo>
                    <a:lnTo>
                      <a:pt x="2260" y="1642"/>
                    </a:lnTo>
                    <a:lnTo>
                      <a:pt x="2256" y="1642"/>
                    </a:lnTo>
                    <a:lnTo>
                      <a:pt x="2254" y="1644"/>
                    </a:lnTo>
                    <a:lnTo>
                      <a:pt x="2250" y="1650"/>
                    </a:lnTo>
                    <a:lnTo>
                      <a:pt x="2250" y="1650"/>
                    </a:lnTo>
                    <a:lnTo>
                      <a:pt x="2240" y="1664"/>
                    </a:lnTo>
                    <a:lnTo>
                      <a:pt x="2236" y="1666"/>
                    </a:lnTo>
                    <a:lnTo>
                      <a:pt x="2236" y="1666"/>
                    </a:lnTo>
                    <a:lnTo>
                      <a:pt x="2230" y="1670"/>
                    </a:lnTo>
                    <a:lnTo>
                      <a:pt x="2224" y="1672"/>
                    </a:lnTo>
                    <a:lnTo>
                      <a:pt x="2222" y="1672"/>
                    </a:lnTo>
                    <a:lnTo>
                      <a:pt x="2222" y="1672"/>
                    </a:lnTo>
                    <a:lnTo>
                      <a:pt x="2206" y="1676"/>
                    </a:lnTo>
                    <a:lnTo>
                      <a:pt x="2150" y="1684"/>
                    </a:lnTo>
                    <a:lnTo>
                      <a:pt x="2150" y="1684"/>
                    </a:lnTo>
                    <a:lnTo>
                      <a:pt x="2136" y="1686"/>
                    </a:lnTo>
                    <a:lnTo>
                      <a:pt x="2136" y="1686"/>
                    </a:lnTo>
                    <a:lnTo>
                      <a:pt x="2132" y="1684"/>
                    </a:lnTo>
                    <a:lnTo>
                      <a:pt x="2130" y="1678"/>
                    </a:lnTo>
                    <a:lnTo>
                      <a:pt x="2128" y="1666"/>
                    </a:lnTo>
                    <a:lnTo>
                      <a:pt x="2128" y="1666"/>
                    </a:lnTo>
                    <a:lnTo>
                      <a:pt x="2130" y="1658"/>
                    </a:lnTo>
                    <a:lnTo>
                      <a:pt x="2134" y="1654"/>
                    </a:lnTo>
                    <a:lnTo>
                      <a:pt x="2174" y="1628"/>
                    </a:lnTo>
                    <a:lnTo>
                      <a:pt x="2174" y="1628"/>
                    </a:lnTo>
                    <a:lnTo>
                      <a:pt x="2188" y="1620"/>
                    </a:lnTo>
                    <a:lnTo>
                      <a:pt x="2200" y="1612"/>
                    </a:lnTo>
                    <a:lnTo>
                      <a:pt x="2200" y="1612"/>
                    </a:lnTo>
                    <a:lnTo>
                      <a:pt x="2214" y="1604"/>
                    </a:lnTo>
                    <a:lnTo>
                      <a:pt x="2238" y="1588"/>
                    </a:lnTo>
                    <a:lnTo>
                      <a:pt x="2238" y="1588"/>
                    </a:lnTo>
                    <a:lnTo>
                      <a:pt x="2252" y="1580"/>
                    </a:lnTo>
                    <a:lnTo>
                      <a:pt x="2264" y="1572"/>
                    </a:lnTo>
                    <a:lnTo>
                      <a:pt x="2264" y="1572"/>
                    </a:lnTo>
                    <a:lnTo>
                      <a:pt x="2278" y="1564"/>
                    </a:lnTo>
                    <a:lnTo>
                      <a:pt x="2278" y="1564"/>
                    </a:lnTo>
                    <a:lnTo>
                      <a:pt x="2286" y="1560"/>
                    </a:lnTo>
                    <a:lnTo>
                      <a:pt x="2298" y="1556"/>
                    </a:lnTo>
                    <a:lnTo>
                      <a:pt x="2312" y="1554"/>
                    </a:lnTo>
                    <a:lnTo>
                      <a:pt x="2312" y="1554"/>
                    </a:lnTo>
                    <a:lnTo>
                      <a:pt x="2326" y="1554"/>
                    </a:lnTo>
                    <a:lnTo>
                      <a:pt x="2336" y="1556"/>
                    </a:lnTo>
                    <a:lnTo>
                      <a:pt x="2342" y="1558"/>
                    </a:lnTo>
                    <a:lnTo>
                      <a:pt x="2342" y="1560"/>
                    </a:lnTo>
                    <a:lnTo>
                      <a:pt x="2342" y="1560"/>
                    </a:lnTo>
                    <a:lnTo>
                      <a:pt x="2350" y="1564"/>
                    </a:lnTo>
                    <a:lnTo>
                      <a:pt x="2356" y="1568"/>
                    </a:lnTo>
                    <a:lnTo>
                      <a:pt x="2356" y="1568"/>
                    </a:lnTo>
                    <a:lnTo>
                      <a:pt x="2362" y="1576"/>
                    </a:lnTo>
                    <a:lnTo>
                      <a:pt x="2362" y="1576"/>
                    </a:lnTo>
                    <a:lnTo>
                      <a:pt x="2370" y="1584"/>
                    </a:lnTo>
                    <a:lnTo>
                      <a:pt x="2378" y="1592"/>
                    </a:lnTo>
                    <a:lnTo>
                      <a:pt x="2398" y="1610"/>
                    </a:lnTo>
                    <a:lnTo>
                      <a:pt x="2398" y="1610"/>
                    </a:lnTo>
                    <a:lnTo>
                      <a:pt x="2406" y="1618"/>
                    </a:lnTo>
                    <a:lnTo>
                      <a:pt x="2410" y="1628"/>
                    </a:lnTo>
                    <a:lnTo>
                      <a:pt x="2418" y="1646"/>
                    </a:lnTo>
                    <a:lnTo>
                      <a:pt x="2418" y="1646"/>
                    </a:lnTo>
                    <a:lnTo>
                      <a:pt x="2418" y="1648"/>
                    </a:lnTo>
                    <a:lnTo>
                      <a:pt x="2418" y="1650"/>
                    </a:lnTo>
                    <a:lnTo>
                      <a:pt x="2414" y="1656"/>
                    </a:lnTo>
                    <a:lnTo>
                      <a:pt x="2398" y="1664"/>
                    </a:lnTo>
                    <a:lnTo>
                      <a:pt x="2374" y="1672"/>
                    </a:lnTo>
                    <a:lnTo>
                      <a:pt x="2374" y="1672"/>
                    </a:lnTo>
                    <a:lnTo>
                      <a:pt x="2358" y="1674"/>
                    </a:lnTo>
                    <a:lnTo>
                      <a:pt x="2292" y="1670"/>
                    </a:lnTo>
                    <a:lnTo>
                      <a:pt x="2292" y="1670"/>
                    </a:lnTo>
                    <a:lnTo>
                      <a:pt x="2286" y="1666"/>
                    </a:lnTo>
                    <a:lnTo>
                      <a:pt x="2280" y="1662"/>
                    </a:lnTo>
                    <a:lnTo>
                      <a:pt x="2276" y="1654"/>
                    </a:lnTo>
                    <a:lnTo>
                      <a:pt x="2276" y="1654"/>
                    </a:lnTo>
                    <a:lnTo>
                      <a:pt x="2272" y="1648"/>
                    </a:lnTo>
                    <a:lnTo>
                      <a:pt x="2266" y="1642"/>
                    </a:lnTo>
                    <a:lnTo>
                      <a:pt x="2266" y="1642"/>
                    </a:lnTo>
                    <a:close/>
                    <a:moveTo>
                      <a:pt x="2504" y="1860"/>
                    </a:moveTo>
                    <a:lnTo>
                      <a:pt x="2480" y="1838"/>
                    </a:lnTo>
                    <a:lnTo>
                      <a:pt x="2480" y="1838"/>
                    </a:lnTo>
                    <a:lnTo>
                      <a:pt x="2476" y="1832"/>
                    </a:lnTo>
                    <a:lnTo>
                      <a:pt x="2476" y="1826"/>
                    </a:lnTo>
                    <a:lnTo>
                      <a:pt x="2476" y="1816"/>
                    </a:lnTo>
                    <a:lnTo>
                      <a:pt x="2476" y="1816"/>
                    </a:lnTo>
                    <a:lnTo>
                      <a:pt x="2478" y="1800"/>
                    </a:lnTo>
                    <a:lnTo>
                      <a:pt x="2478" y="1794"/>
                    </a:lnTo>
                    <a:lnTo>
                      <a:pt x="2478" y="1794"/>
                    </a:lnTo>
                    <a:lnTo>
                      <a:pt x="2478" y="1790"/>
                    </a:lnTo>
                    <a:lnTo>
                      <a:pt x="2478" y="1788"/>
                    </a:lnTo>
                    <a:lnTo>
                      <a:pt x="2476" y="1786"/>
                    </a:lnTo>
                    <a:lnTo>
                      <a:pt x="2472" y="1784"/>
                    </a:lnTo>
                    <a:lnTo>
                      <a:pt x="2458" y="1782"/>
                    </a:lnTo>
                    <a:lnTo>
                      <a:pt x="2458" y="1782"/>
                    </a:lnTo>
                    <a:lnTo>
                      <a:pt x="2442" y="1778"/>
                    </a:lnTo>
                    <a:lnTo>
                      <a:pt x="2416" y="1772"/>
                    </a:lnTo>
                    <a:lnTo>
                      <a:pt x="2416" y="1772"/>
                    </a:lnTo>
                    <a:lnTo>
                      <a:pt x="2410" y="1768"/>
                    </a:lnTo>
                    <a:lnTo>
                      <a:pt x="2406" y="1762"/>
                    </a:lnTo>
                    <a:lnTo>
                      <a:pt x="2406" y="1762"/>
                    </a:lnTo>
                    <a:lnTo>
                      <a:pt x="2406" y="1760"/>
                    </a:lnTo>
                    <a:lnTo>
                      <a:pt x="2404" y="1760"/>
                    </a:lnTo>
                    <a:lnTo>
                      <a:pt x="2400" y="1762"/>
                    </a:lnTo>
                    <a:lnTo>
                      <a:pt x="2378" y="1794"/>
                    </a:lnTo>
                    <a:lnTo>
                      <a:pt x="2378" y="1794"/>
                    </a:lnTo>
                    <a:lnTo>
                      <a:pt x="2376" y="1800"/>
                    </a:lnTo>
                    <a:lnTo>
                      <a:pt x="2374" y="1808"/>
                    </a:lnTo>
                    <a:lnTo>
                      <a:pt x="2372" y="1848"/>
                    </a:lnTo>
                    <a:lnTo>
                      <a:pt x="2372" y="1848"/>
                    </a:lnTo>
                    <a:lnTo>
                      <a:pt x="2370" y="1864"/>
                    </a:lnTo>
                    <a:lnTo>
                      <a:pt x="2362" y="1916"/>
                    </a:lnTo>
                    <a:lnTo>
                      <a:pt x="2362" y="1916"/>
                    </a:lnTo>
                    <a:lnTo>
                      <a:pt x="2358" y="1922"/>
                    </a:lnTo>
                    <a:lnTo>
                      <a:pt x="2354" y="1928"/>
                    </a:lnTo>
                    <a:lnTo>
                      <a:pt x="2324" y="1952"/>
                    </a:lnTo>
                    <a:lnTo>
                      <a:pt x="2324" y="1952"/>
                    </a:lnTo>
                    <a:lnTo>
                      <a:pt x="2322" y="1952"/>
                    </a:lnTo>
                    <a:lnTo>
                      <a:pt x="2318" y="1954"/>
                    </a:lnTo>
                    <a:lnTo>
                      <a:pt x="2316" y="1952"/>
                    </a:lnTo>
                    <a:lnTo>
                      <a:pt x="2314" y="1950"/>
                    </a:lnTo>
                    <a:lnTo>
                      <a:pt x="2284" y="1908"/>
                    </a:lnTo>
                    <a:lnTo>
                      <a:pt x="2284" y="1908"/>
                    </a:lnTo>
                    <a:lnTo>
                      <a:pt x="2280" y="1900"/>
                    </a:lnTo>
                    <a:lnTo>
                      <a:pt x="2280" y="1892"/>
                    </a:lnTo>
                    <a:lnTo>
                      <a:pt x="2300" y="1808"/>
                    </a:lnTo>
                    <a:lnTo>
                      <a:pt x="2300" y="1808"/>
                    </a:lnTo>
                    <a:lnTo>
                      <a:pt x="2306" y="1794"/>
                    </a:lnTo>
                    <a:lnTo>
                      <a:pt x="2342" y="1734"/>
                    </a:lnTo>
                    <a:lnTo>
                      <a:pt x="2342" y="1734"/>
                    </a:lnTo>
                    <a:lnTo>
                      <a:pt x="2346" y="1728"/>
                    </a:lnTo>
                    <a:lnTo>
                      <a:pt x="2354" y="1726"/>
                    </a:lnTo>
                    <a:lnTo>
                      <a:pt x="2416" y="1712"/>
                    </a:lnTo>
                    <a:lnTo>
                      <a:pt x="2416" y="1712"/>
                    </a:lnTo>
                    <a:lnTo>
                      <a:pt x="2432" y="1710"/>
                    </a:lnTo>
                    <a:lnTo>
                      <a:pt x="2470" y="1704"/>
                    </a:lnTo>
                    <a:lnTo>
                      <a:pt x="2470" y="1704"/>
                    </a:lnTo>
                    <a:lnTo>
                      <a:pt x="2486" y="1702"/>
                    </a:lnTo>
                    <a:lnTo>
                      <a:pt x="2502" y="1702"/>
                    </a:lnTo>
                    <a:lnTo>
                      <a:pt x="2502" y="1702"/>
                    </a:lnTo>
                    <a:lnTo>
                      <a:pt x="2518" y="1704"/>
                    </a:lnTo>
                    <a:lnTo>
                      <a:pt x="2576" y="1714"/>
                    </a:lnTo>
                    <a:lnTo>
                      <a:pt x="2576" y="1714"/>
                    </a:lnTo>
                    <a:lnTo>
                      <a:pt x="2590" y="1720"/>
                    </a:lnTo>
                    <a:lnTo>
                      <a:pt x="2648" y="1748"/>
                    </a:lnTo>
                    <a:lnTo>
                      <a:pt x="2648" y="1748"/>
                    </a:lnTo>
                    <a:lnTo>
                      <a:pt x="2652" y="1750"/>
                    </a:lnTo>
                    <a:lnTo>
                      <a:pt x="2652" y="1754"/>
                    </a:lnTo>
                    <a:lnTo>
                      <a:pt x="2654" y="1756"/>
                    </a:lnTo>
                    <a:lnTo>
                      <a:pt x="2652" y="1760"/>
                    </a:lnTo>
                    <a:lnTo>
                      <a:pt x="2650" y="1764"/>
                    </a:lnTo>
                    <a:lnTo>
                      <a:pt x="2650" y="1764"/>
                    </a:lnTo>
                    <a:lnTo>
                      <a:pt x="2646" y="1770"/>
                    </a:lnTo>
                    <a:lnTo>
                      <a:pt x="2640" y="1772"/>
                    </a:lnTo>
                    <a:lnTo>
                      <a:pt x="2594" y="1774"/>
                    </a:lnTo>
                    <a:lnTo>
                      <a:pt x="2594" y="1774"/>
                    </a:lnTo>
                    <a:lnTo>
                      <a:pt x="2588" y="1776"/>
                    </a:lnTo>
                    <a:lnTo>
                      <a:pt x="2582" y="1782"/>
                    </a:lnTo>
                    <a:lnTo>
                      <a:pt x="2574" y="1794"/>
                    </a:lnTo>
                    <a:lnTo>
                      <a:pt x="2574" y="1794"/>
                    </a:lnTo>
                    <a:lnTo>
                      <a:pt x="2568" y="1808"/>
                    </a:lnTo>
                    <a:lnTo>
                      <a:pt x="2568" y="1808"/>
                    </a:lnTo>
                    <a:lnTo>
                      <a:pt x="2564" y="1820"/>
                    </a:lnTo>
                    <a:lnTo>
                      <a:pt x="2562" y="1830"/>
                    </a:lnTo>
                    <a:lnTo>
                      <a:pt x="2562" y="1840"/>
                    </a:lnTo>
                    <a:lnTo>
                      <a:pt x="2562" y="1840"/>
                    </a:lnTo>
                    <a:lnTo>
                      <a:pt x="2560" y="1848"/>
                    </a:lnTo>
                    <a:lnTo>
                      <a:pt x="2558" y="1860"/>
                    </a:lnTo>
                    <a:lnTo>
                      <a:pt x="2554" y="1870"/>
                    </a:lnTo>
                    <a:lnTo>
                      <a:pt x="2554" y="1870"/>
                    </a:lnTo>
                    <a:lnTo>
                      <a:pt x="2554" y="1874"/>
                    </a:lnTo>
                    <a:lnTo>
                      <a:pt x="2552" y="1876"/>
                    </a:lnTo>
                    <a:lnTo>
                      <a:pt x="2548" y="1876"/>
                    </a:lnTo>
                    <a:lnTo>
                      <a:pt x="2546" y="1876"/>
                    </a:lnTo>
                    <a:lnTo>
                      <a:pt x="2518" y="1866"/>
                    </a:lnTo>
                    <a:lnTo>
                      <a:pt x="2518" y="1866"/>
                    </a:lnTo>
                    <a:lnTo>
                      <a:pt x="2512" y="1864"/>
                    </a:lnTo>
                    <a:lnTo>
                      <a:pt x="2504" y="1860"/>
                    </a:lnTo>
                    <a:lnTo>
                      <a:pt x="2504" y="1860"/>
                    </a:lnTo>
                    <a:close/>
                    <a:moveTo>
                      <a:pt x="2668" y="1914"/>
                    </a:moveTo>
                    <a:lnTo>
                      <a:pt x="2624" y="1926"/>
                    </a:lnTo>
                    <a:lnTo>
                      <a:pt x="2624" y="1926"/>
                    </a:lnTo>
                    <a:lnTo>
                      <a:pt x="2610" y="1932"/>
                    </a:lnTo>
                    <a:lnTo>
                      <a:pt x="2568" y="1958"/>
                    </a:lnTo>
                    <a:lnTo>
                      <a:pt x="2568" y="1958"/>
                    </a:lnTo>
                    <a:lnTo>
                      <a:pt x="2560" y="1960"/>
                    </a:lnTo>
                    <a:lnTo>
                      <a:pt x="2554" y="1962"/>
                    </a:lnTo>
                    <a:lnTo>
                      <a:pt x="2524" y="1960"/>
                    </a:lnTo>
                    <a:lnTo>
                      <a:pt x="2524" y="1960"/>
                    </a:lnTo>
                    <a:lnTo>
                      <a:pt x="2522" y="1960"/>
                    </a:lnTo>
                    <a:lnTo>
                      <a:pt x="2520" y="1958"/>
                    </a:lnTo>
                    <a:lnTo>
                      <a:pt x="2518" y="1954"/>
                    </a:lnTo>
                    <a:lnTo>
                      <a:pt x="2520" y="1952"/>
                    </a:lnTo>
                    <a:lnTo>
                      <a:pt x="2530" y="1924"/>
                    </a:lnTo>
                    <a:lnTo>
                      <a:pt x="2530" y="1924"/>
                    </a:lnTo>
                    <a:lnTo>
                      <a:pt x="2534" y="1918"/>
                    </a:lnTo>
                    <a:lnTo>
                      <a:pt x="2540" y="1916"/>
                    </a:lnTo>
                    <a:lnTo>
                      <a:pt x="2584" y="1902"/>
                    </a:lnTo>
                    <a:lnTo>
                      <a:pt x="2584" y="1902"/>
                    </a:lnTo>
                    <a:lnTo>
                      <a:pt x="2600" y="1898"/>
                    </a:lnTo>
                    <a:lnTo>
                      <a:pt x="2638" y="1892"/>
                    </a:lnTo>
                    <a:lnTo>
                      <a:pt x="2638" y="1892"/>
                    </a:lnTo>
                    <a:lnTo>
                      <a:pt x="2644" y="1892"/>
                    </a:lnTo>
                    <a:lnTo>
                      <a:pt x="2652" y="1894"/>
                    </a:lnTo>
                    <a:lnTo>
                      <a:pt x="2670" y="1908"/>
                    </a:lnTo>
                    <a:lnTo>
                      <a:pt x="2670" y="1908"/>
                    </a:lnTo>
                    <a:lnTo>
                      <a:pt x="2672" y="1910"/>
                    </a:lnTo>
                    <a:lnTo>
                      <a:pt x="2672" y="1912"/>
                    </a:lnTo>
                    <a:lnTo>
                      <a:pt x="2670" y="1912"/>
                    </a:lnTo>
                    <a:lnTo>
                      <a:pt x="2668" y="1914"/>
                    </a:lnTo>
                    <a:lnTo>
                      <a:pt x="2668" y="1914"/>
                    </a:lnTo>
                    <a:close/>
                    <a:moveTo>
                      <a:pt x="2806" y="1832"/>
                    </a:moveTo>
                    <a:lnTo>
                      <a:pt x="2802" y="1842"/>
                    </a:lnTo>
                    <a:lnTo>
                      <a:pt x="2802" y="1842"/>
                    </a:lnTo>
                    <a:lnTo>
                      <a:pt x="2798" y="1850"/>
                    </a:lnTo>
                    <a:lnTo>
                      <a:pt x="2792" y="1854"/>
                    </a:lnTo>
                    <a:lnTo>
                      <a:pt x="2764" y="1872"/>
                    </a:lnTo>
                    <a:lnTo>
                      <a:pt x="2764" y="1872"/>
                    </a:lnTo>
                    <a:lnTo>
                      <a:pt x="2756" y="1874"/>
                    </a:lnTo>
                    <a:lnTo>
                      <a:pt x="2748" y="1876"/>
                    </a:lnTo>
                    <a:lnTo>
                      <a:pt x="2708" y="1878"/>
                    </a:lnTo>
                    <a:lnTo>
                      <a:pt x="2708" y="1878"/>
                    </a:lnTo>
                    <a:lnTo>
                      <a:pt x="2692" y="1878"/>
                    </a:lnTo>
                    <a:lnTo>
                      <a:pt x="2684" y="1878"/>
                    </a:lnTo>
                    <a:lnTo>
                      <a:pt x="2684" y="1878"/>
                    </a:lnTo>
                    <a:lnTo>
                      <a:pt x="2676" y="1876"/>
                    </a:lnTo>
                    <a:lnTo>
                      <a:pt x="2670" y="1872"/>
                    </a:lnTo>
                    <a:lnTo>
                      <a:pt x="2670" y="1872"/>
                    </a:lnTo>
                    <a:lnTo>
                      <a:pt x="2660" y="1860"/>
                    </a:lnTo>
                    <a:lnTo>
                      <a:pt x="2660" y="1860"/>
                    </a:lnTo>
                    <a:lnTo>
                      <a:pt x="2660" y="1858"/>
                    </a:lnTo>
                    <a:lnTo>
                      <a:pt x="2662" y="1854"/>
                    </a:lnTo>
                    <a:lnTo>
                      <a:pt x="2664" y="1852"/>
                    </a:lnTo>
                    <a:lnTo>
                      <a:pt x="2668" y="1850"/>
                    </a:lnTo>
                    <a:lnTo>
                      <a:pt x="2676" y="1850"/>
                    </a:lnTo>
                    <a:lnTo>
                      <a:pt x="2686" y="1850"/>
                    </a:lnTo>
                    <a:lnTo>
                      <a:pt x="2686" y="1850"/>
                    </a:lnTo>
                    <a:lnTo>
                      <a:pt x="2738" y="1852"/>
                    </a:lnTo>
                    <a:lnTo>
                      <a:pt x="2766" y="1854"/>
                    </a:lnTo>
                    <a:lnTo>
                      <a:pt x="2766" y="1854"/>
                    </a:lnTo>
                    <a:lnTo>
                      <a:pt x="2772" y="1852"/>
                    </a:lnTo>
                    <a:lnTo>
                      <a:pt x="2780" y="1848"/>
                    </a:lnTo>
                    <a:lnTo>
                      <a:pt x="2804" y="1830"/>
                    </a:lnTo>
                    <a:lnTo>
                      <a:pt x="2804" y="1830"/>
                    </a:lnTo>
                    <a:lnTo>
                      <a:pt x="2806" y="1828"/>
                    </a:lnTo>
                    <a:lnTo>
                      <a:pt x="2806" y="1832"/>
                    </a:lnTo>
                    <a:lnTo>
                      <a:pt x="2806" y="183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4" name="Gruppe 112"/>
              <p:cNvGrpSpPr/>
              <p:nvPr/>
            </p:nvGrpSpPr>
            <p:grpSpPr>
              <a:xfrm>
                <a:off x="371475" y="1323975"/>
                <a:ext cx="1581150" cy="939800"/>
                <a:chOff x="371475" y="1323975"/>
                <a:chExt cx="1581150" cy="939800"/>
              </a:xfrm>
              <a:grpFill/>
            </p:grpSpPr>
            <p:sp>
              <p:nvSpPr>
                <p:cNvPr id="90" name="Freeform 109"/>
                <p:cNvSpPr>
                  <a:spLocks/>
                </p:cNvSpPr>
                <p:nvPr/>
              </p:nvSpPr>
              <p:spPr bwMode="auto">
                <a:xfrm>
                  <a:off x="371475" y="1758950"/>
                  <a:ext cx="15875" cy="635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6" y="0"/>
                    </a:cxn>
                    <a:cxn ang="0">
                      <a:pos x="10" y="0"/>
                    </a:cxn>
                    <a:cxn ang="0">
                      <a:pos x="10" y="2"/>
                    </a:cxn>
                    <a:cxn ang="0">
                      <a:pos x="8" y="4"/>
                    </a:cxn>
                    <a:cxn ang="0">
                      <a:pos x="8" y="4"/>
                    </a:cxn>
                    <a:cxn ang="0">
                      <a:pos x="4" y="4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6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0" h="4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4" y="4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91" name="Freeform 110"/>
                <p:cNvSpPr>
                  <a:spLocks/>
                </p:cNvSpPr>
                <p:nvPr/>
              </p:nvSpPr>
              <p:spPr bwMode="auto">
                <a:xfrm>
                  <a:off x="422275" y="2197100"/>
                  <a:ext cx="1588" cy="19050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0" y="12"/>
                    </a:cxn>
                    <a:cxn ang="0">
                      <a:pos x="0" y="1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h="12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92" name="Freeform 116"/>
                <p:cNvSpPr>
                  <a:spLocks/>
                </p:cNvSpPr>
                <p:nvPr/>
              </p:nvSpPr>
              <p:spPr bwMode="auto">
                <a:xfrm>
                  <a:off x="1133475" y="1323975"/>
                  <a:ext cx="238125" cy="381000"/>
                </a:xfrm>
                <a:custGeom>
                  <a:avLst/>
                  <a:gdLst/>
                  <a:ahLst/>
                  <a:cxnLst>
                    <a:cxn ang="0">
                      <a:pos x="92" y="100"/>
                    </a:cxn>
                    <a:cxn ang="0">
                      <a:pos x="122" y="104"/>
                    </a:cxn>
                    <a:cxn ang="0">
                      <a:pos x="122" y="104"/>
                    </a:cxn>
                    <a:cxn ang="0">
                      <a:pos x="126" y="104"/>
                    </a:cxn>
                    <a:cxn ang="0">
                      <a:pos x="128" y="102"/>
                    </a:cxn>
                    <a:cxn ang="0">
                      <a:pos x="130" y="100"/>
                    </a:cxn>
                    <a:cxn ang="0">
                      <a:pos x="132" y="96"/>
                    </a:cxn>
                    <a:cxn ang="0">
                      <a:pos x="140" y="28"/>
                    </a:cxn>
                    <a:cxn ang="0">
                      <a:pos x="140" y="28"/>
                    </a:cxn>
                    <a:cxn ang="0">
                      <a:pos x="140" y="26"/>
                    </a:cxn>
                    <a:cxn ang="0">
                      <a:pos x="138" y="22"/>
                    </a:cxn>
                    <a:cxn ang="0">
                      <a:pos x="136" y="20"/>
                    </a:cxn>
                    <a:cxn ang="0">
                      <a:pos x="132" y="18"/>
                    </a:cxn>
                    <a:cxn ang="0">
                      <a:pos x="58" y="0"/>
                    </a:cxn>
                    <a:cxn ang="0">
                      <a:pos x="58" y="0"/>
                    </a:cxn>
                    <a:cxn ang="0">
                      <a:pos x="42" y="0"/>
                    </a:cxn>
                    <a:cxn ang="0">
                      <a:pos x="8" y="2"/>
                    </a:cxn>
                    <a:cxn ang="0">
                      <a:pos x="8" y="2"/>
                    </a:cxn>
                    <a:cxn ang="0">
                      <a:pos x="6" y="4"/>
                    </a:cxn>
                    <a:cxn ang="0">
                      <a:pos x="2" y="6"/>
                    </a:cxn>
                    <a:cxn ang="0">
                      <a:pos x="0" y="8"/>
                    </a:cxn>
                    <a:cxn ang="0">
                      <a:pos x="0" y="12"/>
                    </a:cxn>
                    <a:cxn ang="0">
                      <a:pos x="8" y="220"/>
                    </a:cxn>
                    <a:cxn ang="0">
                      <a:pos x="8" y="220"/>
                    </a:cxn>
                    <a:cxn ang="0">
                      <a:pos x="10" y="226"/>
                    </a:cxn>
                    <a:cxn ang="0">
                      <a:pos x="16" y="230"/>
                    </a:cxn>
                    <a:cxn ang="0">
                      <a:pos x="106" y="240"/>
                    </a:cxn>
                    <a:cxn ang="0">
                      <a:pos x="106" y="240"/>
                    </a:cxn>
                    <a:cxn ang="0">
                      <a:pos x="114" y="240"/>
                    </a:cxn>
                    <a:cxn ang="0">
                      <a:pos x="122" y="238"/>
                    </a:cxn>
                    <a:cxn ang="0">
                      <a:pos x="148" y="220"/>
                    </a:cxn>
                    <a:cxn ang="0">
                      <a:pos x="148" y="220"/>
                    </a:cxn>
                    <a:cxn ang="0">
                      <a:pos x="150" y="218"/>
                    </a:cxn>
                    <a:cxn ang="0">
                      <a:pos x="150" y="216"/>
                    </a:cxn>
                    <a:cxn ang="0">
                      <a:pos x="150" y="212"/>
                    </a:cxn>
                    <a:cxn ang="0">
                      <a:pos x="150" y="208"/>
                    </a:cxn>
                    <a:cxn ang="0">
                      <a:pos x="88" y="106"/>
                    </a:cxn>
                    <a:cxn ang="0">
                      <a:pos x="88" y="106"/>
                    </a:cxn>
                    <a:cxn ang="0">
                      <a:pos x="88" y="104"/>
                    </a:cxn>
                    <a:cxn ang="0">
                      <a:pos x="88" y="102"/>
                    </a:cxn>
                    <a:cxn ang="0">
                      <a:pos x="90" y="100"/>
                    </a:cxn>
                    <a:cxn ang="0">
                      <a:pos x="92" y="100"/>
                    </a:cxn>
                    <a:cxn ang="0">
                      <a:pos x="92" y="100"/>
                    </a:cxn>
                  </a:cxnLst>
                  <a:rect l="0" t="0" r="r" b="b"/>
                  <a:pathLst>
                    <a:path w="150" h="240">
                      <a:moveTo>
                        <a:pt x="92" y="100"/>
                      </a:moveTo>
                      <a:lnTo>
                        <a:pt x="122" y="104"/>
                      </a:lnTo>
                      <a:lnTo>
                        <a:pt x="122" y="104"/>
                      </a:lnTo>
                      <a:lnTo>
                        <a:pt x="126" y="104"/>
                      </a:lnTo>
                      <a:lnTo>
                        <a:pt x="128" y="102"/>
                      </a:lnTo>
                      <a:lnTo>
                        <a:pt x="130" y="100"/>
                      </a:lnTo>
                      <a:lnTo>
                        <a:pt x="132" y="96"/>
                      </a:lnTo>
                      <a:lnTo>
                        <a:pt x="140" y="28"/>
                      </a:lnTo>
                      <a:lnTo>
                        <a:pt x="140" y="28"/>
                      </a:lnTo>
                      <a:lnTo>
                        <a:pt x="140" y="26"/>
                      </a:lnTo>
                      <a:lnTo>
                        <a:pt x="138" y="22"/>
                      </a:lnTo>
                      <a:lnTo>
                        <a:pt x="136" y="20"/>
                      </a:lnTo>
                      <a:lnTo>
                        <a:pt x="132" y="18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42" y="0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8" y="220"/>
                      </a:lnTo>
                      <a:lnTo>
                        <a:pt x="8" y="220"/>
                      </a:lnTo>
                      <a:lnTo>
                        <a:pt x="10" y="226"/>
                      </a:lnTo>
                      <a:lnTo>
                        <a:pt x="16" y="230"/>
                      </a:lnTo>
                      <a:lnTo>
                        <a:pt x="106" y="240"/>
                      </a:lnTo>
                      <a:lnTo>
                        <a:pt x="106" y="240"/>
                      </a:lnTo>
                      <a:lnTo>
                        <a:pt x="114" y="240"/>
                      </a:lnTo>
                      <a:lnTo>
                        <a:pt x="122" y="238"/>
                      </a:lnTo>
                      <a:lnTo>
                        <a:pt x="148" y="220"/>
                      </a:lnTo>
                      <a:lnTo>
                        <a:pt x="148" y="220"/>
                      </a:lnTo>
                      <a:lnTo>
                        <a:pt x="150" y="218"/>
                      </a:lnTo>
                      <a:lnTo>
                        <a:pt x="150" y="216"/>
                      </a:lnTo>
                      <a:lnTo>
                        <a:pt x="150" y="212"/>
                      </a:lnTo>
                      <a:lnTo>
                        <a:pt x="150" y="208"/>
                      </a:lnTo>
                      <a:lnTo>
                        <a:pt x="88" y="106"/>
                      </a:lnTo>
                      <a:lnTo>
                        <a:pt x="88" y="106"/>
                      </a:lnTo>
                      <a:lnTo>
                        <a:pt x="88" y="104"/>
                      </a:lnTo>
                      <a:lnTo>
                        <a:pt x="88" y="102"/>
                      </a:lnTo>
                      <a:lnTo>
                        <a:pt x="90" y="100"/>
                      </a:lnTo>
                      <a:lnTo>
                        <a:pt x="92" y="100"/>
                      </a:lnTo>
                      <a:lnTo>
                        <a:pt x="92" y="10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93" name="Freeform 124"/>
                <p:cNvSpPr>
                  <a:spLocks/>
                </p:cNvSpPr>
                <p:nvPr/>
              </p:nvSpPr>
              <p:spPr bwMode="auto">
                <a:xfrm>
                  <a:off x="1774825" y="2206625"/>
                  <a:ext cx="88900" cy="57150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2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6" y="30"/>
                    </a:cxn>
                    <a:cxn ang="0">
                      <a:pos x="6" y="30"/>
                    </a:cxn>
                    <a:cxn ang="0">
                      <a:pos x="8" y="32"/>
                    </a:cxn>
                    <a:cxn ang="0">
                      <a:pos x="10" y="34"/>
                    </a:cxn>
                    <a:cxn ang="0">
                      <a:pos x="14" y="36"/>
                    </a:cxn>
                    <a:cxn ang="0">
                      <a:pos x="16" y="34"/>
                    </a:cxn>
                    <a:cxn ang="0">
                      <a:pos x="54" y="24"/>
                    </a:cxn>
                    <a:cxn ang="0">
                      <a:pos x="54" y="24"/>
                    </a:cxn>
                    <a:cxn ang="0">
                      <a:pos x="56" y="20"/>
                    </a:cxn>
                    <a:cxn ang="0">
                      <a:pos x="54" y="18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56" h="36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6" y="30"/>
                      </a:lnTo>
                      <a:lnTo>
                        <a:pt x="6" y="30"/>
                      </a:lnTo>
                      <a:lnTo>
                        <a:pt x="8" y="32"/>
                      </a:lnTo>
                      <a:lnTo>
                        <a:pt x="10" y="34"/>
                      </a:lnTo>
                      <a:lnTo>
                        <a:pt x="14" y="36"/>
                      </a:lnTo>
                      <a:lnTo>
                        <a:pt x="16" y="3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6" y="20"/>
                      </a:lnTo>
                      <a:lnTo>
                        <a:pt x="54" y="18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  <p:sp>
              <p:nvSpPr>
                <p:cNvPr id="94" name="Freeform 125"/>
                <p:cNvSpPr>
                  <a:spLocks/>
                </p:cNvSpPr>
                <p:nvPr/>
              </p:nvSpPr>
              <p:spPr bwMode="auto">
                <a:xfrm>
                  <a:off x="1866900" y="1727200"/>
                  <a:ext cx="85725" cy="60325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2"/>
                    </a:cxn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6" y="32"/>
                    </a:cxn>
                    <a:cxn ang="0">
                      <a:pos x="6" y="32"/>
                    </a:cxn>
                    <a:cxn ang="0">
                      <a:pos x="8" y="34"/>
                    </a:cxn>
                    <a:cxn ang="0">
                      <a:pos x="10" y="36"/>
                    </a:cxn>
                    <a:cxn ang="0">
                      <a:pos x="12" y="38"/>
                    </a:cxn>
                    <a:cxn ang="0">
                      <a:pos x="16" y="36"/>
                    </a:cxn>
                    <a:cxn ang="0">
                      <a:pos x="52" y="26"/>
                    </a:cxn>
                    <a:cxn ang="0">
                      <a:pos x="52" y="26"/>
                    </a:cxn>
                    <a:cxn ang="0">
                      <a:pos x="54" y="24"/>
                    </a:cxn>
                    <a:cxn ang="0">
                      <a:pos x="52" y="22"/>
                    </a:cxn>
                    <a:cxn ang="0">
                      <a:pos x="6" y="2"/>
                    </a:cxn>
                  </a:cxnLst>
                  <a:rect l="0" t="0" r="r" b="b"/>
                  <a:pathLst>
                    <a:path w="54" h="38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6" y="32"/>
                      </a:lnTo>
                      <a:lnTo>
                        <a:pt x="6" y="32"/>
                      </a:lnTo>
                      <a:lnTo>
                        <a:pt x="8" y="34"/>
                      </a:lnTo>
                      <a:lnTo>
                        <a:pt x="10" y="36"/>
                      </a:lnTo>
                      <a:lnTo>
                        <a:pt x="12" y="38"/>
                      </a:lnTo>
                      <a:lnTo>
                        <a:pt x="16" y="36"/>
                      </a:lnTo>
                      <a:lnTo>
                        <a:pt x="52" y="26"/>
                      </a:lnTo>
                      <a:lnTo>
                        <a:pt x="52" y="26"/>
                      </a:lnTo>
                      <a:lnTo>
                        <a:pt x="54" y="24"/>
                      </a:lnTo>
                      <a:lnTo>
                        <a:pt x="52" y="22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>
                    <a:ea typeface="ＭＳ Ｐゴシック" pitchFamily="-97" charset="-128"/>
                  </a:endParaRPr>
                </a:p>
              </p:txBody>
            </p:sp>
          </p:grpSp>
        </p:grpSp>
        <p:grpSp>
          <p:nvGrpSpPr>
            <p:cNvPr id="5" name="Gruppe 42"/>
            <p:cNvGrpSpPr/>
            <p:nvPr/>
          </p:nvGrpSpPr>
          <p:grpSpPr>
            <a:xfrm>
              <a:off x="1820021" y="792476"/>
              <a:ext cx="5774459" cy="5452015"/>
              <a:chOff x="3054350" y="346075"/>
              <a:chExt cx="6089650" cy="5749925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</p:grpSpPr>
          <p:sp>
            <p:nvSpPr>
              <p:cNvPr id="46" name="Freeform 80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47" name="Freeform 81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</a:cxnLst>
                <a:rect l="0" t="0" r="r" b="b"/>
                <a:pathLst>
                  <a:path w="6" h="4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48" name="Freeform 82"/>
              <p:cNvSpPr>
                <a:spLocks/>
              </p:cNvSpPr>
              <p:nvPr/>
            </p:nvSpPr>
            <p:spPr bwMode="auto">
              <a:xfrm>
                <a:off x="8982075" y="3263900"/>
                <a:ext cx="9525" cy="63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49" name="Freeform 85"/>
              <p:cNvSpPr>
                <a:spLocks noEditPoints="1"/>
              </p:cNvSpPr>
              <p:nvPr/>
            </p:nvSpPr>
            <p:spPr bwMode="auto">
              <a:xfrm>
                <a:off x="4654550" y="2800350"/>
                <a:ext cx="4054475" cy="2324100"/>
              </a:xfrm>
              <a:custGeom>
                <a:avLst/>
                <a:gdLst/>
                <a:ahLst/>
                <a:cxnLst>
                  <a:cxn ang="0">
                    <a:pos x="2008" y="232"/>
                  </a:cxn>
                  <a:cxn ang="0">
                    <a:pos x="1942" y="252"/>
                  </a:cxn>
                  <a:cxn ang="0">
                    <a:pos x="1916" y="316"/>
                  </a:cxn>
                  <a:cxn ang="0">
                    <a:pos x="1902" y="352"/>
                  </a:cxn>
                  <a:cxn ang="0">
                    <a:pos x="1830" y="308"/>
                  </a:cxn>
                  <a:cxn ang="0">
                    <a:pos x="1832" y="264"/>
                  </a:cxn>
                  <a:cxn ang="0">
                    <a:pos x="1764" y="244"/>
                  </a:cxn>
                  <a:cxn ang="0">
                    <a:pos x="1730" y="276"/>
                  </a:cxn>
                  <a:cxn ang="0">
                    <a:pos x="1708" y="404"/>
                  </a:cxn>
                  <a:cxn ang="0">
                    <a:pos x="1638" y="384"/>
                  </a:cxn>
                  <a:cxn ang="0">
                    <a:pos x="1700" y="204"/>
                  </a:cxn>
                  <a:cxn ang="0">
                    <a:pos x="1490" y="162"/>
                  </a:cxn>
                  <a:cxn ang="0">
                    <a:pos x="1500" y="108"/>
                  </a:cxn>
                  <a:cxn ang="0">
                    <a:pos x="1152" y="64"/>
                  </a:cxn>
                  <a:cxn ang="0">
                    <a:pos x="156" y="58"/>
                  </a:cxn>
                  <a:cxn ang="0">
                    <a:pos x="56" y="382"/>
                  </a:cxn>
                  <a:cxn ang="0">
                    <a:pos x="16" y="582"/>
                  </a:cxn>
                  <a:cxn ang="0">
                    <a:pos x="58" y="806"/>
                  </a:cxn>
                  <a:cxn ang="0">
                    <a:pos x="154" y="890"/>
                  </a:cxn>
                  <a:cxn ang="0">
                    <a:pos x="394" y="968"/>
                  </a:cxn>
                  <a:cxn ang="0">
                    <a:pos x="780" y="1042"/>
                  </a:cxn>
                  <a:cxn ang="0">
                    <a:pos x="1082" y="1294"/>
                  </a:cxn>
                  <a:cxn ang="0">
                    <a:pos x="1302" y="1252"/>
                  </a:cxn>
                  <a:cxn ang="0">
                    <a:pos x="1406" y="1260"/>
                  </a:cxn>
                  <a:cxn ang="0">
                    <a:pos x="1512" y="1272"/>
                  </a:cxn>
                  <a:cxn ang="0">
                    <a:pos x="1564" y="1286"/>
                  </a:cxn>
                  <a:cxn ang="0">
                    <a:pos x="1540" y="1232"/>
                  </a:cxn>
                  <a:cxn ang="0">
                    <a:pos x="1600" y="1222"/>
                  </a:cxn>
                  <a:cxn ang="0">
                    <a:pos x="1724" y="1210"/>
                  </a:cxn>
                  <a:cxn ang="0">
                    <a:pos x="1732" y="1238"/>
                  </a:cxn>
                  <a:cxn ang="0">
                    <a:pos x="1838" y="1248"/>
                  </a:cxn>
                  <a:cxn ang="0">
                    <a:pos x="1882" y="1328"/>
                  </a:cxn>
                  <a:cxn ang="0">
                    <a:pos x="1980" y="1452"/>
                  </a:cxn>
                  <a:cxn ang="0">
                    <a:pos x="2032" y="1446"/>
                  </a:cxn>
                  <a:cxn ang="0">
                    <a:pos x="1994" y="1280"/>
                  </a:cxn>
                  <a:cxn ang="0">
                    <a:pos x="1932" y="1120"/>
                  </a:cxn>
                  <a:cxn ang="0">
                    <a:pos x="2028" y="992"/>
                  </a:cxn>
                  <a:cxn ang="0">
                    <a:pos x="2068" y="954"/>
                  </a:cxn>
                  <a:cxn ang="0">
                    <a:pos x="2114" y="922"/>
                  </a:cxn>
                  <a:cxn ang="0">
                    <a:pos x="2156" y="864"/>
                  </a:cxn>
                  <a:cxn ang="0">
                    <a:pos x="2144" y="710"/>
                  </a:cxn>
                  <a:cxn ang="0">
                    <a:pos x="2166" y="642"/>
                  </a:cxn>
                  <a:cxn ang="0">
                    <a:pos x="2210" y="570"/>
                  </a:cxn>
                  <a:cxn ang="0">
                    <a:pos x="2280" y="516"/>
                  </a:cxn>
                  <a:cxn ang="0">
                    <a:pos x="2318" y="528"/>
                  </a:cxn>
                  <a:cxn ang="0">
                    <a:pos x="2308" y="478"/>
                  </a:cxn>
                  <a:cxn ang="0">
                    <a:pos x="2292" y="484"/>
                  </a:cxn>
                  <a:cxn ang="0">
                    <a:pos x="2270" y="400"/>
                  </a:cxn>
                  <a:cxn ang="0">
                    <a:pos x="2362" y="284"/>
                  </a:cxn>
                  <a:cxn ang="0">
                    <a:pos x="2396" y="302"/>
                  </a:cxn>
                  <a:cxn ang="0">
                    <a:pos x="2446" y="350"/>
                  </a:cxn>
                  <a:cxn ang="0">
                    <a:pos x="2488" y="282"/>
                  </a:cxn>
                  <a:cxn ang="0">
                    <a:pos x="2022" y="390"/>
                  </a:cxn>
                  <a:cxn ang="0">
                    <a:pos x="1878" y="436"/>
                  </a:cxn>
                  <a:cxn ang="0">
                    <a:pos x="1888" y="394"/>
                  </a:cxn>
                  <a:cxn ang="0">
                    <a:pos x="2006" y="370"/>
                  </a:cxn>
                  <a:cxn ang="0">
                    <a:pos x="2160" y="308"/>
                  </a:cxn>
                  <a:cxn ang="0">
                    <a:pos x="2102" y="352"/>
                  </a:cxn>
                  <a:cxn ang="0">
                    <a:pos x="2024" y="348"/>
                  </a:cxn>
                  <a:cxn ang="0">
                    <a:pos x="2040" y="326"/>
                  </a:cxn>
                  <a:cxn ang="0">
                    <a:pos x="2158" y="306"/>
                  </a:cxn>
                </a:cxnLst>
                <a:rect l="0" t="0" r="r" b="b"/>
                <a:pathLst>
                  <a:path w="2554" h="1464">
                    <a:moveTo>
                      <a:pt x="2554" y="214"/>
                    </a:moveTo>
                    <a:lnTo>
                      <a:pt x="2092" y="202"/>
                    </a:lnTo>
                    <a:lnTo>
                      <a:pt x="1956" y="202"/>
                    </a:lnTo>
                    <a:lnTo>
                      <a:pt x="2002" y="224"/>
                    </a:lnTo>
                    <a:lnTo>
                      <a:pt x="2002" y="224"/>
                    </a:lnTo>
                    <a:lnTo>
                      <a:pt x="2006" y="226"/>
                    </a:lnTo>
                    <a:lnTo>
                      <a:pt x="2006" y="230"/>
                    </a:lnTo>
                    <a:lnTo>
                      <a:pt x="2008" y="232"/>
                    </a:lnTo>
                    <a:lnTo>
                      <a:pt x="2006" y="236"/>
                    </a:lnTo>
                    <a:lnTo>
                      <a:pt x="2004" y="240"/>
                    </a:lnTo>
                    <a:lnTo>
                      <a:pt x="2004" y="240"/>
                    </a:lnTo>
                    <a:lnTo>
                      <a:pt x="2000" y="246"/>
                    </a:lnTo>
                    <a:lnTo>
                      <a:pt x="1994" y="248"/>
                    </a:lnTo>
                    <a:lnTo>
                      <a:pt x="1948" y="250"/>
                    </a:lnTo>
                    <a:lnTo>
                      <a:pt x="1948" y="250"/>
                    </a:lnTo>
                    <a:lnTo>
                      <a:pt x="1942" y="252"/>
                    </a:lnTo>
                    <a:lnTo>
                      <a:pt x="1936" y="258"/>
                    </a:lnTo>
                    <a:lnTo>
                      <a:pt x="1928" y="270"/>
                    </a:lnTo>
                    <a:lnTo>
                      <a:pt x="1928" y="270"/>
                    </a:lnTo>
                    <a:lnTo>
                      <a:pt x="1922" y="284"/>
                    </a:lnTo>
                    <a:lnTo>
                      <a:pt x="1922" y="284"/>
                    </a:lnTo>
                    <a:lnTo>
                      <a:pt x="1918" y="296"/>
                    </a:lnTo>
                    <a:lnTo>
                      <a:pt x="1916" y="306"/>
                    </a:lnTo>
                    <a:lnTo>
                      <a:pt x="1916" y="316"/>
                    </a:lnTo>
                    <a:lnTo>
                      <a:pt x="1916" y="316"/>
                    </a:lnTo>
                    <a:lnTo>
                      <a:pt x="1914" y="324"/>
                    </a:lnTo>
                    <a:lnTo>
                      <a:pt x="1912" y="336"/>
                    </a:lnTo>
                    <a:lnTo>
                      <a:pt x="1908" y="346"/>
                    </a:lnTo>
                    <a:lnTo>
                      <a:pt x="1908" y="346"/>
                    </a:lnTo>
                    <a:lnTo>
                      <a:pt x="1908" y="350"/>
                    </a:lnTo>
                    <a:lnTo>
                      <a:pt x="1906" y="352"/>
                    </a:lnTo>
                    <a:lnTo>
                      <a:pt x="1902" y="352"/>
                    </a:lnTo>
                    <a:lnTo>
                      <a:pt x="1900" y="352"/>
                    </a:lnTo>
                    <a:lnTo>
                      <a:pt x="1872" y="342"/>
                    </a:lnTo>
                    <a:lnTo>
                      <a:pt x="1872" y="342"/>
                    </a:lnTo>
                    <a:lnTo>
                      <a:pt x="1866" y="340"/>
                    </a:lnTo>
                    <a:lnTo>
                      <a:pt x="1858" y="336"/>
                    </a:lnTo>
                    <a:lnTo>
                      <a:pt x="1834" y="314"/>
                    </a:lnTo>
                    <a:lnTo>
                      <a:pt x="1834" y="314"/>
                    </a:lnTo>
                    <a:lnTo>
                      <a:pt x="1830" y="308"/>
                    </a:lnTo>
                    <a:lnTo>
                      <a:pt x="1830" y="302"/>
                    </a:lnTo>
                    <a:lnTo>
                      <a:pt x="1830" y="292"/>
                    </a:lnTo>
                    <a:lnTo>
                      <a:pt x="1830" y="292"/>
                    </a:lnTo>
                    <a:lnTo>
                      <a:pt x="1832" y="276"/>
                    </a:lnTo>
                    <a:lnTo>
                      <a:pt x="1832" y="270"/>
                    </a:lnTo>
                    <a:lnTo>
                      <a:pt x="1832" y="270"/>
                    </a:lnTo>
                    <a:lnTo>
                      <a:pt x="1832" y="266"/>
                    </a:lnTo>
                    <a:lnTo>
                      <a:pt x="1832" y="264"/>
                    </a:lnTo>
                    <a:lnTo>
                      <a:pt x="1830" y="262"/>
                    </a:lnTo>
                    <a:lnTo>
                      <a:pt x="1826" y="260"/>
                    </a:lnTo>
                    <a:lnTo>
                      <a:pt x="1812" y="258"/>
                    </a:lnTo>
                    <a:lnTo>
                      <a:pt x="1812" y="258"/>
                    </a:lnTo>
                    <a:lnTo>
                      <a:pt x="1796" y="254"/>
                    </a:lnTo>
                    <a:lnTo>
                      <a:pt x="1770" y="248"/>
                    </a:lnTo>
                    <a:lnTo>
                      <a:pt x="1770" y="248"/>
                    </a:lnTo>
                    <a:lnTo>
                      <a:pt x="1764" y="244"/>
                    </a:lnTo>
                    <a:lnTo>
                      <a:pt x="1760" y="238"/>
                    </a:lnTo>
                    <a:lnTo>
                      <a:pt x="1760" y="238"/>
                    </a:lnTo>
                    <a:lnTo>
                      <a:pt x="1760" y="236"/>
                    </a:lnTo>
                    <a:lnTo>
                      <a:pt x="1758" y="236"/>
                    </a:lnTo>
                    <a:lnTo>
                      <a:pt x="1754" y="238"/>
                    </a:lnTo>
                    <a:lnTo>
                      <a:pt x="1732" y="270"/>
                    </a:lnTo>
                    <a:lnTo>
                      <a:pt x="1732" y="270"/>
                    </a:lnTo>
                    <a:lnTo>
                      <a:pt x="1730" y="276"/>
                    </a:lnTo>
                    <a:lnTo>
                      <a:pt x="1728" y="284"/>
                    </a:lnTo>
                    <a:lnTo>
                      <a:pt x="1726" y="324"/>
                    </a:lnTo>
                    <a:lnTo>
                      <a:pt x="1726" y="324"/>
                    </a:lnTo>
                    <a:lnTo>
                      <a:pt x="1724" y="340"/>
                    </a:lnTo>
                    <a:lnTo>
                      <a:pt x="1716" y="392"/>
                    </a:lnTo>
                    <a:lnTo>
                      <a:pt x="1716" y="392"/>
                    </a:lnTo>
                    <a:lnTo>
                      <a:pt x="1712" y="398"/>
                    </a:lnTo>
                    <a:lnTo>
                      <a:pt x="1708" y="404"/>
                    </a:lnTo>
                    <a:lnTo>
                      <a:pt x="1678" y="428"/>
                    </a:lnTo>
                    <a:lnTo>
                      <a:pt x="1678" y="428"/>
                    </a:lnTo>
                    <a:lnTo>
                      <a:pt x="1676" y="428"/>
                    </a:lnTo>
                    <a:lnTo>
                      <a:pt x="1672" y="430"/>
                    </a:lnTo>
                    <a:lnTo>
                      <a:pt x="1670" y="428"/>
                    </a:lnTo>
                    <a:lnTo>
                      <a:pt x="1668" y="426"/>
                    </a:lnTo>
                    <a:lnTo>
                      <a:pt x="1638" y="384"/>
                    </a:lnTo>
                    <a:lnTo>
                      <a:pt x="1638" y="384"/>
                    </a:lnTo>
                    <a:lnTo>
                      <a:pt x="1634" y="376"/>
                    </a:lnTo>
                    <a:lnTo>
                      <a:pt x="1634" y="368"/>
                    </a:lnTo>
                    <a:lnTo>
                      <a:pt x="1654" y="284"/>
                    </a:lnTo>
                    <a:lnTo>
                      <a:pt x="1654" y="284"/>
                    </a:lnTo>
                    <a:lnTo>
                      <a:pt x="1660" y="270"/>
                    </a:lnTo>
                    <a:lnTo>
                      <a:pt x="1696" y="210"/>
                    </a:lnTo>
                    <a:lnTo>
                      <a:pt x="1696" y="210"/>
                    </a:lnTo>
                    <a:lnTo>
                      <a:pt x="1700" y="204"/>
                    </a:lnTo>
                    <a:lnTo>
                      <a:pt x="1708" y="202"/>
                    </a:lnTo>
                    <a:lnTo>
                      <a:pt x="1710" y="202"/>
                    </a:lnTo>
                    <a:lnTo>
                      <a:pt x="1576" y="202"/>
                    </a:lnTo>
                    <a:lnTo>
                      <a:pt x="1538" y="154"/>
                    </a:lnTo>
                    <a:lnTo>
                      <a:pt x="1504" y="160"/>
                    </a:lnTo>
                    <a:lnTo>
                      <a:pt x="1504" y="160"/>
                    </a:lnTo>
                    <a:lnTo>
                      <a:pt x="1490" y="162"/>
                    </a:lnTo>
                    <a:lnTo>
                      <a:pt x="1490" y="162"/>
                    </a:lnTo>
                    <a:lnTo>
                      <a:pt x="1486" y="160"/>
                    </a:lnTo>
                    <a:lnTo>
                      <a:pt x="1484" y="154"/>
                    </a:lnTo>
                    <a:lnTo>
                      <a:pt x="1482" y="142"/>
                    </a:lnTo>
                    <a:lnTo>
                      <a:pt x="1482" y="142"/>
                    </a:lnTo>
                    <a:lnTo>
                      <a:pt x="1484" y="134"/>
                    </a:lnTo>
                    <a:lnTo>
                      <a:pt x="1488" y="130"/>
                    </a:lnTo>
                    <a:lnTo>
                      <a:pt x="1508" y="118"/>
                    </a:lnTo>
                    <a:lnTo>
                      <a:pt x="1500" y="108"/>
                    </a:lnTo>
                    <a:lnTo>
                      <a:pt x="1460" y="70"/>
                    </a:lnTo>
                    <a:lnTo>
                      <a:pt x="1428" y="56"/>
                    </a:lnTo>
                    <a:lnTo>
                      <a:pt x="1404" y="46"/>
                    </a:lnTo>
                    <a:lnTo>
                      <a:pt x="1336" y="56"/>
                    </a:lnTo>
                    <a:lnTo>
                      <a:pt x="1176" y="48"/>
                    </a:lnTo>
                    <a:lnTo>
                      <a:pt x="1176" y="50"/>
                    </a:lnTo>
                    <a:lnTo>
                      <a:pt x="1152" y="64"/>
                    </a:lnTo>
                    <a:lnTo>
                      <a:pt x="1152" y="64"/>
                    </a:lnTo>
                    <a:lnTo>
                      <a:pt x="1150" y="66"/>
                    </a:lnTo>
                    <a:lnTo>
                      <a:pt x="1146" y="64"/>
                    </a:lnTo>
                    <a:lnTo>
                      <a:pt x="1144" y="64"/>
                    </a:lnTo>
                    <a:lnTo>
                      <a:pt x="1142" y="60"/>
                    </a:lnTo>
                    <a:lnTo>
                      <a:pt x="1136" y="46"/>
                    </a:lnTo>
                    <a:lnTo>
                      <a:pt x="196" y="0"/>
                    </a:lnTo>
                    <a:lnTo>
                      <a:pt x="140" y="10"/>
                    </a:lnTo>
                    <a:lnTo>
                      <a:pt x="156" y="58"/>
                    </a:lnTo>
                    <a:lnTo>
                      <a:pt x="156" y="58"/>
                    </a:lnTo>
                    <a:lnTo>
                      <a:pt x="158" y="66"/>
                    </a:lnTo>
                    <a:lnTo>
                      <a:pt x="158" y="74"/>
                    </a:lnTo>
                    <a:lnTo>
                      <a:pt x="146" y="182"/>
                    </a:lnTo>
                    <a:lnTo>
                      <a:pt x="146" y="182"/>
                    </a:lnTo>
                    <a:lnTo>
                      <a:pt x="142" y="196"/>
                    </a:lnTo>
                    <a:lnTo>
                      <a:pt x="56" y="382"/>
                    </a:lnTo>
                    <a:lnTo>
                      <a:pt x="56" y="382"/>
                    </a:lnTo>
                    <a:lnTo>
                      <a:pt x="52" y="388"/>
                    </a:lnTo>
                    <a:lnTo>
                      <a:pt x="46" y="394"/>
                    </a:lnTo>
                    <a:lnTo>
                      <a:pt x="6" y="430"/>
                    </a:lnTo>
                    <a:lnTo>
                      <a:pt x="6" y="430"/>
                    </a:lnTo>
                    <a:lnTo>
                      <a:pt x="2" y="436"/>
                    </a:lnTo>
                    <a:lnTo>
                      <a:pt x="0" y="444"/>
                    </a:lnTo>
                    <a:lnTo>
                      <a:pt x="16" y="582"/>
                    </a:lnTo>
                    <a:lnTo>
                      <a:pt x="16" y="582"/>
                    </a:lnTo>
                    <a:lnTo>
                      <a:pt x="20" y="598"/>
                    </a:lnTo>
                    <a:lnTo>
                      <a:pt x="42" y="658"/>
                    </a:lnTo>
                    <a:lnTo>
                      <a:pt x="42" y="658"/>
                    </a:lnTo>
                    <a:lnTo>
                      <a:pt x="44" y="674"/>
                    </a:lnTo>
                    <a:lnTo>
                      <a:pt x="50" y="796"/>
                    </a:lnTo>
                    <a:lnTo>
                      <a:pt x="50" y="796"/>
                    </a:lnTo>
                    <a:lnTo>
                      <a:pt x="52" y="802"/>
                    </a:lnTo>
                    <a:lnTo>
                      <a:pt x="58" y="806"/>
                    </a:lnTo>
                    <a:lnTo>
                      <a:pt x="134" y="840"/>
                    </a:lnTo>
                    <a:lnTo>
                      <a:pt x="134" y="840"/>
                    </a:lnTo>
                    <a:lnTo>
                      <a:pt x="138" y="844"/>
                    </a:lnTo>
                    <a:lnTo>
                      <a:pt x="142" y="850"/>
                    </a:lnTo>
                    <a:lnTo>
                      <a:pt x="146" y="878"/>
                    </a:lnTo>
                    <a:lnTo>
                      <a:pt x="146" y="878"/>
                    </a:lnTo>
                    <a:lnTo>
                      <a:pt x="150" y="884"/>
                    </a:lnTo>
                    <a:lnTo>
                      <a:pt x="154" y="890"/>
                    </a:lnTo>
                    <a:lnTo>
                      <a:pt x="172" y="910"/>
                    </a:lnTo>
                    <a:lnTo>
                      <a:pt x="172" y="910"/>
                    </a:lnTo>
                    <a:lnTo>
                      <a:pt x="176" y="916"/>
                    </a:lnTo>
                    <a:lnTo>
                      <a:pt x="178" y="924"/>
                    </a:lnTo>
                    <a:lnTo>
                      <a:pt x="190" y="972"/>
                    </a:lnTo>
                    <a:lnTo>
                      <a:pt x="268" y="962"/>
                    </a:lnTo>
                    <a:lnTo>
                      <a:pt x="340" y="968"/>
                    </a:lnTo>
                    <a:lnTo>
                      <a:pt x="394" y="968"/>
                    </a:lnTo>
                    <a:lnTo>
                      <a:pt x="472" y="1030"/>
                    </a:lnTo>
                    <a:lnTo>
                      <a:pt x="552" y="1054"/>
                    </a:lnTo>
                    <a:lnTo>
                      <a:pt x="636" y="1060"/>
                    </a:lnTo>
                    <a:lnTo>
                      <a:pt x="660" y="1042"/>
                    </a:lnTo>
                    <a:lnTo>
                      <a:pt x="696" y="1016"/>
                    </a:lnTo>
                    <a:lnTo>
                      <a:pt x="720" y="1016"/>
                    </a:lnTo>
                    <a:lnTo>
                      <a:pt x="756" y="1030"/>
                    </a:lnTo>
                    <a:lnTo>
                      <a:pt x="780" y="1042"/>
                    </a:lnTo>
                    <a:lnTo>
                      <a:pt x="818" y="1096"/>
                    </a:lnTo>
                    <a:lnTo>
                      <a:pt x="836" y="1144"/>
                    </a:lnTo>
                    <a:lnTo>
                      <a:pt x="860" y="1168"/>
                    </a:lnTo>
                    <a:lnTo>
                      <a:pt x="908" y="1168"/>
                    </a:lnTo>
                    <a:lnTo>
                      <a:pt x="932" y="1138"/>
                    </a:lnTo>
                    <a:lnTo>
                      <a:pt x="962" y="1138"/>
                    </a:lnTo>
                    <a:lnTo>
                      <a:pt x="1010" y="1174"/>
                    </a:lnTo>
                    <a:lnTo>
                      <a:pt x="1082" y="1294"/>
                    </a:lnTo>
                    <a:lnTo>
                      <a:pt x="1112" y="1356"/>
                    </a:lnTo>
                    <a:lnTo>
                      <a:pt x="1132" y="1364"/>
                    </a:lnTo>
                    <a:lnTo>
                      <a:pt x="1132" y="1364"/>
                    </a:lnTo>
                    <a:lnTo>
                      <a:pt x="1134" y="1360"/>
                    </a:lnTo>
                    <a:lnTo>
                      <a:pt x="1252" y="1286"/>
                    </a:lnTo>
                    <a:lnTo>
                      <a:pt x="1252" y="1286"/>
                    </a:lnTo>
                    <a:lnTo>
                      <a:pt x="1264" y="1278"/>
                    </a:lnTo>
                    <a:lnTo>
                      <a:pt x="1302" y="1252"/>
                    </a:lnTo>
                    <a:lnTo>
                      <a:pt x="1302" y="1252"/>
                    </a:lnTo>
                    <a:lnTo>
                      <a:pt x="1310" y="1248"/>
                    </a:lnTo>
                    <a:lnTo>
                      <a:pt x="1316" y="1250"/>
                    </a:lnTo>
                    <a:lnTo>
                      <a:pt x="1358" y="1266"/>
                    </a:lnTo>
                    <a:lnTo>
                      <a:pt x="1358" y="1266"/>
                    </a:lnTo>
                    <a:lnTo>
                      <a:pt x="1366" y="1266"/>
                    </a:lnTo>
                    <a:lnTo>
                      <a:pt x="1374" y="1266"/>
                    </a:lnTo>
                    <a:lnTo>
                      <a:pt x="1406" y="1260"/>
                    </a:lnTo>
                    <a:lnTo>
                      <a:pt x="1406" y="1260"/>
                    </a:lnTo>
                    <a:lnTo>
                      <a:pt x="1412" y="1260"/>
                    </a:lnTo>
                    <a:lnTo>
                      <a:pt x="1420" y="1262"/>
                    </a:lnTo>
                    <a:lnTo>
                      <a:pt x="1452" y="1276"/>
                    </a:lnTo>
                    <a:lnTo>
                      <a:pt x="1452" y="1276"/>
                    </a:lnTo>
                    <a:lnTo>
                      <a:pt x="1460" y="1278"/>
                    </a:lnTo>
                    <a:lnTo>
                      <a:pt x="1468" y="1278"/>
                    </a:lnTo>
                    <a:lnTo>
                      <a:pt x="1512" y="1272"/>
                    </a:lnTo>
                    <a:lnTo>
                      <a:pt x="1512" y="1272"/>
                    </a:lnTo>
                    <a:lnTo>
                      <a:pt x="1520" y="1272"/>
                    </a:lnTo>
                    <a:lnTo>
                      <a:pt x="1526" y="1274"/>
                    </a:lnTo>
                    <a:lnTo>
                      <a:pt x="1558" y="1288"/>
                    </a:lnTo>
                    <a:lnTo>
                      <a:pt x="1558" y="1288"/>
                    </a:lnTo>
                    <a:lnTo>
                      <a:pt x="1560" y="1290"/>
                    </a:lnTo>
                    <a:lnTo>
                      <a:pt x="1562" y="1288"/>
                    </a:lnTo>
                    <a:lnTo>
                      <a:pt x="1564" y="1286"/>
                    </a:lnTo>
                    <a:lnTo>
                      <a:pt x="1562" y="1284"/>
                    </a:lnTo>
                    <a:lnTo>
                      <a:pt x="1552" y="1254"/>
                    </a:lnTo>
                    <a:lnTo>
                      <a:pt x="1552" y="1254"/>
                    </a:lnTo>
                    <a:lnTo>
                      <a:pt x="1544" y="1240"/>
                    </a:lnTo>
                    <a:lnTo>
                      <a:pt x="1542" y="1238"/>
                    </a:lnTo>
                    <a:lnTo>
                      <a:pt x="1542" y="1238"/>
                    </a:lnTo>
                    <a:lnTo>
                      <a:pt x="1540" y="1236"/>
                    </a:lnTo>
                    <a:lnTo>
                      <a:pt x="1540" y="1232"/>
                    </a:lnTo>
                    <a:lnTo>
                      <a:pt x="1540" y="1230"/>
                    </a:lnTo>
                    <a:lnTo>
                      <a:pt x="1542" y="1228"/>
                    </a:lnTo>
                    <a:lnTo>
                      <a:pt x="1570" y="1210"/>
                    </a:lnTo>
                    <a:lnTo>
                      <a:pt x="1570" y="1210"/>
                    </a:lnTo>
                    <a:lnTo>
                      <a:pt x="1576" y="1208"/>
                    </a:lnTo>
                    <a:lnTo>
                      <a:pt x="1582" y="1210"/>
                    </a:lnTo>
                    <a:lnTo>
                      <a:pt x="1600" y="1222"/>
                    </a:lnTo>
                    <a:lnTo>
                      <a:pt x="1600" y="1222"/>
                    </a:lnTo>
                    <a:lnTo>
                      <a:pt x="1606" y="1224"/>
                    </a:lnTo>
                    <a:lnTo>
                      <a:pt x="1614" y="1224"/>
                    </a:lnTo>
                    <a:lnTo>
                      <a:pt x="1650" y="1206"/>
                    </a:lnTo>
                    <a:lnTo>
                      <a:pt x="1650" y="1206"/>
                    </a:lnTo>
                    <a:lnTo>
                      <a:pt x="1658" y="1204"/>
                    </a:lnTo>
                    <a:lnTo>
                      <a:pt x="1666" y="1204"/>
                    </a:lnTo>
                    <a:lnTo>
                      <a:pt x="1724" y="1210"/>
                    </a:lnTo>
                    <a:lnTo>
                      <a:pt x="1724" y="1210"/>
                    </a:lnTo>
                    <a:lnTo>
                      <a:pt x="1728" y="1212"/>
                    </a:lnTo>
                    <a:lnTo>
                      <a:pt x="1730" y="1214"/>
                    </a:lnTo>
                    <a:lnTo>
                      <a:pt x="1732" y="1216"/>
                    </a:lnTo>
                    <a:lnTo>
                      <a:pt x="1732" y="1220"/>
                    </a:lnTo>
                    <a:lnTo>
                      <a:pt x="1730" y="1234"/>
                    </a:lnTo>
                    <a:lnTo>
                      <a:pt x="1730" y="1234"/>
                    </a:lnTo>
                    <a:lnTo>
                      <a:pt x="1730" y="1236"/>
                    </a:lnTo>
                    <a:lnTo>
                      <a:pt x="1732" y="1238"/>
                    </a:lnTo>
                    <a:lnTo>
                      <a:pt x="1734" y="1238"/>
                    </a:lnTo>
                    <a:lnTo>
                      <a:pt x="1736" y="1238"/>
                    </a:lnTo>
                    <a:lnTo>
                      <a:pt x="1792" y="1210"/>
                    </a:lnTo>
                    <a:lnTo>
                      <a:pt x="1792" y="1210"/>
                    </a:lnTo>
                    <a:lnTo>
                      <a:pt x="1800" y="1210"/>
                    </a:lnTo>
                    <a:lnTo>
                      <a:pt x="1804" y="1212"/>
                    </a:lnTo>
                    <a:lnTo>
                      <a:pt x="1838" y="1248"/>
                    </a:lnTo>
                    <a:lnTo>
                      <a:pt x="1838" y="1248"/>
                    </a:lnTo>
                    <a:lnTo>
                      <a:pt x="1848" y="1260"/>
                    </a:lnTo>
                    <a:lnTo>
                      <a:pt x="1870" y="1280"/>
                    </a:lnTo>
                    <a:lnTo>
                      <a:pt x="1870" y="1280"/>
                    </a:lnTo>
                    <a:lnTo>
                      <a:pt x="1874" y="1286"/>
                    </a:lnTo>
                    <a:lnTo>
                      <a:pt x="1876" y="1292"/>
                    </a:lnTo>
                    <a:lnTo>
                      <a:pt x="1880" y="1322"/>
                    </a:lnTo>
                    <a:lnTo>
                      <a:pt x="1880" y="1322"/>
                    </a:lnTo>
                    <a:lnTo>
                      <a:pt x="1882" y="1328"/>
                    </a:lnTo>
                    <a:lnTo>
                      <a:pt x="1886" y="1334"/>
                    </a:lnTo>
                    <a:lnTo>
                      <a:pt x="1970" y="1430"/>
                    </a:lnTo>
                    <a:lnTo>
                      <a:pt x="1970" y="1430"/>
                    </a:lnTo>
                    <a:lnTo>
                      <a:pt x="1974" y="1436"/>
                    </a:lnTo>
                    <a:lnTo>
                      <a:pt x="1976" y="1442"/>
                    </a:lnTo>
                    <a:lnTo>
                      <a:pt x="1976" y="1442"/>
                    </a:lnTo>
                    <a:lnTo>
                      <a:pt x="1976" y="1448"/>
                    </a:lnTo>
                    <a:lnTo>
                      <a:pt x="1980" y="1452"/>
                    </a:lnTo>
                    <a:lnTo>
                      <a:pt x="1990" y="1462"/>
                    </a:lnTo>
                    <a:lnTo>
                      <a:pt x="1990" y="1462"/>
                    </a:lnTo>
                    <a:lnTo>
                      <a:pt x="1996" y="1464"/>
                    </a:lnTo>
                    <a:lnTo>
                      <a:pt x="2004" y="1464"/>
                    </a:lnTo>
                    <a:lnTo>
                      <a:pt x="2026" y="1456"/>
                    </a:lnTo>
                    <a:lnTo>
                      <a:pt x="2026" y="1456"/>
                    </a:lnTo>
                    <a:lnTo>
                      <a:pt x="2030" y="1452"/>
                    </a:lnTo>
                    <a:lnTo>
                      <a:pt x="2032" y="1446"/>
                    </a:lnTo>
                    <a:lnTo>
                      <a:pt x="2034" y="1340"/>
                    </a:lnTo>
                    <a:lnTo>
                      <a:pt x="2034" y="1340"/>
                    </a:lnTo>
                    <a:lnTo>
                      <a:pt x="2034" y="1332"/>
                    </a:lnTo>
                    <a:lnTo>
                      <a:pt x="2030" y="1326"/>
                    </a:lnTo>
                    <a:lnTo>
                      <a:pt x="1998" y="1292"/>
                    </a:lnTo>
                    <a:lnTo>
                      <a:pt x="1998" y="1292"/>
                    </a:lnTo>
                    <a:lnTo>
                      <a:pt x="1996" y="1286"/>
                    </a:lnTo>
                    <a:lnTo>
                      <a:pt x="1994" y="1280"/>
                    </a:lnTo>
                    <a:lnTo>
                      <a:pt x="1994" y="1280"/>
                    </a:lnTo>
                    <a:lnTo>
                      <a:pt x="1994" y="1272"/>
                    </a:lnTo>
                    <a:lnTo>
                      <a:pt x="1990" y="1266"/>
                    </a:lnTo>
                    <a:lnTo>
                      <a:pt x="1940" y="1188"/>
                    </a:lnTo>
                    <a:lnTo>
                      <a:pt x="1940" y="1188"/>
                    </a:lnTo>
                    <a:lnTo>
                      <a:pt x="1936" y="1180"/>
                    </a:lnTo>
                    <a:lnTo>
                      <a:pt x="1934" y="1172"/>
                    </a:lnTo>
                    <a:lnTo>
                      <a:pt x="1932" y="1120"/>
                    </a:lnTo>
                    <a:lnTo>
                      <a:pt x="1932" y="1120"/>
                    </a:lnTo>
                    <a:lnTo>
                      <a:pt x="1934" y="1114"/>
                    </a:lnTo>
                    <a:lnTo>
                      <a:pt x="1938" y="1108"/>
                    </a:lnTo>
                    <a:lnTo>
                      <a:pt x="2018" y="1030"/>
                    </a:lnTo>
                    <a:lnTo>
                      <a:pt x="2018" y="1030"/>
                    </a:lnTo>
                    <a:lnTo>
                      <a:pt x="2024" y="1022"/>
                    </a:lnTo>
                    <a:lnTo>
                      <a:pt x="2026" y="1016"/>
                    </a:lnTo>
                    <a:lnTo>
                      <a:pt x="2028" y="992"/>
                    </a:lnTo>
                    <a:lnTo>
                      <a:pt x="2028" y="992"/>
                    </a:lnTo>
                    <a:lnTo>
                      <a:pt x="2032" y="984"/>
                    </a:lnTo>
                    <a:lnTo>
                      <a:pt x="2038" y="982"/>
                    </a:lnTo>
                    <a:lnTo>
                      <a:pt x="2058" y="976"/>
                    </a:lnTo>
                    <a:lnTo>
                      <a:pt x="2058" y="976"/>
                    </a:lnTo>
                    <a:lnTo>
                      <a:pt x="2062" y="972"/>
                    </a:lnTo>
                    <a:lnTo>
                      <a:pt x="2066" y="966"/>
                    </a:lnTo>
                    <a:lnTo>
                      <a:pt x="2068" y="954"/>
                    </a:lnTo>
                    <a:lnTo>
                      <a:pt x="2068" y="954"/>
                    </a:lnTo>
                    <a:lnTo>
                      <a:pt x="2070" y="948"/>
                    </a:lnTo>
                    <a:lnTo>
                      <a:pt x="2074" y="942"/>
                    </a:lnTo>
                    <a:lnTo>
                      <a:pt x="2102" y="924"/>
                    </a:lnTo>
                    <a:lnTo>
                      <a:pt x="2102" y="924"/>
                    </a:lnTo>
                    <a:lnTo>
                      <a:pt x="2108" y="922"/>
                    </a:lnTo>
                    <a:lnTo>
                      <a:pt x="2114" y="922"/>
                    </a:lnTo>
                    <a:lnTo>
                      <a:pt x="2114" y="922"/>
                    </a:lnTo>
                    <a:lnTo>
                      <a:pt x="2120" y="920"/>
                    </a:lnTo>
                    <a:lnTo>
                      <a:pt x="2126" y="916"/>
                    </a:lnTo>
                    <a:lnTo>
                      <a:pt x="2158" y="878"/>
                    </a:lnTo>
                    <a:lnTo>
                      <a:pt x="2158" y="878"/>
                    </a:lnTo>
                    <a:lnTo>
                      <a:pt x="2160" y="872"/>
                    </a:lnTo>
                    <a:lnTo>
                      <a:pt x="2158" y="866"/>
                    </a:lnTo>
                    <a:lnTo>
                      <a:pt x="2156" y="864"/>
                    </a:lnTo>
                    <a:lnTo>
                      <a:pt x="2156" y="864"/>
                    </a:lnTo>
                    <a:lnTo>
                      <a:pt x="2148" y="850"/>
                    </a:lnTo>
                    <a:lnTo>
                      <a:pt x="2126" y="792"/>
                    </a:lnTo>
                    <a:lnTo>
                      <a:pt x="2126" y="792"/>
                    </a:lnTo>
                    <a:lnTo>
                      <a:pt x="2126" y="784"/>
                    </a:lnTo>
                    <a:lnTo>
                      <a:pt x="2126" y="778"/>
                    </a:lnTo>
                    <a:lnTo>
                      <a:pt x="2142" y="726"/>
                    </a:lnTo>
                    <a:lnTo>
                      <a:pt x="2142" y="726"/>
                    </a:lnTo>
                    <a:lnTo>
                      <a:pt x="2144" y="710"/>
                    </a:lnTo>
                    <a:lnTo>
                      <a:pt x="2150" y="672"/>
                    </a:lnTo>
                    <a:lnTo>
                      <a:pt x="2150" y="672"/>
                    </a:lnTo>
                    <a:lnTo>
                      <a:pt x="2152" y="664"/>
                    </a:lnTo>
                    <a:lnTo>
                      <a:pt x="2156" y="658"/>
                    </a:lnTo>
                    <a:lnTo>
                      <a:pt x="2160" y="656"/>
                    </a:lnTo>
                    <a:lnTo>
                      <a:pt x="2160" y="656"/>
                    </a:lnTo>
                    <a:lnTo>
                      <a:pt x="2164" y="650"/>
                    </a:lnTo>
                    <a:lnTo>
                      <a:pt x="2166" y="642"/>
                    </a:lnTo>
                    <a:lnTo>
                      <a:pt x="2160" y="588"/>
                    </a:lnTo>
                    <a:lnTo>
                      <a:pt x="2160" y="588"/>
                    </a:lnTo>
                    <a:lnTo>
                      <a:pt x="2162" y="586"/>
                    </a:lnTo>
                    <a:lnTo>
                      <a:pt x="2162" y="582"/>
                    </a:lnTo>
                    <a:lnTo>
                      <a:pt x="2166" y="580"/>
                    </a:lnTo>
                    <a:lnTo>
                      <a:pt x="2168" y="578"/>
                    </a:lnTo>
                    <a:lnTo>
                      <a:pt x="2210" y="570"/>
                    </a:lnTo>
                    <a:lnTo>
                      <a:pt x="2210" y="570"/>
                    </a:lnTo>
                    <a:lnTo>
                      <a:pt x="2216" y="566"/>
                    </a:lnTo>
                    <a:lnTo>
                      <a:pt x="2222" y="562"/>
                    </a:lnTo>
                    <a:lnTo>
                      <a:pt x="2270" y="514"/>
                    </a:lnTo>
                    <a:lnTo>
                      <a:pt x="2270" y="514"/>
                    </a:lnTo>
                    <a:lnTo>
                      <a:pt x="2274" y="514"/>
                    </a:lnTo>
                    <a:lnTo>
                      <a:pt x="2276" y="512"/>
                    </a:lnTo>
                    <a:lnTo>
                      <a:pt x="2278" y="514"/>
                    </a:lnTo>
                    <a:lnTo>
                      <a:pt x="2280" y="516"/>
                    </a:lnTo>
                    <a:lnTo>
                      <a:pt x="2282" y="520"/>
                    </a:lnTo>
                    <a:lnTo>
                      <a:pt x="2282" y="520"/>
                    </a:lnTo>
                    <a:lnTo>
                      <a:pt x="2288" y="526"/>
                    </a:lnTo>
                    <a:lnTo>
                      <a:pt x="2294" y="528"/>
                    </a:lnTo>
                    <a:lnTo>
                      <a:pt x="2312" y="530"/>
                    </a:lnTo>
                    <a:lnTo>
                      <a:pt x="2312" y="530"/>
                    </a:lnTo>
                    <a:lnTo>
                      <a:pt x="2316" y="530"/>
                    </a:lnTo>
                    <a:lnTo>
                      <a:pt x="2318" y="528"/>
                    </a:lnTo>
                    <a:lnTo>
                      <a:pt x="2320" y="526"/>
                    </a:lnTo>
                    <a:lnTo>
                      <a:pt x="2322" y="524"/>
                    </a:lnTo>
                    <a:lnTo>
                      <a:pt x="2324" y="510"/>
                    </a:lnTo>
                    <a:lnTo>
                      <a:pt x="2324" y="510"/>
                    </a:lnTo>
                    <a:lnTo>
                      <a:pt x="2322" y="502"/>
                    </a:lnTo>
                    <a:lnTo>
                      <a:pt x="2320" y="494"/>
                    </a:lnTo>
                    <a:lnTo>
                      <a:pt x="2308" y="478"/>
                    </a:lnTo>
                    <a:lnTo>
                      <a:pt x="2308" y="478"/>
                    </a:lnTo>
                    <a:lnTo>
                      <a:pt x="2306" y="476"/>
                    </a:lnTo>
                    <a:lnTo>
                      <a:pt x="2304" y="476"/>
                    </a:lnTo>
                    <a:lnTo>
                      <a:pt x="2300" y="476"/>
                    </a:lnTo>
                    <a:lnTo>
                      <a:pt x="2298" y="478"/>
                    </a:lnTo>
                    <a:lnTo>
                      <a:pt x="2296" y="482"/>
                    </a:lnTo>
                    <a:lnTo>
                      <a:pt x="2296" y="482"/>
                    </a:lnTo>
                    <a:lnTo>
                      <a:pt x="2294" y="484"/>
                    </a:lnTo>
                    <a:lnTo>
                      <a:pt x="2292" y="484"/>
                    </a:lnTo>
                    <a:lnTo>
                      <a:pt x="2290" y="484"/>
                    </a:lnTo>
                    <a:lnTo>
                      <a:pt x="2288" y="480"/>
                    </a:lnTo>
                    <a:lnTo>
                      <a:pt x="2276" y="448"/>
                    </a:lnTo>
                    <a:lnTo>
                      <a:pt x="2276" y="448"/>
                    </a:lnTo>
                    <a:lnTo>
                      <a:pt x="2272" y="432"/>
                    </a:lnTo>
                    <a:lnTo>
                      <a:pt x="2268" y="408"/>
                    </a:lnTo>
                    <a:lnTo>
                      <a:pt x="2268" y="408"/>
                    </a:lnTo>
                    <a:lnTo>
                      <a:pt x="2270" y="400"/>
                    </a:lnTo>
                    <a:lnTo>
                      <a:pt x="2274" y="394"/>
                    </a:lnTo>
                    <a:lnTo>
                      <a:pt x="2336" y="356"/>
                    </a:lnTo>
                    <a:lnTo>
                      <a:pt x="2336" y="356"/>
                    </a:lnTo>
                    <a:lnTo>
                      <a:pt x="2340" y="350"/>
                    </a:lnTo>
                    <a:lnTo>
                      <a:pt x="2344" y="344"/>
                    </a:lnTo>
                    <a:lnTo>
                      <a:pt x="2358" y="292"/>
                    </a:lnTo>
                    <a:lnTo>
                      <a:pt x="2358" y="292"/>
                    </a:lnTo>
                    <a:lnTo>
                      <a:pt x="2362" y="284"/>
                    </a:lnTo>
                    <a:lnTo>
                      <a:pt x="2366" y="278"/>
                    </a:lnTo>
                    <a:lnTo>
                      <a:pt x="2410" y="242"/>
                    </a:lnTo>
                    <a:lnTo>
                      <a:pt x="2410" y="242"/>
                    </a:lnTo>
                    <a:lnTo>
                      <a:pt x="2414" y="240"/>
                    </a:lnTo>
                    <a:lnTo>
                      <a:pt x="2414" y="244"/>
                    </a:lnTo>
                    <a:lnTo>
                      <a:pt x="2396" y="296"/>
                    </a:lnTo>
                    <a:lnTo>
                      <a:pt x="2396" y="296"/>
                    </a:lnTo>
                    <a:lnTo>
                      <a:pt x="2396" y="302"/>
                    </a:lnTo>
                    <a:lnTo>
                      <a:pt x="2400" y="310"/>
                    </a:lnTo>
                    <a:lnTo>
                      <a:pt x="2412" y="328"/>
                    </a:lnTo>
                    <a:lnTo>
                      <a:pt x="2412" y="328"/>
                    </a:lnTo>
                    <a:lnTo>
                      <a:pt x="2424" y="338"/>
                    </a:lnTo>
                    <a:lnTo>
                      <a:pt x="2440" y="348"/>
                    </a:lnTo>
                    <a:lnTo>
                      <a:pt x="2440" y="348"/>
                    </a:lnTo>
                    <a:lnTo>
                      <a:pt x="2444" y="350"/>
                    </a:lnTo>
                    <a:lnTo>
                      <a:pt x="2446" y="350"/>
                    </a:lnTo>
                    <a:lnTo>
                      <a:pt x="2450" y="348"/>
                    </a:lnTo>
                    <a:lnTo>
                      <a:pt x="2452" y="346"/>
                    </a:lnTo>
                    <a:lnTo>
                      <a:pt x="2490" y="292"/>
                    </a:lnTo>
                    <a:lnTo>
                      <a:pt x="2490" y="292"/>
                    </a:lnTo>
                    <a:lnTo>
                      <a:pt x="2492" y="290"/>
                    </a:lnTo>
                    <a:lnTo>
                      <a:pt x="2492" y="286"/>
                    </a:lnTo>
                    <a:lnTo>
                      <a:pt x="2490" y="284"/>
                    </a:lnTo>
                    <a:lnTo>
                      <a:pt x="2488" y="282"/>
                    </a:lnTo>
                    <a:lnTo>
                      <a:pt x="2478" y="274"/>
                    </a:lnTo>
                    <a:lnTo>
                      <a:pt x="2478" y="274"/>
                    </a:lnTo>
                    <a:lnTo>
                      <a:pt x="2476" y="272"/>
                    </a:lnTo>
                    <a:lnTo>
                      <a:pt x="2476" y="270"/>
                    </a:lnTo>
                    <a:lnTo>
                      <a:pt x="2476" y="268"/>
                    </a:lnTo>
                    <a:lnTo>
                      <a:pt x="2478" y="266"/>
                    </a:lnTo>
                    <a:lnTo>
                      <a:pt x="2554" y="214"/>
                    </a:lnTo>
                    <a:close/>
                    <a:moveTo>
                      <a:pt x="2022" y="390"/>
                    </a:moveTo>
                    <a:lnTo>
                      <a:pt x="1978" y="402"/>
                    </a:lnTo>
                    <a:lnTo>
                      <a:pt x="1978" y="402"/>
                    </a:lnTo>
                    <a:lnTo>
                      <a:pt x="1964" y="408"/>
                    </a:lnTo>
                    <a:lnTo>
                      <a:pt x="1922" y="434"/>
                    </a:lnTo>
                    <a:lnTo>
                      <a:pt x="1922" y="434"/>
                    </a:lnTo>
                    <a:lnTo>
                      <a:pt x="1914" y="436"/>
                    </a:lnTo>
                    <a:lnTo>
                      <a:pt x="1908" y="438"/>
                    </a:lnTo>
                    <a:lnTo>
                      <a:pt x="1878" y="436"/>
                    </a:lnTo>
                    <a:lnTo>
                      <a:pt x="1878" y="436"/>
                    </a:lnTo>
                    <a:lnTo>
                      <a:pt x="1876" y="436"/>
                    </a:lnTo>
                    <a:lnTo>
                      <a:pt x="1874" y="434"/>
                    </a:lnTo>
                    <a:lnTo>
                      <a:pt x="1872" y="430"/>
                    </a:lnTo>
                    <a:lnTo>
                      <a:pt x="1874" y="428"/>
                    </a:lnTo>
                    <a:lnTo>
                      <a:pt x="1884" y="400"/>
                    </a:lnTo>
                    <a:lnTo>
                      <a:pt x="1884" y="400"/>
                    </a:lnTo>
                    <a:lnTo>
                      <a:pt x="1888" y="394"/>
                    </a:lnTo>
                    <a:lnTo>
                      <a:pt x="1894" y="392"/>
                    </a:lnTo>
                    <a:lnTo>
                      <a:pt x="1938" y="378"/>
                    </a:lnTo>
                    <a:lnTo>
                      <a:pt x="1938" y="378"/>
                    </a:lnTo>
                    <a:lnTo>
                      <a:pt x="1954" y="374"/>
                    </a:lnTo>
                    <a:lnTo>
                      <a:pt x="1992" y="368"/>
                    </a:lnTo>
                    <a:lnTo>
                      <a:pt x="1992" y="368"/>
                    </a:lnTo>
                    <a:lnTo>
                      <a:pt x="1998" y="368"/>
                    </a:lnTo>
                    <a:lnTo>
                      <a:pt x="2006" y="370"/>
                    </a:lnTo>
                    <a:lnTo>
                      <a:pt x="2024" y="384"/>
                    </a:lnTo>
                    <a:lnTo>
                      <a:pt x="2024" y="384"/>
                    </a:lnTo>
                    <a:lnTo>
                      <a:pt x="2026" y="386"/>
                    </a:lnTo>
                    <a:lnTo>
                      <a:pt x="2026" y="388"/>
                    </a:lnTo>
                    <a:lnTo>
                      <a:pt x="2024" y="388"/>
                    </a:lnTo>
                    <a:lnTo>
                      <a:pt x="2022" y="390"/>
                    </a:lnTo>
                    <a:lnTo>
                      <a:pt x="2022" y="390"/>
                    </a:lnTo>
                    <a:close/>
                    <a:moveTo>
                      <a:pt x="2160" y="308"/>
                    </a:moveTo>
                    <a:lnTo>
                      <a:pt x="2156" y="318"/>
                    </a:lnTo>
                    <a:lnTo>
                      <a:pt x="2156" y="318"/>
                    </a:lnTo>
                    <a:lnTo>
                      <a:pt x="2152" y="326"/>
                    </a:lnTo>
                    <a:lnTo>
                      <a:pt x="2146" y="330"/>
                    </a:lnTo>
                    <a:lnTo>
                      <a:pt x="2118" y="348"/>
                    </a:lnTo>
                    <a:lnTo>
                      <a:pt x="2118" y="348"/>
                    </a:lnTo>
                    <a:lnTo>
                      <a:pt x="2110" y="350"/>
                    </a:lnTo>
                    <a:lnTo>
                      <a:pt x="2102" y="352"/>
                    </a:lnTo>
                    <a:lnTo>
                      <a:pt x="2062" y="354"/>
                    </a:lnTo>
                    <a:lnTo>
                      <a:pt x="2062" y="354"/>
                    </a:lnTo>
                    <a:lnTo>
                      <a:pt x="2046" y="354"/>
                    </a:lnTo>
                    <a:lnTo>
                      <a:pt x="2038" y="354"/>
                    </a:lnTo>
                    <a:lnTo>
                      <a:pt x="2038" y="354"/>
                    </a:lnTo>
                    <a:lnTo>
                      <a:pt x="2030" y="352"/>
                    </a:lnTo>
                    <a:lnTo>
                      <a:pt x="2024" y="348"/>
                    </a:lnTo>
                    <a:lnTo>
                      <a:pt x="2024" y="348"/>
                    </a:lnTo>
                    <a:lnTo>
                      <a:pt x="2014" y="336"/>
                    </a:lnTo>
                    <a:lnTo>
                      <a:pt x="2014" y="336"/>
                    </a:lnTo>
                    <a:lnTo>
                      <a:pt x="2014" y="334"/>
                    </a:lnTo>
                    <a:lnTo>
                      <a:pt x="2016" y="330"/>
                    </a:lnTo>
                    <a:lnTo>
                      <a:pt x="2018" y="328"/>
                    </a:lnTo>
                    <a:lnTo>
                      <a:pt x="2022" y="326"/>
                    </a:lnTo>
                    <a:lnTo>
                      <a:pt x="2030" y="326"/>
                    </a:lnTo>
                    <a:lnTo>
                      <a:pt x="2040" y="326"/>
                    </a:lnTo>
                    <a:lnTo>
                      <a:pt x="2040" y="326"/>
                    </a:lnTo>
                    <a:lnTo>
                      <a:pt x="2092" y="328"/>
                    </a:lnTo>
                    <a:lnTo>
                      <a:pt x="2120" y="330"/>
                    </a:lnTo>
                    <a:lnTo>
                      <a:pt x="2120" y="330"/>
                    </a:lnTo>
                    <a:lnTo>
                      <a:pt x="2126" y="328"/>
                    </a:lnTo>
                    <a:lnTo>
                      <a:pt x="2134" y="324"/>
                    </a:lnTo>
                    <a:lnTo>
                      <a:pt x="2158" y="306"/>
                    </a:lnTo>
                    <a:lnTo>
                      <a:pt x="2158" y="306"/>
                    </a:lnTo>
                    <a:lnTo>
                      <a:pt x="2160" y="304"/>
                    </a:lnTo>
                    <a:lnTo>
                      <a:pt x="2160" y="308"/>
                    </a:lnTo>
                    <a:lnTo>
                      <a:pt x="2160" y="30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50" name="Freeform 86"/>
              <p:cNvSpPr>
                <a:spLocks/>
              </p:cNvSpPr>
              <p:nvPr/>
            </p:nvSpPr>
            <p:spPr bwMode="auto">
              <a:xfrm>
                <a:off x="4956175" y="4295775"/>
                <a:ext cx="2403475" cy="1800225"/>
              </a:xfrm>
              <a:custGeom>
                <a:avLst/>
                <a:gdLst/>
                <a:ahLst/>
                <a:cxnLst>
                  <a:cxn ang="0">
                    <a:pos x="718" y="206"/>
                  </a:cxn>
                  <a:cxn ang="0">
                    <a:pos x="566" y="68"/>
                  </a:cxn>
                  <a:cxn ang="0">
                    <a:pos x="362" y="92"/>
                  </a:cxn>
                  <a:cxn ang="0">
                    <a:pos x="0" y="10"/>
                  </a:cxn>
                  <a:cxn ang="0">
                    <a:pos x="14" y="146"/>
                  </a:cxn>
                  <a:cxn ang="0">
                    <a:pos x="86" y="232"/>
                  </a:cxn>
                  <a:cxn ang="0">
                    <a:pos x="82" y="270"/>
                  </a:cxn>
                  <a:cxn ang="0">
                    <a:pos x="38" y="254"/>
                  </a:cxn>
                  <a:cxn ang="0">
                    <a:pos x="146" y="388"/>
                  </a:cxn>
                  <a:cxn ang="0">
                    <a:pos x="148" y="424"/>
                  </a:cxn>
                  <a:cxn ang="0">
                    <a:pos x="122" y="454"/>
                  </a:cxn>
                  <a:cxn ang="0">
                    <a:pos x="234" y="538"/>
                  </a:cxn>
                  <a:cxn ang="0">
                    <a:pos x="238" y="576"/>
                  </a:cxn>
                  <a:cxn ang="0">
                    <a:pos x="290" y="576"/>
                  </a:cxn>
                  <a:cxn ang="0">
                    <a:pos x="264" y="508"/>
                  </a:cxn>
                  <a:cxn ang="0">
                    <a:pos x="242" y="490"/>
                  </a:cxn>
                  <a:cxn ang="0">
                    <a:pos x="216" y="380"/>
                  </a:cxn>
                  <a:cxn ang="0">
                    <a:pos x="156" y="298"/>
                  </a:cxn>
                  <a:cxn ang="0">
                    <a:pos x="86" y="138"/>
                  </a:cxn>
                  <a:cxn ang="0">
                    <a:pos x="102" y="54"/>
                  </a:cxn>
                  <a:cxn ang="0">
                    <a:pos x="146" y="78"/>
                  </a:cxn>
                  <a:cxn ang="0">
                    <a:pos x="172" y="206"/>
                  </a:cxn>
                  <a:cxn ang="0">
                    <a:pos x="176" y="232"/>
                  </a:cxn>
                  <a:cxn ang="0">
                    <a:pos x="298" y="382"/>
                  </a:cxn>
                  <a:cxn ang="0">
                    <a:pos x="304" y="390"/>
                  </a:cxn>
                  <a:cxn ang="0">
                    <a:pos x="328" y="448"/>
                  </a:cxn>
                  <a:cxn ang="0">
                    <a:pos x="420" y="554"/>
                  </a:cxn>
                  <a:cxn ang="0">
                    <a:pos x="460" y="740"/>
                  </a:cxn>
                  <a:cxn ang="0">
                    <a:pos x="480" y="798"/>
                  </a:cxn>
                  <a:cxn ang="0">
                    <a:pos x="582" y="886"/>
                  </a:cxn>
                  <a:cxn ang="0">
                    <a:pos x="836" y="984"/>
                  </a:cxn>
                  <a:cxn ang="0">
                    <a:pos x="980" y="1058"/>
                  </a:cxn>
                  <a:cxn ang="0">
                    <a:pos x="1122" y="1026"/>
                  </a:cxn>
                  <a:cxn ang="0">
                    <a:pos x="1270" y="1134"/>
                  </a:cxn>
                  <a:cxn ang="0">
                    <a:pos x="1410" y="956"/>
                  </a:cxn>
                  <a:cxn ang="0">
                    <a:pos x="1466" y="914"/>
                  </a:cxn>
                  <a:cxn ang="0">
                    <a:pos x="1484" y="822"/>
                  </a:cxn>
                  <a:cxn ang="0">
                    <a:pos x="1468" y="798"/>
                  </a:cxn>
                  <a:cxn ang="0">
                    <a:pos x="1510" y="738"/>
                  </a:cxn>
                  <a:cxn ang="0">
                    <a:pos x="1510" y="714"/>
                  </a:cxn>
                  <a:cxn ang="0">
                    <a:pos x="1440" y="698"/>
                  </a:cxn>
                  <a:cxn ang="0">
                    <a:pos x="1316" y="748"/>
                  </a:cxn>
                  <a:cxn ang="0">
                    <a:pos x="1270" y="850"/>
                  </a:cxn>
                  <a:cxn ang="0">
                    <a:pos x="1272" y="866"/>
                  </a:cxn>
                  <a:cxn ang="0">
                    <a:pos x="1200" y="876"/>
                  </a:cxn>
                  <a:cxn ang="0">
                    <a:pos x="1082" y="892"/>
                  </a:cxn>
                  <a:cxn ang="0">
                    <a:pos x="1054" y="860"/>
                  </a:cxn>
                  <a:cxn ang="0">
                    <a:pos x="988" y="804"/>
                  </a:cxn>
                  <a:cxn ang="0">
                    <a:pos x="926" y="764"/>
                  </a:cxn>
                  <a:cxn ang="0">
                    <a:pos x="934" y="708"/>
                  </a:cxn>
                  <a:cxn ang="0">
                    <a:pos x="898" y="638"/>
                  </a:cxn>
                  <a:cxn ang="0">
                    <a:pos x="940" y="410"/>
                  </a:cxn>
                  <a:cxn ang="0">
                    <a:pos x="892" y="332"/>
                  </a:cxn>
                </a:cxnLst>
                <a:rect l="0" t="0" r="r" b="b"/>
                <a:pathLst>
                  <a:path w="1514" h="1134">
                    <a:moveTo>
                      <a:pt x="892" y="332"/>
                    </a:moveTo>
                    <a:lnTo>
                      <a:pt x="820" y="212"/>
                    </a:lnTo>
                    <a:lnTo>
                      <a:pt x="772" y="176"/>
                    </a:lnTo>
                    <a:lnTo>
                      <a:pt x="742" y="176"/>
                    </a:lnTo>
                    <a:lnTo>
                      <a:pt x="718" y="206"/>
                    </a:lnTo>
                    <a:lnTo>
                      <a:pt x="670" y="206"/>
                    </a:lnTo>
                    <a:lnTo>
                      <a:pt x="646" y="182"/>
                    </a:lnTo>
                    <a:lnTo>
                      <a:pt x="628" y="134"/>
                    </a:lnTo>
                    <a:lnTo>
                      <a:pt x="590" y="80"/>
                    </a:lnTo>
                    <a:lnTo>
                      <a:pt x="566" y="68"/>
                    </a:lnTo>
                    <a:lnTo>
                      <a:pt x="530" y="54"/>
                    </a:lnTo>
                    <a:lnTo>
                      <a:pt x="506" y="54"/>
                    </a:lnTo>
                    <a:lnTo>
                      <a:pt x="470" y="80"/>
                    </a:lnTo>
                    <a:lnTo>
                      <a:pt x="446" y="98"/>
                    </a:lnTo>
                    <a:lnTo>
                      <a:pt x="362" y="92"/>
                    </a:lnTo>
                    <a:lnTo>
                      <a:pt x="282" y="68"/>
                    </a:lnTo>
                    <a:lnTo>
                      <a:pt x="204" y="6"/>
                    </a:lnTo>
                    <a:lnTo>
                      <a:pt x="150" y="6"/>
                    </a:lnTo>
                    <a:lnTo>
                      <a:pt x="78" y="0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4" y="32"/>
                    </a:lnTo>
                    <a:lnTo>
                      <a:pt x="14" y="146"/>
                    </a:lnTo>
                    <a:lnTo>
                      <a:pt x="14" y="146"/>
                    </a:lnTo>
                    <a:lnTo>
                      <a:pt x="16" y="154"/>
                    </a:lnTo>
                    <a:lnTo>
                      <a:pt x="20" y="160"/>
                    </a:lnTo>
                    <a:lnTo>
                      <a:pt x="82" y="226"/>
                    </a:lnTo>
                    <a:lnTo>
                      <a:pt x="82" y="226"/>
                    </a:lnTo>
                    <a:lnTo>
                      <a:pt x="86" y="232"/>
                    </a:lnTo>
                    <a:lnTo>
                      <a:pt x="88" y="240"/>
                    </a:lnTo>
                    <a:lnTo>
                      <a:pt x="84" y="264"/>
                    </a:lnTo>
                    <a:lnTo>
                      <a:pt x="84" y="264"/>
                    </a:lnTo>
                    <a:lnTo>
                      <a:pt x="84" y="268"/>
                    </a:lnTo>
                    <a:lnTo>
                      <a:pt x="82" y="270"/>
                    </a:lnTo>
                    <a:lnTo>
                      <a:pt x="78" y="270"/>
                    </a:lnTo>
                    <a:lnTo>
                      <a:pt x="76" y="270"/>
                    </a:lnTo>
                    <a:lnTo>
                      <a:pt x="42" y="256"/>
                    </a:lnTo>
                    <a:lnTo>
                      <a:pt x="42" y="256"/>
                    </a:lnTo>
                    <a:lnTo>
                      <a:pt x="38" y="254"/>
                    </a:lnTo>
                    <a:lnTo>
                      <a:pt x="40" y="258"/>
                    </a:lnTo>
                    <a:lnTo>
                      <a:pt x="94" y="336"/>
                    </a:lnTo>
                    <a:lnTo>
                      <a:pt x="94" y="336"/>
                    </a:lnTo>
                    <a:lnTo>
                      <a:pt x="106" y="348"/>
                    </a:lnTo>
                    <a:lnTo>
                      <a:pt x="146" y="388"/>
                    </a:lnTo>
                    <a:lnTo>
                      <a:pt x="146" y="388"/>
                    </a:lnTo>
                    <a:lnTo>
                      <a:pt x="150" y="394"/>
                    </a:lnTo>
                    <a:lnTo>
                      <a:pt x="152" y="402"/>
                    </a:lnTo>
                    <a:lnTo>
                      <a:pt x="148" y="424"/>
                    </a:lnTo>
                    <a:lnTo>
                      <a:pt x="148" y="424"/>
                    </a:lnTo>
                    <a:lnTo>
                      <a:pt x="146" y="430"/>
                    </a:lnTo>
                    <a:lnTo>
                      <a:pt x="142" y="436"/>
                    </a:lnTo>
                    <a:lnTo>
                      <a:pt x="124" y="452"/>
                    </a:lnTo>
                    <a:lnTo>
                      <a:pt x="124" y="452"/>
                    </a:lnTo>
                    <a:lnTo>
                      <a:pt x="122" y="454"/>
                    </a:lnTo>
                    <a:lnTo>
                      <a:pt x="122" y="458"/>
                    </a:lnTo>
                    <a:lnTo>
                      <a:pt x="122" y="460"/>
                    </a:lnTo>
                    <a:lnTo>
                      <a:pt x="126" y="462"/>
                    </a:lnTo>
                    <a:lnTo>
                      <a:pt x="234" y="538"/>
                    </a:lnTo>
                    <a:lnTo>
                      <a:pt x="234" y="538"/>
                    </a:lnTo>
                    <a:lnTo>
                      <a:pt x="238" y="542"/>
                    </a:lnTo>
                    <a:lnTo>
                      <a:pt x="240" y="550"/>
                    </a:lnTo>
                    <a:lnTo>
                      <a:pt x="236" y="574"/>
                    </a:lnTo>
                    <a:lnTo>
                      <a:pt x="236" y="574"/>
                    </a:lnTo>
                    <a:lnTo>
                      <a:pt x="238" y="576"/>
                    </a:lnTo>
                    <a:lnTo>
                      <a:pt x="238" y="578"/>
                    </a:lnTo>
                    <a:lnTo>
                      <a:pt x="240" y="580"/>
                    </a:lnTo>
                    <a:lnTo>
                      <a:pt x="244" y="580"/>
                    </a:lnTo>
                    <a:lnTo>
                      <a:pt x="290" y="576"/>
                    </a:lnTo>
                    <a:lnTo>
                      <a:pt x="290" y="576"/>
                    </a:lnTo>
                    <a:lnTo>
                      <a:pt x="292" y="576"/>
                    </a:lnTo>
                    <a:lnTo>
                      <a:pt x="294" y="574"/>
                    </a:lnTo>
                    <a:lnTo>
                      <a:pt x="294" y="572"/>
                    </a:lnTo>
                    <a:lnTo>
                      <a:pt x="294" y="568"/>
                    </a:lnTo>
                    <a:lnTo>
                      <a:pt x="264" y="508"/>
                    </a:lnTo>
                    <a:lnTo>
                      <a:pt x="264" y="508"/>
                    </a:lnTo>
                    <a:lnTo>
                      <a:pt x="258" y="502"/>
                    </a:lnTo>
                    <a:lnTo>
                      <a:pt x="252" y="496"/>
                    </a:lnTo>
                    <a:lnTo>
                      <a:pt x="242" y="490"/>
                    </a:lnTo>
                    <a:lnTo>
                      <a:pt x="242" y="490"/>
                    </a:lnTo>
                    <a:lnTo>
                      <a:pt x="238" y="484"/>
                    </a:lnTo>
                    <a:lnTo>
                      <a:pt x="236" y="478"/>
                    </a:lnTo>
                    <a:lnTo>
                      <a:pt x="236" y="478"/>
                    </a:lnTo>
                    <a:lnTo>
                      <a:pt x="234" y="464"/>
                    </a:lnTo>
                    <a:lnTo>
                      <a:pt x="216" y="380"/>
                    </a:lnTo>
                    <a:lnTo>
                      <a:pt x="216" y="380"/>
                    </a:lnTo>
                    <a:lnTo>
                      <a:pt x="212" y="372"/>
                    </a:lnTo>
                    <a:lnTo>
                      <a:pt x="208" y="366"/>
                    </a:lnTo>
                    <a:lnTo>
                      <a:pt x="156" y="298"/>
                    </a:lnTo>
                    <a:lnTo>
                      <a:pt x="156" y="298"/>
                    </a:lnTo>
                    <a:lnTo>
                      <a:pt x="146" y="284"/>
                    </a:lnTo>
                    <a:lnTo>
                      <a:pt x="90" y="154"/>
                    </a:lnTo>
                    <a:lnTo>
                      <a:pt x="90" y="154"/>
                    </a:lnTo>
                    <a:lnTo>
                      <a:pt x="88" y="146"/>
                    </a:lnTo>
                    <a:lnTo>
                      <a:pt x="86" y="138"/>
                    </a:lnTo>
                    <a:lnTo>
                      <a:pt x="96" y="60"/>
                    </a:lnTo>
                    <a:lnTo>
                      <a:pt x="96" y="60"/>
                    </a:lnTo>
                    <a:lnTo>
                      <a:pt x="98" y="58"/>
                    </a:lnTo>
                    <a:lnTo>
                      <a:pt x="100" y="56"/>
                    </a:lnTo>
                    <a:lnTo>
                      <a:pt x="102" y="54"/>
                    </a:lnTo>
                    <a:lnTo>
                      <a:pt x="104" y="56"/>
                    </a:lnTo>
                    <a:lnTo>
                      <a:pt x="134" y="68"/>
                    </a:lnTo>
                    <a:lnTo>
                      <a:pt x="134" y="68"/>
                    </a:lnTo>
                    <a:lnTo>
                      <a:pt x="140" y="72"/>
                    </a:lnTo>
                    <a:lnTo>
                      <a:pt x="146" y="78"/>
                    </a:lnTo>
                    <a:lnTo>
                      <a:pt x="156" y="92"/>
                    </a:lnTo>
                    <a:lnTo>
                      <a:pt x="156" y="92"/>
                    </a:lnTo>
                    <a:lnTo>
                      <a:pt x="160" y="100"/>
                    </a:lnTo>
                    <a:lnTo>
                      <a:pt x="162" y="108"/>
                    </a:lnTo>
                    <a:lnTo>
                      <a:pt x="172" y="206"/>
                    </a:lnTo>
                    <a:lnTo>
                      <a:pt x="172" y="206"/>
                    </a:lnTo>
                    <a:lnTo>
                      <a:pt x="172" y="220"/>
                    </a:lnTo>
                    <a:lnTo>
                      <a:pt x="172" y="220"/>
                    </a:lnTo>
                    <a:lnTo>
                      <a:pt x="174" y="226"/>
                    </a:lnTo>
                    <a:lnTo>
                      <a:pt x="176" y="232"/>
                    </a:lnTo>
                    <a:lnTo>
                      <a:pt x="280" y="374"/>
                    </a:lnTo>
                    <a:lnTo>
                      <a:pt x="280" y="374"/>
                    </a:lnTo>
                    <a:lnTo>
                      <a:pt x="286" y="378"/>
                    </a:lnTo>
                    <a:lnTo>
                      <a:pt x="292" y="380"/>
                    </a:lnTo>
                    <a:lnTo>
                      <a:pt x="298" y="382"/>
                    </a:lnTo>
                    <a:lnTo>
                      <a:pt x="298" y="382"/>
                    </a:lnTo>
                    <a:lnTo>
                      <a:pt x="302" y="382"/>
                    </a:lnTo>
                    <a:lnTo>
                      <a:pt x="304" y="384"/>
                    </a:lnTo>
                    <a:lnTo>
                      <a:pt x="304" y="386"/>
                    </a:lnTo>
                    <a:lnTo>
                      <a:pt x="304" y="390"/>
                    </a:lnTo>
                    <a:lnTo>
                      <a:pt x="294" y="414"/>
                    </a:lnTo>
                    <a:lnTo>
                      <a:pt x="294" y="414"/>
                    </a:lnTo>
                    <a:lnTo>
                      <a:pt x="294" y="420"/>
                    </a:lnTo>
                    <a:lnTo>
                      <a:pt x="298" y="426"/>
                    </a:lnTo>
                    <a:lnTo>
                      <a:pt x="328" y="448"/>
                    </a:lnTo>
                    <a:lnTo>
                      <a:pt x="328" y="448"/>
                    </a:lnTo>
                    <a:lnTo>
                      <a:pt x="340" y="460"/>
                    </a:lnTo>
                    <a:lnTo>
                      <a:pt x="412" y="542"/>
                    </a:lnTo>
                    <a:lnTo>
                      <a:pt x="412" y="542"/>
                    </a:lnTo>
                    <a:lnTo>
                      <a:pt x="420" y="554"/>
                    </a:lnTo>
                    <a:lnTo>
                      <a:pt x="494" y="690"/>
                    </a:lnTo>
                    <a:lnTo>
                      <a:pt x="494" y="690"/>
                    </a:lnTo>
                    <a:lnTo>
                      <a:pt x="494" y="696"/>
                    </a:lnTo>
                    <a:lnTo>
                      <a:pt x="492" y="702"/>
                    </a:lnTo>
                    <a:lnTo>
                      <a:pt x="460" y="740"/>
                    </a:lnTo>
                    <a:lnTo>
                      <a:pt x="460" y="740"/>
                    </a:lnTo>
                    <a:lnTo>
                      <a:pt x="456" y="746"/>
                    </a:lnTo>
                    <a:lnTo>
                      <a:pt x="458" y="754"/>
                    </a:lnTo>
                    <a:lnTo>
                      <a:pt x="480" y="798"/>
                    </a:lnTo>
                    <a:lnTo>
                      <a:pt x="480" y="798"/>
                    </a:lnTo>
                    <a:lnTo>
                      <a:pt x="484" y="804"/>
                    </a:lnTo>
                    <a:lnTo>
                      <a:pt x="490" y="810"/>
                    </a:lnTo>
                    <a:lnTo>
                      <a:pt x="576" y="882"/>
                    </a:lnTo>
                    <a:lnTo>
                      <a:pt x="576" y="882"/>
                    </a:lnTo>
                    <a:lnTo>
                      <a:pt x="582" y="886"/>
                    </a:lnTo>
                    <a:lnTo>
                      <a:pt x="590" y="888"/>
                    </a:lnTo>
                    <a:lnTo>
                      <a:pt x="656" y="896"/>
                    </a:lnTo>
                    <a:lnTo>
                      <a:pt x="656" y="896"/>
                    </a:lnTo>
                    <a:lnTo>
                      <a:pt x="672" y="900"/>
                    </a:lnTo>
                    <a:lnTo>
                      <a:pt x="836" y="984"/>
                    </a:lnTo>
                    <a:lnTo>
                      <a:pt x="836" y="984"/>
                    </a:lnTo>
                    <a:lnTo>
                      <a:pt x="850" y="992"/>
                    </a:lnTo>
                    <a:lnTo>
                      <a:pt x="974" y="1056"/>
                    </a:lnTo>
                    <a:lnTo>
                      <a:pt x="974" y="1056"/>
                    </a:lnTo>
                    <a:lnTo>
                      <a:pt x="980" y="1058"/>
                    </a:lnTo>
                    <a:lnTo>
                      <a:pt x="988" y="1056"/>
                    </a:lnTo>
                    <a:lnTo>
                      <a:pt x="1108" y="1022"/>
                    </a:lnTo>
                    <a:lnTo>
                      <a:pt x="1108" y="1022"/>
                    </a:lnTo>
                    <a:lnTo>
                      <a:pt x="1114" y="1022"/>
                    </a:lnTo>
                    <a:lnTo>
                      <a:pt x="1122" y="1026"/>
                    </a:lnTo>
                    <a:lnTo>
                      <a:pt x="1252" y="1128"/>
                    </a:lnTo>
                    <a:lnTo>
                      <a:pt x="1252" y="1128"/>
                    </a:lnTo>
                    <a:lnTo>
                      <a:pt x="1258" y="1132"/>
                    </a:lnTo>
                    <a:lnTo>
                      <a:pt x="1266" y="1134"/>
                    </a:lnTo>
                    <a:lnTo>
                      <a:pt x="1270" y="1134"/>
                    </a:lnTo>
                    <a:lnTo>
                      <a:pt x="1280" y="1130"/>
                    </a:lnTo>
                    <a:lnTo>
                      <a:pt x="1352" y="1110"/>
                    </a:lnTo>
                    <a:lnTo>
                      <a:pt x="1314" y="1056"/>
                    </a:lnTo>
                    <a:lnTo>
                      <a:pt x="1326" y="976"/>
                    </a:lnTo>
                    <a:lnTo>
                      <a:pt x="1410" y="956"/>
                    </a:lnTo>
                    <a:lnTo>
                      <a:pt x="1460" y="942"/>
                    </a:lnTo>
                    <a:lnTo>
                      <a:pt x="1462" y="928"/>
                    </a:lnTo>
                    <a:lnTo>
                      <a:pt x="1462" y="928"/>
                    </a:lnTo>
                    <a:lnTo>
                      <a:pt x="1464" y="920"/>
                    </a:lnTo>
                    <a:lnTo>
                      <a:pt x="1466" y="914"/>
                    </a:lnTo>
                    <a:lnTo>
                      <a:pt x="1472" y="904"/>
                    </a:lnTo>
                    <a:lnTo>
                      <a:pt x="1472" y="904"/>
                    </a:lnTo>
                    <a:lnTo>
                      <a:pt x="1474" y="896"/>
                    </a:lnTo>
                    <a:lnTo>
                      <a:pt x="1476" y="890"/>
                    </a:lnTo>
                    <a:lnTo>
                      <a:pt x="1484" y="822"/>
                    </a:lnTo>
                    <a:lnTo>
                      <a:pt x="1484" y="822"/>
                    </a:lnTo>
                    <a:lnTo>
                      <a:pt x="1484" y="814"/>
                    </a:lnTo>
                    <a:lnTo>
                      <a:pt x="1480" y="808"/>
                    </a:lnTo>
                    <a:lnTo>
                      <a:pt x="1468" y="798"/>
                    </a:lnTo>
                    <a:lnTo>
                      <a:pt x="1468" y="798"/>
                    </a:lnTo>
                    <a:lnTo>
                      <a:pt x="1466" y="796"/>
                    </a:lnTo>
                    <a:lnTo>
                      <a:pt x="1464" y="794"/>
                    </a:lnTo>
                    <a:lnTo>
                      <a:pt x="1464" y="790"/>
                    </a:lnTo>
                    <a:lnTo>
                      <a:pt x="1466" y="788"/>
                    </a:lnTo>
                    <a:lnTo>
                      <a:pt x="1510" y="738"/>
                    </a:lnTo>
                    <a:lnTo>
                      <a:pt x="1510" y="738"/>
                    </a:lnTo>
                    <a:lnTo>
                      <a:pt x="1514" y="732"/>
                    </a:lnTo>
                    <a:lnTo>
                      <a:pt x="1514" y="724"/>
                    </a:lnTo>
                    <a:lnTo>
                      <a:pt x="1510" y="714"/>
                    </a:lnTo>
                    <a:lnTo>
                      <a:pt x="1510" y="714"/>
                    </a:lnTo>
                    <a:lnTo>
                      <a:pt x="1506" y="708"/>
                    </a:lnTo>
                    <a:lnTo>
                      <a:pt x="1500" y="704"/>
                    </a:lnTo>
                    <a:lnTo>
                      <a:pt x="1448" y="698"/>
                    </a:lnTo>
                    <a:lnTo>
                      <a:pt x="1448" y="698"/>
                    </a:lnTo>
                    <a:lnTo>
                      <a:pt x="1440" y="698"/>
                    </a:lnTo>
                    <a:lnTo>
                      <a:pt x="1432" y="700"/>
                    </a:lnTo>
                    <a:lnTo>
                      <a:pt x="1322" y="736"/>
                    </a:lnTo>
                    <a:lnTo>
                      <a:pt x="1322" y="736"/>
                    </a:lnTo>
                    <a:lnTo>
                      <a:pt x="1318" y="740"/>
                    </a:lnTo>
                    <a:lnTo>
                      <a:pt x="1316" y="748"/>
                    </a:lnTo>
                    <a:lnTo>
                      <a:pt x="1320" y="786"/>
                    </a:lnTo>
                    <a:lnTo>
                      <a:pt x="1320" y="786"/>
                    </a:lnTo>
                    <a:lnTo>
                      <a:pt x="1318" y="794"/>
                    </a:lnTo>
                    <a:lnTo>
                      <a:pt x="1316" y="800"/>
                    </a:lnTo>
                    <a:lnTo>
                      <a:pt x="1270" y="850"/>
                    </a:lnTo>
                    <a:lnTo>
                      <a:pt x="1270" y="850"/>
                    </a:lnTo>
                    <a:lnTo>
                      <a:pt x="1268" y="856"/>
                    </a:lnTo>
                    <a:lnTo>
                      <a:pt x="1268" y="862"/>
                    </a:lnTo>
                    <a:lnTo>
                      <a:pt x="1272" y="866"/>
                    </a:lnTo>
                    <a:lnTo>
                      <a:pt x="1272" y="866"/>
                    </a:lnTo>
                    <a:lnTo>
                      <a:pt x="1272" y="870"/>
                    </a:lnTo>
                    <a:lnTo>
                      <a:pt x="1272" y="872"/>
                    </a:lnTo>
                    <a:lnTo>
                      <a:pt x="1270" y="874"/>
                    </a:lnTo>
                    <a:lnTo>
                      <a:pt x="1266" y="874"/>
                    </a:lnTo>
                    <a:lnTo>
                      <a:pt x="1200" y="876"/>
                    </a:lnTo>
                    <a:lnTo>
                      <a:pt x="1200" y="876"/>
                    </a:lnTo>
                    <a:lnTo>
                      <a:pt x="1184" y="878"/>
                    </a:lnTo>
                    <a:lnTo>
                      <a:pt x="1090" y="892"/>
                    </a:lnTo>
                    <a:lnTo>
                      <a:pt x="1090" y="892"/>
                    </a:lnTo>
                    <a:lnTo>
                      <a:pt x="1082" y="892"/>
                    </a:lnTo>
                    <a:lnTo>
                      <a:pt x="1078" y="888"/>
                    </a:lnTo>
                    <a:lnTo>
                      <a:pt x="1066" y="868"/>
                    </a:lnTo>
                    <a:lnTo>
                      <a:pt x="1066" y="868"/>
                    </a:lnTo>
                    <a:lnTo>
                      <a:pt x="1062" y="864"/>
                    </a:lnTo>
                    <a:lnTo>
                      <a:pt x="1054" y="860"/>
                    </a:lnTo>
                    <a:lnTo>
                      <a:pt x="1012" y="856"/>
                    </a:lnTo>
                    <a:lnTo>
                      <a:pt x="1012" y="856"/>
                    </a:lnTo>
                    <a:lnTo>
                      <a:pt x="1006" y="852"/>
                    </a:lnTo>
                    <a:lnTo>
                      <a:pt x="1002" y="848"/>
                    </a:lnTo>
                    <a:lnTo>
                      <a:pt x="988" y="804"/>
                    </a:lnTo>
                    <a:lnTo>
                      <a:pt x="988" y="804"/>
                    </a:lnTo>
                    <a:lnTo>
                      <a:pt x="984" y="796"/>
                    </a:lnTo>
                    <a:lnTo>
                      <a:pt x="978" y="792"/>
                    </a:lnTo>
                    <a:lnTo>
                      <a:pt x="926" y="764"/>
                    </a:lnTo>
                    <a:lnTo>
                      <a:pt x="926" y="764"/>
                    </a:lnTo>
                    <a:lnTo>
                      <a:pt x="922" y="758"/>
                    </a:lnTo>
                    <a:lnTo>
                      <a:pt x="920" y="752"/>
                    </a:lnTo>
                    <a:lnTo>
                      <a:pt x="934" y="714"/>
                    </a:lnTo>
                    <a:lnTo>
                      <a:pt x="934" y="714"/>
                    </a:lnTo>
                    <a:lnTo>
                      <a:pt x="934" y="708"/>
                    </a:lnTo>
                    <a:lnTo>
                      <a:pt x="932" y="700"/>
                    </a:lnTo>
                    <a:lnTo>
                      <a:pt x="900" y="652"/>
                    </a:lnTo>
                    <a:lnTo>
                      <a:pt x="900" y="652"/>
                    </a:lnTo>
                    <a:lnTo>
                      <a:pt x="898" y="646"/>
                    </a:lnTo>
                    <a:lnTo>
                      <a:pt x="898" y="638"/>
                    </a:lnTo>
                    <a:lnTo>
                      <a:pt x="950" y="480"/>
                    </a:lnTo>
                    <a:lnTo>
                      <a:pt x="950" y="480"/>
                    </a:lnTo>
                    <a:lnTo>
                      <a:pt x="952" y="472"/>
                    </a:lnTo>
                    <a:lnTo>
                      <a:pt x="950" y="464"/>
                    </a:lnTo>
                    <a:lnTo>
                      <a:pt x="940" y="410"/>
                    </a:lnTo>
                    <a:lnTo>
                      <a:pt x="940" y="410"/>
                    </a:lnTo>
                    <a:lnTo>
                      <a:pt x="940" y="406"/>
                    </a:lnTo>
                    <a:lnTo>
                      <a:pt x="942" y="402"/>
                    </a:lnTo>
                    <a:lnTo>
                      <a:pt x="922" y="394"/>
                    </a:lnTo>
                    <a:lnTo>
                      <a:pt x="892" y="33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51" name="Freeform 88"/>
              <p:cNvSpPr>
                <a:spLocks/>
              </p:cNvSpPr>
              <p:nvPr/>
            </p:nvSpPr>
            <p:spPr bwMode="auto">
              <a:xfrm>
                <a:off x="3629025" y="404284"/>
                <a:ext cx="5514975" cy="2759075"/>
              </a:xfrm>
              <a:custGeom>
                <a:avLst/>
                <a:gdLst/>
                <a:ahLst/>
                <a:cxnLst>
                  <a:cxn ang="0">
                    <a:pos x="1768" y="1486"/>
                  </a:cxn>
                  <a:cxn ang="0">
                    <a:pos x="1802" y="1558"/>
                  </a:cxn>
                  <a:cxn ang="0">
                    <a:pos x="2174" y="1628"/>
                  </a:cxn>
                  <a:cxn ang="0">
                    <a:pos x="2326" y="1554"/>
                  </a:cxn>
                  <a:cxn ang="0">
                    <a:pos x="2418" y="1646"/>
                  </a:cxn>
                  <a:cxn ang="0">
                    <a:pos x="2266" y="1642"/>
                  </a:cxn>
                  <a:cxn ang="0">
                    <a:pos x="2356" y="1726"/>
                  </a:cxn>
                  <a:cxn ang="0">
                    <a:pos x="3216" y="1726"/>
                  </a:cxn>
                  <a:cxn ang="0">
                    <a:pos x="3226" y="1638"/>
                  </a:cxn>
                  <a:cxn ang="0">
                    <a:pos x="3136" y="1710"/>
                  </a:cxn>
                  <a:cxn ang="0">
                    <a:pos x="2948" y="1578"/>
                  </a:cxn>
                  <a:cxn ang="0">
                    <a:pos x="3062" y="1486"/>
                  </a:cxn>
                  <a:cxn ang="0">
                    <a:pos x="3102" y="1480"/>
                  </a:cxn>
                  <a:cxn ang="0">
                    <a:pos x="3226" y="1472"/>
                  </a:cxn>
                  <a:cxn ang="0">
                    <a:pos x="3220" y="1578"/>
                  </a:cxn>
                  <a:cxn ang="0">
                    <a:pos x="3342" y="1592"/>
                  </a:cxn>
                  <a:cxn ang="0">
                    <a:pos x="3416" y="1520"/>
                  </a:cxn>
                  <a:cxn ang="0">
                    <a:pos x="3408" y="1426"/>
                  </a:cxn>
                  <a:cxn ang="0">
                    <a:pos x="3342" y="1394"/>
                  </a:cxn>
                  <a:cxn ang="0">
                    <a:pos x="3260" y="1420"/>
                  </a:cxn>
                  <a:cxn ang="0">
                    <a:pos x="3068" y="1206"/>
                  </a:cxn>
                  <a:cxn ang="0">
                    <a:pos x="2742" y="1002"/>
                  </a:cxn>
                  <a:cxn ang="0">
                    <a:pos x="2720" y="1138"/>
                  </a:cxn>
                  <a:cxn ang="0">
                    <a:pos x="2592" y="1024"/>
                  </a:cxn>
                  <a:cxn ang="0">
                    <a:pos x="2350" y="1006"/>
                  </a:cxn>
                  <a:cxn ang="0">
                    <a:pos x="2394" y="1100"/>
                  </a:cxn>
                  <a:cxn ang="0">
                    <a:pos x="2450" y="1240"/>
                  </a:cxn>
                  <a:cxn ang="0">
                    <a:pos x="2418" y="1454"/>
                  </a:cxn>
                  <a:cxn ang="0">
                    <a:pos x="2380" y="1544"/>
                  </a:cxn>
                  <a:cxn ang="0">
                    <a:pos x="2354" y="1518"/>
                  </a:cxn>
                  <a:cxn ang="0">
                    <a:pos x="2242" y="1412"/>
                  </a:cxn>
                  <a:cxn ang="0">
                    <a:pos x="2032" y="1304"/>
                  </a:cxn>
                  <a:cxn ang="0">
                    <a:pos x="1908" y="1174"/>
                  </a:cxn>
                  <a:cxn ang="0">
                    <a:pos x="2044" y="962"/>
                  </a:cxn>
                  <a:cxn ang="0">
                    <a:pos x="2122" y="974"/>
                  </a:cxn>
                  <a:cxn ang="0">
                    <a:pos x="2200" y="958"/>
                  </a:cxn>
                  <a:cxn ang="0">
                    <a:pos x="2240" y="914"/>
                  </a:cxn>
                  <a:cxn ang="0">
                    <a:pos x="2190" y="874"/>
                  </a:cxn>
                  <a:cxn ang="0">
                    <a:pos x="2194" y="694"/>
                  </a:cxn>
                  <a:cxn ang="0">
                    <a:pos x="2096" y="776"/>
                  </a:cxn>
                  <a:cxn ang="0">
                    <a:pos x="2016" y="698"/>
                  </a:cxn>
                  <a:cxn ang="0">
                    <a:pos x="1846" y="744"/>
                  </a:cxn>
                  <a:cxn ang="0">
                    <a:pos x="1652" y="706"/>
                  </a:cxn>
                  <a:cxn ang="0">
                    <a:pos x="1470" y="668"/>
                  </a:cxn>
                  <a:cxn ang="0">
                    <a:pos x="1346" y="490"/>
                  </a:cxn>
                  <a:cxn ang="0">
                    <a:pos x="1188" y="454"/>
                  </a:cxn>
                  <a:cxn ang="0">
                    <a:pos x="1022" y="216"/>
                  </a:cxn>
                  <a:cxn ang="0">
                    <a:pos x="776" y="26"/>
                  </a:cxn>
                  <a:cxn ang="0">
                    <a:pos x="666" y="140"/>
                  </a:cxn>
                  <a:cxn ang="0">
                    <a:pos x="530" y="88"/>
                  </a:cxn>
                  <a:cxn ang="0">
                    <a:pos x="548" y="222"/>
                  </a:cxn>
                  <a:cxn ang="0">
                    <a:pos x="334" y="218"/>
                  </a:cxn>
                  <a:cxn ang="0">
                    <a:pos x="226" y="380"/>
                  </a:cxn>
                  <a:cxn ang="0">
                    <a:pos x="30" y="448"/>
                  </a:cxn>
                  <a:cxn ang="0">
                    <a:pos x="278" y="586"/>
                  </a:cxn>
                  <a:cxn ang="0">
                    <a:pos x="402" y="588"/>
                  </a:cxn>
                  <a:cxn ang="0">
                    <a:pos x="498" y="558"/>
                  </a:cxn>
                  <a:cxn ang="0">
                    <a:pos x="522" y="624"/>
                  </a:cxn>
                  <a:cxn ang="0">
                    <a:pos x="724" y="1086"/>
                  </a:cxn>
                  <a:cxn ang="0">
                    <a:pos x="678" y="1288"/>
                  </a:cxn>
                  <a:cxn ang="0">
                    <a:pos x="776" y="1236"/>
                  </a:cxn>
                  <a:cxn ang="0">
                    <a:pos x="786" y="1516"/>
                  </a:cxn>
                </a:cxnLst>
                <a:rect l="0" t="0" r="r" b="b"/>
                <a:pathLst>
                  <a:path w="3474" h="1738">
                    <a:moveTo>
                      <a:pt x="1782" y="1570"/>
                    </a:moveTo>
                    <a:lnTo>
                      <a:pt x="1776" y="1554"/>
                    </a:lnTo>
                    <a:lnTo>
                      <a:pt x="1776" y="1554"/>
                    </a:lnTo>
                    <a:lnTo>
                      <a:pt x="1774" y="1548"/>
                    </a:lnTo>
                    <a:lnTo>
                      <a:pt x="1774" y="1542"/>
                    </a:lnTo>
                    <a:lnTo>
                      <a:pt x="1774" y="1542"/>
                    </a:lnTo>
                    <a:lnTo>
                      <a:pt x="1772" y="1536"/>
                    </a:lnTo>
                    <a:lnTo>
                      <a:pt x="1768" y="1534"/>
                    </a:lnTo>
                    <a:lnTo>
                      <a:pt x="1768" y="1534"/>
                    </a:lnTo>
                    <a:lnTo>
                      <a:pt x="1766" y="1534"/>
                    </a:lnTo>
                    <a:lnTo>
                      <a:pt x="1764" y="1532"/>
                    </a:lnTo>
                    <a:lnTo>
                      <a:pt x="1762" y="1526"/>
                    </a:lnTo>
                    <a:lnTo>
                      <a:pt x="1768" y="1486"/>
                    </a:lnTo>
                    <a:lnTo>
                      <a:pt x="1768" y="1486"/>
                    </a:lnTo>
                    <a:lnTo>
                      <a:pt x="1768" y="1478"/>
                    </a:lnTo>
                    <a:lnTo>
                      <a:pt x="1768" y="1478"/>
                    </a:lnTo>
                    <a:lnTo>
                      <a:pt x="1768" y="1486"/>
                    </a:lnTo>
                    <a:lnTo>
                      <a:pt x="1768" y="1496"/>
                    </a:lnTo>
                    <a:lnTo>
                      <a:pt x="1768" y="1496"/>
                    </a:lnTo>
                    <a:lnTo>
                      <a:pt x="1768" y="1502"/>
                    </a:lnTo>
                    <a:lnTo>
                      <a:pt x="1770" y="1504"/>
                    </a:lnTo>
                    <a:lnTo>
                      <a:pt x="1772" y="1506"/>
                    </a:lnTo>
                    <a:lnTo>
                      <a:pt x="1772" y="1506"/>
                    </a:lnTo>
                    <a:lnTo>
                      <a:pt x="1776" y="1508"/>
                    </a:lnTo>
                    <a:lnTo>
                      <a:pt x="1778" y="1512"/>
                    </a:lnTo>
                    <a:lnTo>
                      <a:pt x="1778" y="1512"/>
                    </a:lnTo>
                    <a:lnTo>
                      <a:pt x="1778" y="1518"/>
                    </a:lnTo>
                    <a:lnTo>
                      <a:pt x="1780" y="1524"/>
                    </a:lnTo>
                    <a:lnTo>
                      <a:pt x="1794" y="1556"/>
                    </a:lnTo>
                    <a:lnTo>
                      <a:pt x="1794" y="1556"/>
                    </a:lnTo>
                    <a:lnTo>
                      <a:pt x="1794" y="1558"/>
                    </a:lnTo>
                    <a:lnTo>
                      <a:pt x="1798" y="1560"/>
                    </a:lnTo>
                    <a:lnTo>
                      <a:pt x="1800" y="1560"/>
                    </a:lnTo>
                    <a:lnTo>
                      <a:pt x="1802" y="1558"/>
                    </a:lnTo>
                    <a:lnTo>
                      <a:pt x="1812" y="1552"/>
                    </a:lnTo>
                    <a:lnTo>
                      <a:pt x="1812" y="1552"/>
                    </a:lnTo>
                    <a:lnTo>
                      <a:pt x="1816" y="1552"/>
                    </a:lnTo>
                    <a:lnTo>
                      <a:pt x="1818" y="1552"/>
                    </a:lnTo>
                    <a:lnTo>
                      <a:pt x="1820" y="1554"/>
                    </a:lnTo>
                    <a:lnTo>
                      <a:pt x="1822" y="1556"/>
                    </a:lnTo>
                    <a:lnTo>
                      <a:pt x="1826" y="1562"/>
                    </a:lnTo>
                    <a:lnTo>
                      <a:pt x="1826" y="1562"/>
                    </a:lnTo>
                    <a:lnTo>
                      <a:pt x="1826" y="1568"/>
                    </a:lnTo>
                    <a:lnTo>
                      <a:pt x="1822" y="1572"/>
                    </a:lnTo>
                    <a:lnTo>
                      <a:pt x="1982" y="1580"/>
                    </a:lnTo>
                    <a:lnTo>
                      <a:pt x="2050" y="1570"/>
                    </a:lnTo>
                    <a:lnTo>
                      <a:pt x="2074" y="1580"/>
                    </a:lnTo>
                    <a:lnTo>
                      <a:pt x="2106" y="1594"/>
                    </a:lnTo>
                    <a:lnTo>
                      <a:pt x="2146" y="1632"/>
                    </a:lnTo>
                    <a:lnTo>
                      <a:pt x="2154" y="1642"/>
                    </a:lnTo>
                    <a:lnTo>
                      <a:pt x="2174" y="1628"/>
                    </a:lnTo>
                    <a:lnTo>
                      <a:pt x="2174" y="1628"/>
                    </a:lnTo>
                    <a:lnTo>
                      <a:pt x="2188" y="1620"/>
                    </a:lnTo>
                    <a:lnTo>
                      <a:pt x="2200" y="1612"/>
                    </a:lnTo>
                    <a:lnTo>
                      <a:pt x="2200" y="1612"/>
                    </a:lnTo>
                    <a:lnTo>
                      <a:pt x="2214" y="1604"/>
                    </a:lnTo>
                    <a:lnTo>
                      <a:pt x="2238" y="1588"/>
                    </a:lnTo>
                    <a:lnTo>
                      <a:pt x="2238" y="1588"/>
                    </a:lnTo>
                    <a:lnTo>
                      <a:pt x="2252" y="1580"/>
                    </a:lnTo>
                    <a:lnTo>
                      <a:pt x="2264" y="1572"/>
                    </a:lnTo>
                    <a:lnTo>
                      <a:pt x="2264" y="1572"/>
                    </a:lnTo>
                    <a:lnTo>
                      <a:pt x="2278" y="1564"/>
                    </a:lnTo>
                    <a:lnTo>
                      <a:pt x="2278" y="1564"/>
                    </a:lnTo>
                    <a:lnTo>
                      <a:pt x="2286" y="1560"/>
                    </a:lnTo>
                    <a:lnTo>
                      <a:pt x="2298" y="1556"/>
                    </a:lnTo>
                    <a:lnTo>
                      <a:pt x="2312" y="1554"/>
                    </a:lnTo>
                    <a:lnTo>
                      <a:pt x="2312" y="1554"/>
                    </a:lnTo>
                    <a:lnTo>
                      <a:pt x="2326" y="1554"/>
                    </a:lnTo>
                    <a:lnTo>
                      <a:pt x="2336" y="1556"/>
                    </a:lnTo>
                    <a:lnTo>
                      <a:pt x="2342" y="1558"/>
                    </a:lnTo>
                    <a:lnTo>
                      <a:pt x="2342" y="1560"/>
                    </a:lnTo>
                    <a:lnTo>
                      <a:pt x="2342" y="1560"/>
                    </a:lnTo>
                    <a:lnTo>
                      <a:pt x="2350" y="1564"/>
                    </a:lnTo>
                    <a:lnTo>
                      <a:pt x="2356" y="1568"/>
                    </a:lnTo>
                    <a:lnTo>
                      <a:pt x="2356" y="1568"/>
                    </a:lnTo>
                    <a:lnTo>
                      <a:pt x="2362" y="1576"/>
                    </a:lnTo>
                    <a:lnTo>
                      <a:pt x="2362" y="1576"/>
                    </a:lnTo>
                    <a:lnTo>
                      <a:pt x="2370" y="1584"/>
                    </a:lnTo>
                    <a:lnTo>
                      <a:pt x="2378" y="1592"/>
                    </a:lnTo>
                    <a:lnTo>
                      <a:pt x="2398" y="1610"/>
                    </a:lnTo>
                    <a:lnTo>
                      <a:pt x="2398" y="1610"/>
                    </a:lnTo>
                    <a:lnTo>
                      <a:pt x="2406" y="1618"/>
                    </a:lnTo>
                    <a:lnTo>
                      <a:pt x="2410" y="1628"/>
                    </a:lnTo>
                    <a:lnTo>
                      <a:pt x="2418" y="1646"/>
                    </a:lnTo>
                    <a:lnTo>
                      <a:pt x="2418" y="1646"/>
                    </a:lnTo>
                    <a:lnTo>
                      <a:pt x="2418" y="1648"/>
                    </a:lnTo>
                    <a:lnTo>
                      <a:pt x="2418" y="1650"/>
                    </a:lnTo>
                    <a:lnTo>
                      <a:pt x="2414" y="1656"/>
                    </a:lnTo>
                    <a:lnTo>
                      <a:pt x="2398" y="1664"/>
                    </a:lnTo>
                    <a:lnTo>
                      <a:pt x="2374" y="1672"/>
                    </a:lnTo>
                    <a:lnTo>
                      <a:pt x="2374" y="1672"/>
                    </a:lnTo>
                    <a:lnTo>
                      <a:pt x="2358" y="1674"/>
                    </a:lnTo>
                    <a:lnTo>
                      <a:pt x="2292" y="1670"/>
                    </a:lnTo>
                    <a:lnTo>
                      <a:pt x="2292" y="1670"/>
                    </a:lnTo>
                    <a:lnTo>
                      <a:pt x="2286" y="1666"/>
                    </a:lnTo>
                    <a:lnTo>
                      <a:pt x="2280" y="1662"/>
                    </a:lnTo>
                    <a:lnTo>
                      <a:pt x="2276" y="1654"/>
                    </a:lnTo>
                    <a:lnTo>
                      <a:pt x="2276" y="1654"/>
                    </a:lnTo>
                    <a:lnTo>
                      <a:pt x="2272" y="1648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6" y="1642"/>
                    </a:lnTo>
                    <a:lnTo>
                      <a:pt x="2264" y="1640"/>
                    </a:lnTo>
                    <a:lnTo>
                      <a:pt x="2260" y="1642"/>
                    </a:lnTo>
                    <a:lnTo>
                      <a:pt x="2256" y="1642"/>
                    </a:lnTo>
                    <a:lnTo>
                      <a:pt x="2254" y="1644"/>
                    </a:lnTo>
                    <a:lnTo>
                      <a:pt x="2250" y="1650"/>
                    </a:lnTo>
                    <a:lnTo>
                      <a:pt x="2250" y="1650"/>
                    </a:lnTo>
                    <a:lnTo>
                      <a:pt x="2240" y="1664"/>
                    </a:lnTo>
                    <a:lnTo>
                      <a:pt x="2236" y="1666"/>
                    </a:lnTo>
                    <a:lnTo>
                      <a:pt x="2236" y="1666"/>
                    </a:lnTo>
                    <a:lnTo>
                      <a:pt x="2230" y="1670"/>
                    </a:lnTo>
                    <a:lnTo>
                      <a:pt x="2224" y="1672"/>
                    </a:lnTo>
                    <a:lnTo>
                      <a:pt x="2222" y="1672"/>
                    </a:lnTo>
                    <a:lnTo>
                      <a:pt x="2222" y="1672"/>
                    </a:lnTo>
                    <a:lnTo>
                      <a:pt x="2206" y="1676"/>
                    </a:lnTo>
                    <a:lnTo>
                      <a:pt x="2184" y="1678"/>
                    </a:lnTo>
                    <a:lnTo>
                      <a:pt x="2222" y="1726"/>
                    </a:lnTo>
                    <a:lnTo>
                      <a:pt x="2356" y="1726"/>
                    </a:lnTo>
                    <a:lnTo>
                      <a:pt x="2416" y="1712"/>
                    </a:lnTo>
                    <a:lnTo>
                      <a:pt x="2416" y="1712"/>
                    </a:lnTo>
                    <a:lnTo>
                      <a:pt x="2432" y="1710"/>
                    </a:lnTo>
                    <a:lnTo>
                      <a:pt x="2470" y="1704"/>
                    </a:lnTo>
                    <a:lnTo>
                      <a:pt x="2470" y="1704"/>
                    </a:lnTo>
                    <a:lnTo>
                      <a:pt x="2486" y="1702"/>
                    </a:lnTo>
                    <a:lnTo>
                      <a:pt x="2502" y="1702"/>
                    </a:lnTo>
                    <a:lnTo>
                      <a:pt x="2502" y="1702"/>
                    </a:lnTo>
                    <a:lnTo>
                      <a:pt x="2518" y="1704"/>
                    </a:lnTo>
                    <a:lnTo>
                      <a:pt x="2576" y="1714"/>
                    </a:lnTo>
                    <a:lnTo>
                      <a:pt x="2576" y="1714"/>
                    </a:lnTo>
                    <a:lnTo>
                      <a:pt x="2590" y="1720"/>
                    </a:lnTo>
                    <a:lnTo>
                      <a:pt x="2602" y="1726"/>
                    </a:lnTo>
                    <a:lnTo>
                      <a:pt x="2738" y="1726"/>
                    </a:lnTo>
                    <a:lnTo>
                      <a:pt x="3200" y="1738"/>
                    </a:lnTo>
                    <a:lnTo>
                      <a:pt x="3216" y="1726"/>
                    </a:lnTo>
                    <a:lnTo>
                      <a:pt x="3216" y="1726"/>
                    </a:lnTo>
                    <a:lnTo>
                      <a:pt x="3220" y="1722"/>
                    </a:lnTo>
                    <a:lnTo>
                      <a:pt x="3222" y="1716"/>
                    </a:lnTo>
                    <a:lnTo>
                      <a:pt x="3222" y="1716"/>
                    </a:lnTo>
                    <a:lnTo>
                      <a:pt x="3226" y="1710"/>
                    </a:lnTo>
                    <a:lnTo>
                      <a:pt x="3230" y="1704"/>
                    </a:lnTo>
                    <a:lnTo>
                      <a:pt x="3246" y="1690"/>
                    </a:lnTo>
                    <a:lnTo>
                      <a:pt x="3246" y="1690"/>
                    </a:lnTo>
                    <a:lnTo>
                      <a:pt x="3250" y="1684"/>
                    </a:lnTo>
                    <a:lnTo>
                      <a:pt x="3252" y="1676"/>
                    </a:lnTo>
                    <a:lnTo>
                      <a:pt x="3256" y="1650"/>
                    </a:lnTo>
                    <a:lnTo>
                      <a:pt x="3256" y="1650"/>
                    </a:lnTo>
                    <a:lnTo>
                      <a:pt x="3254" y="1646"/>
                    </a:lnTo>
                    <a:lnTo>
                      <a:pt x="3254" y="1644"/>
                    </a:lnTo>
                    <a:lnTo>
                      <a:pt x="3252" y="1642"/>
                    </a:lnTo>
                    <a:lnTo>
                      <a:pt x="3248" y="1640"/>
                    </a:lnTo>
                    <a:lnTo>
                      <a:pt x="3226" y="1638"/>
                    </a:lnTo>
                    <a:lnTo>
                      <a:pt x="3226" y="1638"/>
                    </a:lnTo>
                    <a:lnTo>
                      <a:pt x="3220" y="1634"/>
                    </a:lnTo>
                    <a:lnTo>
                      <a:pt x="3216" y="1628"/>
                    </a:lnTo>
                    <a:lnTo>
                      <a:pt x="3214" y="1618"/>
                    </a:lnTo>
                    <a:lnTo>
                      <a:pt x="3214" y="1618"/>
                    </a:lnTo>
                    <a:lnTo>
                      <a:pt x="3214" y="1614"/>
                    </a:lnTo>
                    <a:lnTo>
                      <a:pt x="3212" y="1614"/>
                    </a:lnTo>
                    <a:lnTo>
                      <a:pt x="3208" y="1612"/>
                    </a:lnTo>
                    <a:lnTo>
                      <a:pt x="3206" y="1614"/>
                    </a:lnTo>
                    <a:lnTo>
                      <a:pt x="3194" y="1618"/>
                    </a:lnTo>
                    <a:lnTo>
                      <a:pt x="3194" y="1618"/>
                    </a:lnTo>
                    <a:lnTo>
                      <a:pt x="3190" y="1624"/>
                    </a:lnTo>
                    <a:lnTo>
                      <a:pt x="3186" y="1630"/>
                    </a:lnTo>
                    <a:lnTo>
                      <a:pt x="3178" y="1696"/>
                    </a:lnTo>
                    <a:lnTo>
                      <a:pt x="3178" y="1696"/>
                    </a:lnTo>
                    <a:lnTo>
                      <a:pt x="3176" y="1702"/>
                    </a:lnTo>
                    <a:lnTo>
                      <a:pt x="3170" y="1704"/>
                    </a:lnTo>
                    <a:lnTo>
                      <a:pt x="3136" y="1710"/>
                    </a:lnTo>
                    <a:lnTo>
                      <a:pt x="3136" y="1710"/>
                    </a:lnTo>
                    <a:lnTo>
                      <a:pt x="3128" y="1710"/>
                    </a:lnTo>
                    <a:lnTo>
                      <a:pt x="3120" y="1708"/>
                    </a:lnTo>
                    <a:lnTo>
                      <a:pt x="3040" y="1688"/>
                    </a:lnTo>
                    <a:lnTo>
                      <a:pt x="3040" y="1688"/>
                    </a:lnTo>
                    <a:lnTo>
                      <a:pt x="3036" y="1684"/>
                    </a:lnTo>
                    <a:lnTo>
                      <a:pt x="3034" y="1678"/>
                    </a:lnTo>
                    <a:lnTo>
                      <a:pt x="3042" y="1612"/>
                    </a:lnTo>
                    <a:lnTo>
                      <a:pt x="3042" y="1612"/>
                    </a:lnTo>
                    <a:lnTo>
                      <a:pt x="3040" y="1606"/>
                    </a:lnTo>
                    <a:lnTo>
                      <a:pt x="3036" y="1600"/>
                    </a:lnTo>
                    <a:lnTo>
                      <a:pt x="3020" y="1590"/>
                    </a:lnTo>
                    <a:lnTo>
                      <a:pt x="3020" y="1590"/>
                    </a:lnTo>
                    <a:lnTo>
                      <a:pt x="3012" y="1588"/>
                    </a:lnTo>
                    <a:lnTo>
                      <a:pt x="3004" y="1586"/>
                    </a:lnTo>
                    <a:lnTo>
                      <a:pt x="2948" y="1578"/>
                    </a:lnTo>
                    <a:lnTo>
                      <a:pt x="2948" y="1578"/>
                    </a:lnTo>
                    <a:lnTo>
                      <a:pt x="2940" y="1580"/>
                    </a:lnTo>
                    <a:lnTo>
                      <a:pt x="2934" y="1584"/>
                    </a:lnTo>
                    <a:lnTo>
                      <a:pt x="2862" y="1672"/>
                    </a:lnTo>
                    <a:lnTo>
                      <a:pt x="2862" y="1672"/>
                    </a:lnTo>
                    <a:lnTo>
                      <a:pt x="2860" y="1676"/>
                    </a:lnTo>
                    <a:lnTo>
                      <a:pt x="2860" y="1672"/>
                    </a:lnTo>
                    <a:lnTo>
                      <a:pt x="2900" y="1596"/>
                    </a:lnTo>
                    <a:lnTo>
                      <a:pt x="2900" y="1596"/>
                    </a:lnTo>
                    <a:lnTo>
                      <a:pt x="2904" y="1580"/>
                    </a:lnTo>
                    <a:lnTo>
                      <a:pt x="2908" y="1554"/>
                    </a:lnTo>
                    <a:lnTo>
                      <a:pt x="2908" y="1554"/>
                    </a:lnTo>
                    <a:lnTo>
                      <a:pt x="2910" y="1546"/>
                    </a:lnTo>
                    <a:lnTo>
                      <a:pt x="2916" y="1542"/>
                    </a:lnTo>
                    <a:lnTo>
                      <a:pt x="3000" y="1506"/>
                    </a:lnTo>
                    <a:lnTo>
                      <a:pt x="3000" y="1506"/>
                    </a:lnTo>
                    <a:lnTo>
                      <a:pt x="3016" y="1500"/>
                    </a:lnTo>
                    <a:lnTo>
                      <a:pt x="3062" y="1486"/>
                    </a:lnTo>
                    <a:lnTo>
                      <a:pt x="3062" y="1486"/>
                    </a:lnTo>
                    <a:lnTo>
                      <a:pt x="3066" y="1486"/>
                    </a:lnTo>
                    <a:lnTo>
                      <a:pt x="3068" y="1488"/>
                    </a:lnTo>
                    <a:lnTo>
                      <a:pt x="3072" y="1490"/>
                    </a:lnTo>
                    <a:lnTo>
                      <a:pt x="3072" y="1492"/>
                    </a:lnTo>
                    <a:lnTo>
                      <a:pt x="3074" y="1496"/>
                    </a:lnTo>
                    <a:lnTo>
                      <a:pt x="3074" y="1496"/>
                    </a:lnTo>
                    <a:lnTo>
                      <a:pt x="3076" y="1498"/>
                    </a:lnTo>
                    <a:lnTo>
                      <a:pt x="3078" y="1500"/>
                    </a:lnTo>
                    <a:lnTo>
                      <a:pt x="3080" y="1502"/>
                    </a:lnTo>
                    <a:lnTo>
                      <a:pt x="3084" y="1500"/>
                    </a:lnTo>
                    <a:lnTo>
                      <a:pt x="3118" y="1490"/>
                    </a:lnTo>
                    <a:lnTo>
                      <a:pt x="3118" y="1490"/>
                    </a:lnTo>
                    <a:lnTo>
                      <a:pt x="3122" y="1488"/>
                    </a:lnTo>
                    <a:lnTo>
                      <a:pt x="3120" y="1486"/>
                    </a:lnTo>
                    <a:lnTo>
                      <a:pt x="3102" y="1480"/>
                    </a:lnTo>
                    <a:lnTo>
                      <a:pt x="3102" y="1480"/>
                    </a:lnTo>
                    <a:lnTo>
                      <a:pt x="3100" y="1478"/>
                    </a:lnTo>
                    <a:lnTo>
                      <a:pt x="3102" y="1474"/>
                    </a:lnTo>
                    <a:lnTo>
                      <a:pt x="3134" y="1464"/>
                    </a:lnTo>
                    <a:lnTo>
                      <a:pt x="3134" y="1464"/>
                    </a:lnTo>
                    <a:lnTo>
                      <a:pt x="3142" y="1460"/>
                    </a:lnTo>
                    <a:lnTo>
                      <a:pt x="3146" y="1454"/>
                    </a:lnTo>
                    <a:lnTo>
                      <a:pt x="3190" y="1362"/>
                    </a:lnTo>
                    <a:lnTo>
                      <a:pt x="3190" y="1362"/>
                    </a:lnTo>
                    <a:lnTo>
                      <a:pt x="3194" y="1360"/>
                    </a:lnTo>
                    <a:lnTo>
                      <a:pt x="3196" y="1362"/>
                    </a:lnTo>
                    <a:lnTo>
                      <a:pt x="3216" y="1452"/>
                    </a:lnTo>
                    <a:lnTo>
                      <a:pt x="3216" y="1452"/>
                    </a:lnTo>
                    <a:lnTo>
                      <a:pt x="3220" y="1458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4" y="1466"/>
                    </a:lnTo>
                    <a:lnTo>
                      <a:pt x="3226" y="1472"/>
                    </a:lnTo>
                    <a:lnTo>
                      <a:pt x="3226" y="1480"/>
                    </a:lnTo>
                    <a:lnTo>
                      <a:pt x="3200" y="1532"/>
                    </a:lnTo>
                    <a:lnTo>
                      <a:pt x="3200" y="1532"/>
                    </a:lnTo>
                    <a:lnTo>
                      <a:pt x="3200" y="1534"/>
                    </a:lnTo>
                    <a:lnTo>
                      <a:pt x="3200" y="1536"/>
                    </a:lnTo>
                    <a:lnTo>
                      <a:pt x="3202" y="1536"/>
                    </a:lnTo>
                    <a:lnTo>
                      <a:pt x="3204" y="1536"/>
                    </a:lnTo>
                    <a:lnTo>
                      <a:pt x="3222" y="1530"/>
                    </a:lnTo>
                    <a:lnTo>
                      <a:pt x="3222" y="1530"/>
                    </a:lnTo>
                    <a:lnTo>
                      <a:pt x="3226" y="1530"/>
                    </a:lnTo>
                    <a:lnTo>
                      <a:pt x="3228" y="1532"/>
                    </a:lnTo>
                    <a:lnTo>
                      <a:pt x="3228" y="1534"/>
                    </a:lnTo>
                    <a:lnTo>
                      <a:pt x="3228" y="1536"/>
                    </a:lnTo>
                    <a:lnTo>
                      <a:pt x="3218" y="1574"/>
                    </a:lnTo>
                    <a:lnTo>
                      <a:pt x="3218" y="1574"/>
                    </a:lnTo>
                    <a:lnTo>
                      <a:pt x="3218" y="1576"/>
                    </a:lnTo>
                    <a:lnTo>
                      <a:pt x="3220" y="1578"/>
                    </a:lnTo>
                    <a:lnTo>
                      <a:pt x="3220" y="1580"/>
                    </a:lnTo>
                    <a:lnTo>
                      <a:pt x="3224" y="1578"/>
                    </a:lnTo>
                    <a:lnTo>
                      <a:pt x="3320" y="1542"/>
                    </a:lnTo>
                    <a:lnTo>
                      <a:pt x="3320" y="1542"/>
                    </a:lnTo>
                    <a:lnTo>
                      <a:pt x="3326" y="1540"/>
                    </a:lnTo>
                    <a:lnTo>
                      <a:pt x="3332" y="1534"/>
                    </a:lnTo>
                    <a:lnTo>
                      <a:pt x="3360" y="1508"/>
                    </a:lnTo>
                    <a:lnTo>
                      <a:pt x="3360" y="1508"/>
                    </a:lnTo>
                    <a:lnTo>
                      <a:pt x="3362" y="1506"/>
                    </a:lnTo>
                    <a:lnTo>
                      <a:pt x="3362" y="1508"/>
                    </a:lnTo>
                    <a:lnTo>
                      <a:pt x="3338" y="1548"/>
                    </a:lnTo>
                    <a:lnTo>
                      <a:pt x="3338" y="1548"/>
                    </a:lnTo>
                    <a:lnTo>
                      <a:pt x="3336" y="1554"/>
                    </a:lnTo>
                    <a:lnTo>
                      <a:pt x="3336" y="1562"/>
                    </a:lnTo>
                    <a:lnTo>
                      <a:pt x="3340" y="1588"/>
                    </a:lnTo>
                    <a:lnTo>
                      <a:pt x="3340" y="1588"/>
                    </a:lnTo>
                    <a:lnTo>
                      <a:pt x="3342" y="1592"/>
                    </a:lnTo>
                    <a:lnTo>
                      <a:pt x="3344" y="1592"/>
                    </a:lnTo>
                    <a:lnTo>
                      <a:pt x="3346" y="1592"/>
                    </a:lnTo>
                    <a:lnTo>
                      <a:pt x="3348" y="1592"/>
                    </a:lnTo>
                    <a:lnTo>
                      <a:pt x="3364" y="1578"/>
                    </a:lnTo>
                    <a:lnTo>
                      <a:pt x="3364" y="1578"/>
                    </a:lnTo>
                    <a:lnTo>
                      <a:pt x="3374" y="1568"/>
                    </a:lnTo>
                    <a:lnTo>
                      <a:pt x="3382" y="1554"/>
                    </a:lnTo>
                    <a:lnTo>
                      <a:pt x="3382" y="1554"/>
                    </a:lnTo>
                    <a:lnTo>
                      <a:pt x="3386" y="1546"/>
                    </a:lnTo>
                    <a:lnTo>
                      <a:pt x="3388" y="1540"/>
                    </a:lnTo>
                    <a:lnTo>
                      <a:pt x="3390" y="1526"/>
                    </a:lnTo>
                    <a:lnTo>
                      <a:pt x="3390" y="1526"/>
                    </a:lnTo>
                    <a:lnTo>
                      <a:pt x="3390" y="1522"/>
                    </a:lnTo>
                    <a:lnTo>
                      <a:pt x="3392" y="1520"/>
                    </a:lnTo>
                    <a:lnTo>
                      <a:pt x="3396" y="1520"/>
                    </a:lnTo>
                    <a:lnTo>
                      <a:pt x="3398" y="1518"/>
                    </a:lnTo>
                    <a:lnTo>
                      <a:pt x="3416" y="1520"/>
                    </a:lnTo>
                    <a:lnTo>
                      <a:pt x="3416" y="1520"/>
                    </a:lnTo>
                    <a:lnTo>
                      <a:pt x="3432" y="1520"/>
                    </a:lnTo>
                    <a:lnTo>
                      <a:pt x="3466" y="1516"/>
                    </a:lnTo>
                    <a:lnTo>
                      <a:pt x="3466" y="1516"/>
                    </a:lnTo>
                    <a:lnTo>
                      <a:pt x="3470" y="1514"/>
                    </a:lnTo>
                    <a:lnTo>
                      <a:pt x="3472" y="1512"/>
                    </a:lnTo>
                    <a:lnTo>
                      <a:pt x="3472" y="1510"/>
                    </a:lnTo>
                    <a:lnTo>
                      <a:pt x="3474" y="1506"/>
                    </a:lnTo>
                    <a:lnTo>
                      <a:pt x="3468" y="1466"/>
                    </a:lnTo>
                    <a:lnTo>
                      <a:pt x="3468" y="1466"/>
                    </a:lnTo>
                    <a:lnTo>
                      <a:pt x="3466" y="1460"/>
                    </a:lnTo>
                    <a:lnTo>
                      <a:pt x="3460" y="1454"/>
                    </a:lnTo>
                    <a:lnTo>
                      <a:pt x="3452" y="1450"/>
                    </a:lnTo>
                    <a:lnTo>
                      <a:pt x="3452" y="1450"/>
                    </a:lnTo>
                    <a:lnTo>
                      <a:pt x="3438" y="1442"/>
                    </a:lnTo>
                    <a:lnTo>
                      <a:pt x="3408" y="1426"/>
                    </a:lnTo>
                    <a:lnTo>
                      <a:pt x="3408" y="1426"/>
                    </a:lnTo>
                    <a:lnTo>
                      <a:pt x="3394" y="1422"/>
                    </a:lnTo>
                    <a:lnTo>
                      <a:pt x="3394" y="1422"/>
                    </a:lnTo>
                    <a:lnTo>
                      <a:pt x="3388" y="1424"/>
                    </a:lnTo>
                    <a:lnTo>
                      <a:pt x="3382" y="1426"/>
                    </a:lnTo>
                    <a:lnTo>
                      <a:pt x="3378" y="1430"/>
                    </a:lnTo>
                    <a:lnTo>
                      <a:pt x="3378" y="1430"/>
                    </a:lnTo>
                    <a:lnTo>
                      <a:pt x="3376" y="1432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8"/>
                    </a:lnTo>
                    <a:lnTo>
                      <a:pt x="3374" y="1420"/>
                    </a:lnTo>
                    <a:lnTo>
                      <a:pt x="3370" y="1414"/>
                    </a:lnTo>
                    <a:lnTo>
                      <a:pt x="3350" y="1396"/>
                    </a:lnTo>
                    <a:lnTo>
                      <a:pt x="3350" y="1396"/>
                    </a:lnTo>
                    <a:lnTo>
                      <a:pt x="3348" y="1394"/>
                    </a:lnTo>
                    <a:lnTo>
                      <a:pt x="3344" y="1394"/>
                    </a:lnTo>
                    <a:lnTo>
                      <a:pt x="3342" y="1394"/>
                    </a:lnTo>
                    <a:lnTo>
                      <a:pt x="3340" y="1396"/>
                    </a:lnTo>
                    <a:lnTo>
                      <a:pt x="3310" y="1434"/>
                    </a:lnTo>
                    <a:lnTo>
                      <a:pt x="3310" y="1434"/>
                    </a:lnTo>
                    <a:lnTo>
                      <a:pt x="3308" y="1436"/>
                    </a:lnTo>
                    <a:lnTo>
                      <a:pt x="3306" y="1436"/>
                    </a:lnTo>
                    <a:lnTo>
                      <a:pt x="3304" y="1434"/>
                    </a:lnTo>
                    <a:lnTo>
                      <a:pt x="3302" y="1432"/>
                    </a:lnTo>
                    <a:lnTo>
                      <a:pt x="3298" y="1418"/>
                    </a:lnTo>
                    <a:lnTo>
                      <a:pt x="3298" y="1418"/>
                    </a:lnTo>
                    <a:lnTo>
                      <a:pt x="3296" y="1416"/>
                    </a:lnTo>
                    <a:lnTo>
                      <a:pt x="3294" y="1414"/>
                    </a:lnTo>
                    <a:lnTo>
                      <a:pt x="3292" y="1412"/>
                    </a:lnTo>
                    <a:lnTo>
                      <a:pt x="3288" y="1412"/>
                    </a:lnTo>
                    <a:lnTo>
                      <a:pt x="3266" y="1420"/>
                    </a:lnTo>
                    <a:lnTo>
                      <a:pt x="3266" y="1420"/>
                    </a:lnTo>
                    <a:lnTo>
                      <a:pt x="3262" y="1420"/>
                    </a:lnTo>
                    <a:lnTo>
                      <a:pt x="3260" y="1420"/>
                    </a:lnTo>
                    <a:lnTo>
                      <a:pt x="3258" y="1418"/>
                    </a:lnTo>
                    <a:lnTo>
                      <a:pt x="3256" y="1416"/>
                    </a:lnTo>
                    <a:lnTo>
                      <a:pt x="3248" y="1334"/>
                    </a:lnTo>
                    <a:lnTo>
                      <a:pt x="3248" y="1334"/>
                    </a:lnTo>
                    <a:lnTo>
                      <a:pt x="3244" y="1328"/>
                    </a:lnTo>
                    <a:lnTo>
                      <a:pt x="3238" y="1324"/>
                    </a:lnTo>
                    <a:lnTo>
                      <a:pt x="3230" y="1324"/>
                    </a:lnTo>
                    <a:lnTo>
                      <a:pt x="3230" y="1324"/>
                    </a:lnTo>
                    <a:lnTo>
                      <a:pt x="3224" y="1320"/>
                    </a:lnTo>
                    <a:lnTo>
                      <a:pt x="3218" y="1316"/>
                    </a:lnTo>
                    <a:lnTo>
                      <a:pt x="3186" y="1252"/>
                    </a:lnTo>
                    <a:lnTo>
                      <a:pt x="3186" y="1252"/>
                    </a:lnTo>
                    <a:lnTo>
                      <a:pt x="3182" y="1246"/>
                    </a:lnTo>
                    <a:lnTo>
                      <a:pt x="3174" y="1242"/>
                    </a:lnTo>
                    <a:lnTo>
                      <a:pt x="3074" y="1206"/>
                    </a:lnTo>
                    <a:lnTo>
                      <a:pt x="3074" y="1206"/>
                    </a:lnTo>
                    <a:lnTo>
                      <a:pt x="3068" y="1206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62" y="1210"/>
                    </a:lnTo>
                    <a:lnTo>
                      <a:pt x="3056" y="1214"/>
                    </a:lnTo>
                    <a:lnTo>
                      <a:pt x="3048" y="1214"/>
                    </a:lnTo>
                    <a:lnTo>
                      <a:pt x="2958" y="1192"/>
                    </a:lnTo>
                    <a:lnTo>
                      <a:pt x="2958" y="1192"/>
                    </a:lnTo>
                    <a:lnTo>
                      <a:pt x="2952" y="1190"/>
                    </a:lnTo>
                    <a:lnTo>
                      <a:pt x="2946" y="1184"/>
                    </a:lnTo>
                    <a:lnTo>
                      <a:pt x="2902" y="1136"/>
                    </a:lnTo>
                    <a:lnTo>
                      <a:pt x="2902" y="1136"/>
                    </a:lnTo>
                    <a:lnTo>
                      <a:pt x="2890" y="1126"/>
                    </a:lnTo>
                    <a:lnTo>
                      <a:pt x="2814" y="1080"/>
                    </a:lnTo>
                    <a:lnTo>
                      <a:pt x="2814" y="1080"/>
                    </a:lnTo>
                    <a:lnTo>
                      <a:pt x="2802" y="1070"/>
                    </a:lnTo>
                    <a:lnTo>
                      <a:pt x="2742" y="1002"/>
                    </a:lnTo>
                    <a:lnTo>
                      <a:pt x="2742" y="1002"/>
                    </a:lnTo>
                    <a:lnTo>
                      <a:pt x="2740" y="1000"/>
                    </a:lnTo>
                    <a:lnTo>
                      <a:pt x="2738" y="1000"/>
                    </a:lnTo>
                    <a:lnTo>
                      <a:pt x="2736" y="1000"/>
                    </a:lnTo>
                    <a:lnTo>
                      <a:pt x="2736" y="1004"/>
                    </a:lnTo>
                    <a:lnTo>
                      <a:pt x="2730" y="1046"/>
                    </a:lnTo>
                    <a:lnTo>
                      <a:pt x="2730" y="1046"/>
                    </a:lnTo>
                    <a:lnTo>
                      <a:pt x="2730" y="1054"/>
                    </a:lnTo>
                    <a:lnTo>
                      <a:pt x="2732" y="1060"/>
                    </a:lnTo>
                    <a:lnTo>
                      <a:pt x="2744" y="1090"/>
                    </a:lnTo>
                    <a:lnTo>
                      <a:pt x="2744" y="1090"/>
                    </a:lnTo>
                    <a:lnTo>
                      <a:pt x="2744" y="1094"/>
                    </a:lnTo>
                    <a:lnTo>
                      <a:pt x="2742" y="1096"/>
                    </a:lnTo>
                    <a:lnTo>
                      <a:pt x="2740" y="1096"/>
                    </a:lnTo>
                    <a:lnTo>
                      <a:pt x="2740" y="1096"/>
                    </a:lnTo>
                    <a:lnTo>
                      <a:pt x="2736" y="1098"/>
                    </a:lnTo>
                    <a:lnTo>
                      <a:pt x="2732" y="1102"/>
                    </a:lnTo>
                    <a:lnTo>
                      <a:pt x="2720" y="1138"/>
                    </a:lnTo>
                    <a:lnTo>
                      <a:pt x="2720" y="1138"/>
                    </a:lnTo>
                    <a:lnTo>
                      <a:pt x="2720" y="1142"/>
                    </a:lnTo>
                    <a:lnTo>
                      <a:pt x="2716" y="1144"/>
                    </a:lnTo>
                    <a:lnTo>
                      <a:pt x="2714" y="1144"/>
                    </a:lnTo>
                    <a:lnTo>
                      <a:pt x="2710" y="1144"/>
                    </a:lnTo>
                    <a:lnTo>
                      <a:pt x="2644" y="1116"/>
                    </a:lnTo>
                    <a:lnTo>
                      <a:pt x="2644" y="1116"/>
                    </a:lnTo>
                    <a:lnTo>
                      <a:pt x="2640" y="1110"/>
                    </a:lnTo>
                    <a:lnTo>
                      <a:pt x="2638" y="1104"/>
                    </a:lnTo>
                    <a:lnTo>
                      <a:pt x="2640" y="1092"/>
                    </a:lnTo>
                    <a:lnTo>
                      <a:pt x="2640" y="1092"/>
                    </a:lnTo>
                    <a:lnTo>
                      <a:pt x="2638" y="1084"/>
                    </a:lnTo>
                    <a:lnTo>
                      <a:pt x="2636" y="1078"/>
                    </a:lnTo>
                    <a:lnTo>
                      <a:pt x="2606" y="1030"/>
                    </a:lnTo>
                    <a:lnTo>
                      <a:pt x="2606" y="1030"/>
                    </a:lnTo>
                    <a:lnTo>
                      <a:pt x="2600" y="1026"/>
                    </a:lnTo>
                    <a:lnTo>
                      <a:pt x="2592" y="1024"/>
                    </a:lnTo>
                    <a:lnTo>
                      <a:pt x="2558" y="1030"/>
                    </a:lnTo>
                    <a:lnTo>
                      <a:pt x="2558" y="1030"/>
                    </a:lnTo>
                    <a:lnTo>
                      <a:pt x="2552" y="1030"/>
                    </a:lnTo>
                    <a:lnTo>
                      <a:pt x="2544" y="1028"/>
                    </a:lnTo>
                    <a:lnTo>
                      <a:pt x="2484" y="988"/>
                    </a:lnTo>
                    <a:lnTo>
                      <a:pt x="2484" y="988"/>
                    </a:lnTo>
                    <a:lnTo>
                      <a:pt x="2476" y="986"/>
                    </a:lnTo>
                    <a:lnTo>
                      <a:pt x="2470" y="988"/>
                    </a:lnTo>
                    <a:lnTo>
                      <a:pt x="2446" y="1000"/>
                    </a:lnTo>
                    <a:lnTo>
                      <a:pt x="2446" y="1000"/>
                    </a:lnTo>
                    <a:lnTo>
                      <a:pt x="2438" y="1002"/>
                    </a:lnTo>
                    <a:lnTo>
                      <a:pt x="2430" y="1002"/>
                    </a:lnTo>
                    <a:lnTo>
                      <a:pt x="2386" y="998"/>
                    </a:lnTo>
                    <a:lnTo>
                      <a:pt x="2386" y="998"/>
                    </a:lnTo>
                    <a:lnTo>
                      <a:pt x="2378" y="998"/>
                    </a:lnTo>
                    <a:lnTo>
                      <a:pt x="2370" y="998"/>
                    </a:lnTo>
                    <a:lnTo>
                      <a:pt x="2350" y="1006"/>
                    </a:lnTo>
                    <a:lnTo>
                      <a:pt x="2350" y="1006"/>
                    </a:lnTo>
                    <a:lnTo>
                      <a:pt x="2348" y="1006"/>
                    </a:lnTo>
                    <a:lnTo>
                      <a:pt x="2346" y="1010"/>
                    </a:lnTo>
                    <a:lnTo>
                      <a:pt x="2344" y="1012"/>
                    </a:lnTo>
                    <a:lnTo>
                      <a:pt x="2346" y="1016"/>
                    </a:lnTo>
                    <a:lnTo>
                      <a:pt x="2366" y="1060"/>
                    </a:lnTo>
                    <a:lnTo>
                      <a:pt x="2366" y="1060"/>
                    </a:lnTo>
                    <a:lnTo>
                      <a:pt x="2368" y="1068"/>
                    </a:lnTo>
                    <a:lnTo>
                      <a:pt x="2368" y="1076"/>
                    </a:lnTo>
                    <a:lnTo>
                      <a:pt x="2366" y="1096"/>
                    </a:lnTo>
                    <a:lnTo>
                      <a:pt x="2366" y="1096"/>
                    </a:lnTo>
                    <a:lnTo>
                      <a:pt x="2366" y="1100"/>
                    </a:lnTo>
                    <a:lnTo>
                      <a:pt x="2368" y="1102"/>
                    </a:lnTo>
                    <a:lnTo>
                      <a:pt x="2370" y="1104"/>
                    </a:lnTo>
                    <a:lnTo>
                      <a:pt x="2374" y="1104"/>
                    </a:lnTo>
                    <a:lnTo>
                      <a:pt x="2394" y="1100"/>
                    </a:lnTo>
                    <a:lnTo>
                      <a:pt x="2394" y="1100"/>
                    </a:lnTo>
                    <a:lnTo>
                      <a:pt x="2398" y="1100"/>
                    </a:lnTo>
                    <a:lnTo>
                      <a:pt x="2402" y="1100"/>
                    </a:lnTo>
                    <a:lnTo>
                      <a:pt x="2404" y="1102"/>
                    </a:lnTo>
                    <a:lnTo>
                      <a:pt x="2406" y="1106"/>
                    </a:lnTo>
                    <a:lnTo>
                      <a:pt x="2418" y="1146"/>
                    </a:lnTo>
                    <a:lnTo>
                      <a:pt x="2418" y="1146"/>
                    </a:lnTo>
                    <a:lnTo>
                      <a:pt x="2418" y="1154"/>
                    </a:lnTo>
                    <a:lnTo>
                      <a:pt x="2414" y="1160"/>
                    </a:lnTo>
                    <a:lnTo>
                      <a:pt x="2388" y="1186"/>
                    </a:lnTo>
                    <a:lnTo>
                      <a:pt x="2388" y="1186"/>
                    </a:lnTo>
                    <a:lnTo>
                      <a:pt x="2384" y="1192"/>
                    </a:lnTo>
                    <a:lnTo>
                      <a:pt x="2382" y="1198"/>
                    </a:lnTo>
                    <a:lnTo>
                      <a:pt x="2386" y="1216"/>
                    </a:lnTo>
                    <a:lnTo>
                      <a:pt x="2386" y="1216"/>
                    </a:lnTo>
                    <a:lnTo>
                      <a:pt x="2390" y="1222"/>
                    </a:lnTo>
                    <a:lnTo>
                      <a:pt x="2396" y="1226"/>
                    </a:lnTo>
                    <a:lnTo>
                      <a:pt x="2450" y="1240"/>
                    </a:lnTo>
                    <a:lnTo>
                      <a:pt x="2450" y="1240"/>
                    </a:lnTo>
                    <a:lnTo>
                      <a:pt x="2456" y="1244"/>
                    </a:lnTo>
                    <a:lnTo>
                      <a:pt x="2460" y="1248"/>
                    </a:lnTo>
                    <a:lnTo>
                      <a:pt x="2480" y="1296"/>
                    </a:lnTo>
                    <a:lnTo>
                      <a:pt x="2480" y="1296"/>
                    </a:lnTo>
                    <a:lnTo>
                      <a:pt x="2480" y="1302"/>
                    </a:lnTo>
                    <a:lnTo>
                      <a:pt x="2480" y="1310"/>
                    </a:lnTo>
                    <a:lnTo>
                      <a:pt x="2456" y="1372"/>
                    </a:lnTo>
                    <a:lnTo>
                      <a:pt x="2456" y="1372"/>
                    </a:lnTo>
                    <a:lnTo>
                      <a:pt x="2452" y="1380"/>
                    </a:lnTo>
                    <a:lnTo>
                      <a:pt x="2446" y="1384"/>
                    </a:lnTo>
                    <a:lnTo>
                      <a:pt x="2406" y="1412"/>
                    </a:lnTo>
                    <a:lnTo>
                      <a:pt x="2406" y="1412"/>
                    </a:lnTo>
                    <a:lnTo>
                      <a:pt x="2402" y="1418"/>
                    </a:lnTo>
                    <a:lnTo>
                      <a:pt x="2402" y="1424"/>
                    </a:lnTo>
                    <a:lnTo>
                      <a:pt x="2418" y="1454"/>
                    </a:lnTo>
                    <a:lnTo>
                      <a:pt x="2418" y="1454"/>
                    </a:lnTo>
                    <a:lnTo>
                      <a:pt x="2422" y="1460"/>
                    </a:lnTo>
                    <a:lnTo>
                      <a:pt x="2426" y="1462"/>
                    </a:lnTo>
                    <a:lnTo>
                      <a:pt x="2426" y="1462"/>
                    </a:lnTo>
                    <a:lnTo>
                      <a:pt x="2430" y="1464"/>
                    </a:lnTo>
                    <a:lnTo>
                      <a:pt x="2436" y="1468"/>
                    </a:lnTo>
                    <a:lnTo>
                      <a:pt x="2486" y="1534"/>
                    </a:lnTo>
                    <a:lnTo>
                      <a:pt x="2486" y="1534"/>
                    </a:lnTo>
                    <a:lnTo>
                      <a:pt x="2488" y="1540"/>
                    </a:lnTo>
                    <a:lnTo>
                      <a:pt x="2486" y="1546"/>
                    </a:lnTo>
                    <a:lnTo>
                      <a:pt x="2440" y="1610"/>
                    </a:lnTo>
                    <a:lnTo>
                      <a:pt x="2440" y="1610"/>
                    </a:lnTo>
                    <a:lnTo>
                      <a:pt x="2438" y="1612"/>
                    </a:lnTo>
                    <a:lnTo>
                      <a:pt x="2436" y="1612"/>
                    </a:lnTo>
                    <a:lnTo>
                      <a:pt x="2432" y="1612"/>
                    </a:lnTo>
                    <a:lnTo>
                      <a:pt x="2430" y="1610"/>
                    </a:lnTo>
                    <a:lnTo>
                      <a:pt x="2380" y="1544"/>
                    </a:lnTo>
                    <a:lnTo>
                      <a:pt x="2380" y="1544"/>
                    </a:lnTo>
                    <a:lnTo>
                      <a:pt x="2378" y="1540"/>
                    </a:lnTo>
                    <a:lnTo>
                      <a:pt x="2378" y="1540"/>
                    </a:lnTo>
                    <a:lnTo>
                      <a:pt x="2380" y="1538"/>
                    </a:lnTo>
                    <a:lnTo>
                      <a:pt x="2384" y="1538"/>
                    </a:lnTo>
                    <a:lnTo>
                      <a:pt x="2404" y="1540"/>
                    </a:lnTo>
                    <a:lnTo>
                      <a:pt x="2404" y="1540"/>
                    </a:lnTo>
                    <a:lnTo>
                      <a:pt x="2408" y="1540"/>
                    </a:lnTo>
                    <a:lnTo>
                      <a:pt x="2406" y="1536"/>
                    </a:lnTo>
                    <a:lnTo>
                      <a:pt x="2384" y="1516"/>
                    </a:lnTo>
                    <a:lnTo>
                      <a:pt x="2384" y="1516"/>
                    </a:lnTo>
                    <a:lnTo>
                      <a:pt x="2378" y="1514"/>
                    </a:lnTo>
                    <a:lnTo>
                      <a:pt x="2370" y="1514"/>
                    </a:lnTo>
                    <a:lnTo>
                      <a:pt x="2360" y="1520"/>
                    </a:lnTo>
                    <a:lnTo>
                      <a:pt x="2360" y="1520"/>
                    </a:lnTo>
                    <a:lnTo>
                      <a:pt x="2356" y="1520"/>
                    </a:lnTo>
                    <a:lnTo>
                      <a:pt x="2354" y="1520"/>
                    </a:lnTo>
                    <a:lnTo>
                      <a:pt x="2354" y="1518"/>
                    </a:lnTo>
                    <a:lnTo>
                      <a:pt x="2354" y="1516"/>
                    </a:lnTo>
                    <a:lnTo>
                      <a:pt x="2356" y="1488"/>
                    </a:lnTo>
                    <a:lnTo>
                      <a:pt x="2356" y="1488"/>
                    </a:lnTo>
                    <a:lnTo>
                      <a:pt x="2356" y="1482"/>
                    </a:lnTo>
                    <a:lnTo>
                      <a:pt x="2352" y="1476"/>
                    </a:lnTo>
                    <a:lnTo>
                      <a:pt x="2342" y="1468"/>
                    </a:lnTo>
                    <a:lnTo>
                      <a:pt x="2342" y="1468"/>
                    </a:lnTo>
                    <a:lnTo>
                      <a:pt x="2338" y="1462"/>
                    </a:lnTo>
                    <a:lnTo>
                      <a:pt x="2336" y="1454"/>
                    </a:lnTo>
                    <a:lnTo>
                      <a:pt x="2338" y="1432"/>
                    </a:lnTo>
                    <a:lnTo>
                      <a:pt x="2338" y="1432"/>
                    </a:lnTo>
                    <a:lnTo>
                      <a:pt x="2338" y="1428"/>
                    </a:lnTo>
                    <a:lnTo>
                      <a:pt x="2338" y="1426"/>
                    </a:lnTo>
                    <a:lnTo>
                      <a:pt x="2334" y="1424"/>
                    </a:lnTo>
                    <a:lnTo>
                      <a:pt x="2332" y="1422"/>
                    </a:lnTo>
                    <a:lnTo>
                      <a:pt x="2242" y="1412"/>
                    </a:lnTo>
                    <a:lnTo>
                      <a:pt x="2242" y="1412"/>
                    </a:lnTo>
                    <a:lnTo>
                      <a:pt x="2234" y="1410"/>
                    </a:lnTo>
                    <a:lnTo>
                      <a:pt x="2228" y="1404"/>
                    </a:lnTo>
                    <a:lnTo>
                      <a:pt x="2228" y="1402"/>
                    </a:lnTo>
                    <a:lnTo>
                      <a:pt x="2228" y="1402"/>
                    </a:lnTo>
                    <a:lnTo>
                      <a:pt x="2222" y="1398"/>
                    </a:lnTo>
                    <a:lnTo>
                      <a:pt x="2216" y="1396"/>
                    </a:lnTo>
                    <a:lnTo>
                      <a:pt x="2160" y="1390"/>
                    </a:lnTo>
                    <a:lnTo>
                      <a:pt x="2160" y="1390"/>
                    </a:lnTo>
                    <a:lnTo>
                      <a:pt x="2154" y="1386"/>
                    </a:lnTo>
                    <a:lnTo>
                      <a:pt x="2148" y="1382"/>
                    </a:lnTo>
                    <a:lnTo>
                      <a:pt x="2106" y="1334"/>
                    </a:lnTo>
                    <a:lnTo>
                      <a:pt x="2106" y="1334"/>
                    </a:lnTo>
                    <a:lnTo>
                      <a:pt x="2100" y="1328"/>
                    </a:lnTo>
                    <a:lnTo>
                      <a:pt x="2094" y="1324"/>
                    </a:lnTo>
                    <a:lnTo>
                      <a:pt x="2040" y="1306"/>
                    </a:lnTo>
                    <a:lnTo>
                      <a:pt x="2040" y="1306"/>
                    </a:lnTo>
                    <a:lnTo>
                      <a:pt x="2032" y="1304"/>
                    </a:lnTo>
                    <a:lnTo>
                      <a:pt x="2026" y="1306"/>
                    </a:lnTo>
                    <a:lnTo>
                      <a:pt x="1988" y="1322"/>
                    </a:lnTo>
                    <a:lnTo>
                      <a:pt x="1988" y="1322"/>
                    </a:lnTo>
                    <a:lnTo>
                      <a:pt x="1986" y="1322"/>
                    </a:lnTo>
                    <a:lnTo>
                      <a:pt x="1984" y="1322"/>
                    </a:lnTo>
                    <a:lnTo>
                      <a:pt x="1982" y="1320"/>
                    </a:lnTo>
                    <a:lnTo>
                      <a:pt x="1980" y="1316"/>
                    </a:lnTo>
                    <a:lnTo>
                      <a:pt x="1972" y="1236"/>
                    </a:lnTo>
                    <a:lnTo>
                      <a:pt x="1972" y="1236"/>
                    </a:lnTo>
                    <a:lnTo>
                      <a:pt x="1968" y="1230"/>
                    </a:lnTo>
                    <a:lnTo>
                      <a:pt x="1962" y="1226"/>
                    </a:lnTo>
                    <a:lnTo>
                      <a:pt x="1930" y="1222"/>
                    </a:lnTo>
                    <a:lnTo>
                      <a:pt x="1930" y="1222"/>
                    </a:lnTo>
                    <a:lnTo>
                      <a:pt x="1924" y="1220"/>
                    </a:lnTo>
                    <a:lnTo>
                      <a:pt x="1920" y="1214"/>
                    </a:lnTo>
                    <a:lnTo>
                      <a:pt x="1908" y="1174"/>
                    </a:lnTo>
                    <a:lnTo>
                      <a:pt x="1908" y="1174"/>
                    </a:lnTo>
                    <a:lnTo>
                      <a:pt x="1908" y="1168"/>
                    </a:lnTo>
                    <a:lnTo>
                      <a:pt x="1910" y="1160"/>
                    </a:lnTo>
                    <a:lnTo>
                      <a:pt x="1932" y="1118"/>
                    </a:lnTo>
                    <a:lnTo>
                      <a:pt x="1932" y="1118"/>
                    </a:lnTo>
                    <a:lnTo>
                      <a:pt x="1940" y="1104"/>
                    </a:lnTo>
                    <a:lnTo>
                      <a:pt x="1990" y="1030"/>
                    </a:lnTo>
                    <a:lnTo>
                      <a:pt x="1990" y="1030"/>
                    </a:lnTo>
                    <a:lnTo>
                      <a:pt x="2000" y="1018"/>
                    </a:lnTo>
                    <a:lnTo>
                      <a:pt x="2016" y="1000"/>
                    </a:lnTo>
                    <a:lnTo>
                      <a:pt x="2016" y="1000"/>
                    </a:lnTo>
                    <a:lnTo>
                      <a:pt x="2024" y="986"/>
                    </a:lnTo>
                    <a:lnTo>
                      <a:pt x="2034" y="964"/>
                    </a:lnTo>
                    <a:lnTo>
                      <a:pt x="2034" y="964"/>
                    </a:lnTo>
                    <a:lnTo>
                      <a:pt x="2036" y="962"/>
                    </a:lnTo>
                    <a:lnTo>
                      <a:pt x="2038" y="960"/>
                    </a:lnTo>
                    <a:lnTo>
                      <a:pt x="2040" y="960"/>
                    </a:lnTo>
                    <a:lnTo>
                      <a:pt x="2044" y="962"/>
                    </a:lnTo>
                    <a:lnTo>
                      <a:pt x="2054" y="970"/>
                    </a:lnTo>
                    <a:lnTo>
                      <a:pt x="2054" y="970"/>
                    </a:lnTo>
                    <a:lnTo>
                      <a:pt x="2056" y="970"/>
                    </a:lnTo>
                    <a:lnTo>
                      <a:pt x="2060" y="972"/>
                    </a:lnTo>
                    <a:lnTo>
                      <a:pt x="2062" y="970"/>
                    </a:lnTo>
                    <a:lnTo>
                      <a:pt x="2064" y="968"/>
                    </a:lnTo>
                    <a:lnTo>
                      <a:pt x="2124" y="906"/>
                    </a:lnTo>
                    <a:lnTo>
                      <a:pt x="2124" y="906"/>
                    </a:lnTo>
                    <a:lnTo>
                      <a:pt x="2126" y="904"/>
                    </a:lnTo>
                    <a:lnTo>
                      <a:pt x="2128" y="904"/>
                    </a:lnTo>
                    <a:lnTo>
                      <a:pt x="2130" y="904"/>
                    </a:lnTo>
                    <a:lnTo>
                      <a:pt x="2130" y="908"/>
                    </a:lnTo>
                    <a:lnTo>
                      <a:pt x="2134" y="936"/>
                    </a:lnTo>
                    <a:lnTo>
                      <a:pt x="2134" y="936"/>
                    </a:lnTo>
                    <a:lnTo>
                      <a:pt x="2134" y="944"/>
                    </a:lnTo>
                    <a:lnTo>
                      <a:pt x="2132" y="950"/>
                    </a:lnTo>
                    <a:lnTo>
                      <a:pt x="2122" y="974"/>
                    </a:lnTo>
                    <a:lnTo>
                      <a:pt x="2122" y="974"/>
                    </a:lnTo>
                    <a:lnTo>
                      <a:pt x="2122" y="976"/>
                    </a:lnTo>
                    <a:lnTo>
                      <a:pt x="2122" y="980"/>
                    </a:lnTo>
                    <a:lnTo>
                      <a:pt x="2124" y="982"/>
                    </a:lnTo>
                    <a:lnTo>
                      <a:pt x="2128" y="982"/>
                    </a:lnTo>
                    <a:lnTo>
                      <a:pt x="2146" y="984"/>
                    </a:lnTo>
                    <a:lnTo>
                      <a:pt x="2146" y="984"/>
                    </a:lnTo>
                    <a:lnTo>
                      <a:pt x="2148" y="986"/>
                    </a:lnTo>
                    <a:lnTo>
                      <a:pt x="2152" y="988"/>
                    </a:lnTo>
                    <a:lnTo>
                      <a:pt x="2152" y="990"/>
                    </a:lnTo>
                    <a:lnTo>
                      <a:pt x="2152" y="994"/>
                    </a:lnTo>
                    <a:lnTo>
                      <a:pt x="2152" y="1002"/>
                    </a:lnTo>
                    <a:lnTo>
                      <a:pt x="2152" y="1002"/>
                    </a:lnTo>
                    <a:lnTo>
                      <a:pt x="2152" y="1006"/>
                    </a:lnTo>
                    <a:lnTo>
                      <a:pt x="2156" y="1004"/>
                    </a:lnTo>
                    <a:lnTo>
                      <a:pt x="2200" y="958"/>
                    </a:lnTo>
                    <a:lnTo>
                      <a:pt x="2200" y="958"/>
                    </a:lnTo>
                    <a:lnTo>
                      <a:pt x="2206" y="954"/>
                    </a:lnTo>
                    <a:lnTo>
                      <a:pt x="2212" y="954"/>
                    </a:lnTo>
                    <a:lnTo>
                      <a:pt x="2256" y="968"/>
                    </a:lnTo>
                    <a:lnTo>
                      <a:pt x="2256" y="968"/>
                    </a:lnTo>
                    <a:lnTo>
                      <a:pt x="2264" y="968"/>
                    </a:lnTo>
                    <a:lnTo>
                      <a:pt x="2270" y="968"/>
                    </a:lnTo>
                    <a:lnTo>
                      <a:pt x="2280" y="964"/>
                    </a:lnTo>
                    <a:lnTo>
                      <a:pt x="2280" y="964"/>
                    </a:lnTo>
                    <a:lnTo>
                      <a:pt x="2282" y="962"/>
                    </a:lnTo>
                    <a:lnTo>
                      <a:pt x="2284" y="960"/>
                    </a:lnTo>
                    <a:lnTo>
                      <a:pt x="2284" y="956"/>
                    </a:lnTo>
                    <a:lnTo>
                      <a:pt x="2284" y="954"/>
                    </a:lnTo>
                    <a:lnTo>
                      <a:pt x="2280" y="938"/>
                    </a:lnTo>
                    <a:lnTo>
                      <a:pt x="2280" y="938"/>
                    </a:lnTo>
                    <a:lnTo>
                      <a:pt x="2276" y="932"/>
                    </a:lnTo>
                    <a:lnTo>
                      <a:pt x="2270" y="926"/>
                    </a:lnTo>
                    <a:lnTo>
                      <a:pt x="2240" y="914"/>
                    </a:lnTo>
                    <a:lnTo>
                      <a:pt x="2240" y="914"/>
                    </a:lnTo>
                    <a:lnTo>
                      <a:pt x="2226" y="908"/>
                    </a:lnTo>
                    <a:lnTo>
                      <a:pt x="2172" y="890"/>
                    </a:lnTo>
                    <a:lnTo>
                      <a:pt x="2172" y="890"/>
                    </a:lnTo>
                    <a:lnTo>
                      <a:pt x="2168" y="886"/>
                    </a:lnTo>
                    <a:lnTo>
                      <a:pt x="2166" y="878"/>
                    </a:lnTo>
                    <a:lnTo>
                      <a:pt x="2168" y="868"/>
                    </a:lnTo>
                    <a:lnTo>
                      <a:pt x="2168" y="868"/>
                    </a:lnTo>
                    <a:lnTo>
                      <a:pt x="2168" y="866"/>
                    </a:lnTo>
                    <a:lnTo>
                      <a:pt x="2170" y="864"/>
                    </a:lnTo>
                    <a:lnTo>
                      <a:pt x="2172" y="864"/>
                    </a:lnTo>
                    <a:lnTo>
                      <a:pt x="2174" y="866"/>
                    </a:lnTo>
                    <a:lnTo>
                      <a:pt x="2184" y="874"/>
                    </a:lnTo>
                    <a:lnTo>
                      <a:pt x="2184" y="874"/>
                    </a:lnTo>
                    <a:lnTo>
                      <a:pt x="2186" y="874"/>
                    </a:lnTo>
                    <a:lnTo>
                      <a:pt x="2188" y="874"/>
                    </a:lnTo>
                    <a:lnTo>
                      <a:pt x="2190" y="874"/>
                    </a:lnTo>
                    <a:lnTo>
                      <a:pt x="2190" y="870"/>
                    </a:lnTo>
                    <a:lnTo>
                      <a:pt x="2186" y="830"/>
                    </a:lnTo>
                    <a:lnTo>
                      <a:pt x="2186" y="830"/>
                    </a:lnTo>
                    <a:lnTo>
                      <a:pt x="2186" y="822"/>
                    </a:lnTo>
                    <a:lnTo>
                      <a:pt x="2188" y="814"/>
                    </a:lnTo>
                    <a:lnTo>
                      <a:pt x="2214" y="760"/>
                    </a:lnTo>
                    <a:lnTo>
                      <a:pt x="2214" y="760"/>
                    </a:lnTo>
                    <a:lnTo>
                      <a:pt x="2214" y="754"/>
                    </a:lnTo>
                    <a:lnTo>
                      <a:pt x="2212" y="748"/>
                    </a:lnTo>
                    <a:lnTo>
                      <a:pt x="2190" y="728"/>
                    </a:lnTo>
                    <a:lnTo>
                      <a:pt x="2190" y="728"/>
                    </a:lnTo>
                    <a:lnTo>
                      <a:pt x="2188" y="722"/>
                    </a:lnTo>
                    <a:lnTo>
                      <a:pt x="2188" y="716"/>
                    </a:lnTo>
                    <a:lnTo>
                      <a:pt x="2196" y="706"/>
                    </a:lnTo>
                    <a:lnTo>
                      <a:pt x="2196" y="706"/>
                    </a:lnTo>
                    <a:lnTo>
                      <a:pt x="2196" y="700"/>
                    </a:lnTo>
                    <a:lnTo>
                      <a:pt x="2194" y="694"/>
                    </a:lnTo>
                    <a:lnTo>
                      <a:pt x="2172" y="670"/>
                    </a:lnTo>
                    <a:lnTo>
                      <a:pt x="2172" y="670"/>
                    </a:lnTo>
                    <a:lnTo>
                      <a:pt x="2166" y="666"/>
                    </a:lnTo>
                    <a:lnTo>
                      <a:pt x="2160" y="664"/>
                    </a:lnTo>
                    <a:lnTo>
                      <a:pt x="2116" y="658"/>
                    </a:lnTo>
                    <a:lnTo>
                      <a:pt x="2116" y="658"/>
                    </a:lnTo>
                    <a:lnTo>
                      <a:pt x="2114" y="658"/>
                    </a:lnTo>
                    <a:lnTo>
                      <a:pt x="2112" y="660"/>
                    </a:lnTo>
                    <a:lnTo>
                      <a:pt x="2110" y="662"/>
                    </a:lnTo>
                    <a:lnTo>
                      <a:pt x="2110" y="666"/>
                    </a:lnTo>
                    <a:lnTo>
                      <a:pt x="2114" y="682"/>
                    </a:lnTo>
                    <a:lnTo>
                      <a:pt x="2114" y="682"/>
                    </a:lnTo>
                    <a:lnTo>
                      <a:pt x="2114" y="688"/>
                    </a:lnTo>
                    <a:lnTo>
                      <a:pt x="2114" y="696"/>
                    </a:lnTo>
                    <a:lnTo>
                      <a:pt x="2096" y="772"/>
                    </a:lnTo>
                    <a:lnTo>
                      <a:pt x="2096" y="772"/>
                    </a:lnTo>
                    <a:lnTo>
                      <a:pt x="2096" y="776"/>
                    </a:lnTo>
                    <a:lnTo>
                      <a:pt x="2094" y="776"/>
                    </a:lnTo>
                    <a:lnTo>
                      <a:pt x="2092" y="776"/>
                    </a:lnTo>
                    <a:lnTo>
                      <a:pt x="2090" y="774"/>
                    </a:lnTo>
                    <a:lnTo>
                      <a:pt x="2056" y="740"/>
                    </a:lnTo>
                    <a:lnTo>
                      <a:pt x="2056" y="740"/>
                    </a:lnTo>
                    <a:lnTo>
                      <a:pt x="2054" y="734"/>
                    </a:lnTo>
                    <a:lnTo>
                      <a:pt x="2052" y="726"/>
                    </a:lnTo>
                    <a:lnTo>
                      <a:pt x="2054" y="702"/>
                    </a:lnTo>
                    <a:lnTo>
                      <a:pt x="2054" y="702"/>
                    </a:lnTo>
                    <a:lnTo>
                      <a:pt x="2054" y="700"/>
                    </a:lnTo>
                    <a:lnTo>
                      <a:pt x="2054" y="696"/>
                    </a:lnTo>
                    <a:lnTo>
                      <a:pt x="2050" y="694"/>
                    </a:lnTo>
                    <a:lnTo>
                      <a:pt x="2048" y="694"/>
                    </a:lnTo>
                    <a:lnTo>
                      <a:pt x="2028" y="692"/>
                    </a:lnTo>
                    <a:lnTo>
                      <a:pt x="2028" y="692"/>
                    </a:lnTo>
                    <a:lnTo>
                      <a:pt x="2020" y="692"/>
                    </a:lnTo>
                    <a:lnTo>
                      <a:pt x="2016" y="698"/>
                    </a:lnTo>
                    <a:lnTo>
                      <a:pt x="2010" y="708"/>
                    </a:lnTo>
                    <a:lnTo>
                      <a:pt x="2010" y="708"/>
                    </a:lnTo>
                    <a:lnTo>
                      <a:pt x="2004" y="712"/>
                    </a:lnTo>
                    <a:lnTo>
                      <a:pt x="1998" y="712"/>
                    </a:lnTo>
                    <a:lnTo>
                      <a:pt x="1970" y="700"/>
                    </a:lnTo>
                    <a:lnTo>
                      <a:pt x="1970" y="700"/>
                    </a:lnTo>
                    <a:lnTo>
                      <a:pt x="1954" y="696"/>
                    </a:lnTo>
                    <a:lnTo>
                      <a:pt x="1874" y="686"/>
                    </a:lnTo>
                    <a:lnTo>
                      <a:pt x="1874" y="686"/>
                    </a:lnTo>
                    <a:lnTo>
                      <a:pt x="1858" y="688"/>
                    </a:lnTo>
                    <a:lnTo>
                      <a:pt x="1836" y="692"/>
                    </a:lnTo>
                    <a:lnTo>
                      <a:pt x="1836" y="692"/>
                    </a:lnTo>
                    <a:lnTo>
                      <a:pt x="1834" y="694"/>
                    </a:lnTo>
                    <a:lnTo>
                      <a:pt x="1832" y="696"/>
                    </a:lnTo>
                    <a:lnTo>
                      <a:pt x="1830" y="698"/>
                    </a:lnTo>
                    <a:lnTo>
                      <a:pt x="1830" y="702"/>
                    </a:lnTo>
                    <a:lnTo>
                      <a:pt x="1846" y="744"/>
                    </a:lnTo>
                    <a:lnTo>
                      <a:pt x="1846" y="744"/>
                    </a:lnTo>
                    <a:lnTo>
                      <a:pt x="1846" y="746"/>
                    </a:lnTo>
                    <a:lnTo>
                      <a:pt x="1844" y="750"/>
                    </a:lnTo>
                    <a:lnTo>
                      <a:pt x="1842" y="752"/>
                    </a:lnTo>
                    <a:lnTo>
                      <a:pt x="1840" y="752"/>
                    </a:lnTo>
                    <a:lnTo>
                      <a:pt x="1770" y="760"/>
                    </a:lnTo>
                    <a:lnTo>
                      <a:pt x="1770" y="760"/>
                    </a:lnTo>
                    <a:lnTo>
                      <a:pt x="1762" y="758"/>
                    </a:lnTo>
                    <a:lnTo>
                      <a:pt x="1756" y="754"/>
                    </a:lnTo>
                    <a:lnTo>
                      <a:pt x="1714" y="714"/>
                    </a:lnTo>
                    <a:lnTo>
                      <a:pt x="1714" y="714"/>
                    </a:lnTo>
                    <a:lnTo>
                      <a:pt x="1704" y="704"/>
                    </a:lnTo>
                    <a:lnTo>
                      <a:pt x="1704" y="704"/>
                    </a:lnTo>
                    <a:lnTo>
                      <a:pt x="1698" y="700"/>
                    </a:lnTo>
                    <a:lnTo>
                      <a:pt x="1690" y="700"/>
                    </a:lnTo>
                    <a:lnTo>
                      <a:pt x="1652" y="706"/>
                    </a:lnTo>
                    <a:lnTo>
                      <a:pt x="1652" y="706"/>
                    </a:lnTo>
                    <a:lnTo>
                      <a:pt x="1644" y="708"/>
                    </a:lnTo>
                    <a:lnTo>
                      <a:pt x="1640" y="714"/>
                    </a:lnTo>
                    <a:lnTo>
                      <a:pt x="1626" y="736"/>
                    </a:lnTo>
                    <a:lnTo>
                      <a:pt x="1626" y="736"/>
                    </a:lnTo>
                    <a:lnTo>
                      <a:pt x="1624" y="738"/>
                    </a:lnTo>
                    <a:lnTo>
                      <a:pt x="1620" y="740"/>
                    </a:lnTo>
                    <a:lnTo>
                      <a:pt x="1618" y="740"/>
                    </a:lnTo>
                    <a:lnTo>
                      <a:pt x="1616" y="738"/>
                    </a:lnTo>
                    <a:lnTo>
                      <a:pt x="1586" y="714"/>
                    </a:lnTo>
                    <a:lnTo>
                      <a:pt x="1586" y="714"/>
                    </a:lnTo>
                    <a:lnTo>
                      <a:pt x="1580" y="710"/>
                    </a:lnTo>
                    <a:lnTo>
                      <a:pt x="1572" y="708"/>
                    </a:lnTo>
                    <a:lnTo>
                      <a:pt x="1536" y="704"/>
                    </a:lnTo>
                    <a:lnTo>
                      <a:pt x="1536" y="704"/>
                    </a:lnTo>
                    <a:lnTo>
                      <a:pt x="1528" y="702"/>
                    </a:lnTo>
                    <a:lnTo>
                      <a:pt x="1522" y="698"/>
                    </a:lnTo>
                    <a:lnTo>
                      <a:pt x="1470" y="668"/>
                    </a:lnTo>
                    <a:lnTo>
                      <a:pt x="1470" y="668"/>
                    </a:lnTo>
                    <a:lnTo>
                      <a:pt x="1464" y="664"/>
                    </a:lnTo>
                    <a:lnTo>
                      <a:pt x="1460" y="658"/>
                    </a:lnTo>
                    <a:lnTo>
                      <a:pt x="1390" y="540"/>
                    </a:lnTo>
                    <a:lnTo>
                      <a:pt x="1390" y="540"/>
                    </a:lnTo>
                    <a:lnTo>
                      <a:pt x="1384" y="536"/>
                    </a:lnTo>
                    <a:lnTo>
                      <a:pt x="1378" y="534"/>
                    </a:lnTo>
                    <a:lnTo>
                      <a:pt x="1342" y="538"/>
                    </a:lnTo>
                    <a:lnTo>
                      <a:pt x="1342" y="538"/>
                    </a:lnTo>
                    <a:lnTo>
                      <a:pt x="1340" y="538"/>
                    </a:lnTo>
                    <a:lnTo>
                      <a:pt x="1338" y="536"/>
                    </a:lnTo>
                    <a:lnTo>
                      <a:pt x="1336" y="534"/>
                    </a:lnTo>
                    <a:lnTo>
                      <a:pt x="1338" y="530"/>
                    </a:lnTo>
                    <a:lnTo>
                      <a:pt x="1350" y="494"/>
                    </a:lnTo>
                    <a:lnTo>
                      <a:pt x="1350" y="494"/>
                    </a:lnTo>
                    <a:lnTo>
                      <a:pt x="1350" y="490"/>
                    </a:lnTo>
                    <a:lnTo>
                      <a:pt x="1346" y="490"/>
                    </a:lnTo>
                    <a:lnTo>
                      <a:pt x="1308" y="518"/>
                    </a:lnTo>
                    <a:lnTo>
                      <a:pt x="1308" y="518"/>
                    </a:lnTo>
                    <a:lnTo>
                      <a:pt x="1306" y="520"/>
                    </a:lnTo>
                    <a:lnTo>
                      <a:pt x="1304" y="520"/>
                    </a:lnTo>
                    <a:lnTo>
                      <a:pt x="1302" y="518"/>
                    </a:lnTo>
                    <a:lnTo>
                      <a:pt x="1302" y="516"/>
                    </a:lnTo>
                    <a:lnTo>
                      <a:pt x="1302" y="446"/>
                    </a:lnTo>
                    <a:lnTo>
                      <a:pt x="1302" y="446"/>
                    </a:lnTo>
                    <a:lnTo>
                      <a:pt x="1300" y="444"/>
                    </a:lnTo>
                    <a:lnTo>
                      <a:pt x="1300" y="442"/>
                    </a:lnTo>
                    <a:lnTo>
                      <a:pt x="1298" y="442"/>
                    </a:lnTo>
                    <a:lnTo>
                      <a:pt x="1296" y="444"/>
                    </a:lnTo>
                    <a:lnTo>
                      <a:pt x="1264" y="470"/>
                    </a:lnTo>
                    <a:lnTo>
                      <a:pt x="1264" y="470"/>
                    </a:lnTo>
                    <a:lnTo>
                      <a:pt x="1258" y="472"/>
                    </a:lnTo>
                    <a:lnTo>
                      <a:pt x="1250" y="472"/>
                    </a:lnTo>
                    <a:lnTo>
                      <a:pt x="1188" y="454"/>
                    </a:lnTo>
                    <a:lnTo>
                      <a:pt x="1188" y="454"/>
                    </a:lnTo>
                    <a:lnTo>
                      <a:pt x="1180" y="450"/>
                    </a:lnTo>
                    <a:lnTo>
                      <a:pt x="1176" y="446"/>
                    </a:lnTo>
                    <a:lnTo>
                      <a:pt x="1164" y="428"/>
                    </a:lnTo>
                    <a:lnTo>
                      <a:pt x="1164" y="428"/>
                    </a:lnTo>
                    <a:lnTo>
                      <a:pt x="1158" y="424"/>
                    </a:lnTo>
                    <a:lnTo>
                      <a:pt x="1152" y="424"/>
                    </a:lnTo>
                    <a:lnTo>
                      <a:pt x="1104" y="440"/>
                    </a:lnTo>
                    <a:lnTo>
                      <a:pt x="1104" y="440"/>
                    </a:lnTo>
                    <a:lnTo>
                      <a:pt x="1100" y="440"/>
                    </a:lnTo>
                    <a:lnTo>
                      <a:pt x="1098" y="440"/>
                    </a:lnTo>
                    <a:lnTo>
                      <a:pt x="1094" y="438"/>
                    </a:lnTo>
                    <a:lnTo>
                      <a:pt x="1094" y="434"/>
                    </a:lnTo>
                    <a:lnTo>
                      <a:pt x="1072" y="362"/>
                    </a:lnTo>
                    <a:lnTo>
                      <a:pt x="1072" y="362"/>
                    </a:lnTo>
                    <a:lnTo>
                      <a:pt x="1066" y="346"/>
                    </a:lnTo>
                    <a:lnTo>
                      <a:pt x="1022" y="216"/>
                    </a:lnTo>
                    <a:lnTo>
                      <a:pt x="1022" y="216"/>
                    </a:lnTo>
                    <a:lnTo>
                      <a:pt x="1018" y="210"/>
                    </a:lnTo>
                    <a:lnTo>
                      <a:pt x="1012" y="208"/>
                    </a:lnTo>
                    <a:lnTo>
                      <a:pt x="978" y="204"/>
                    </a:lnTo>
                    <a:lnTo>
                      <a:pt x="978" y="204"/>
                    </a:lnTo>
                    <a:lnTo>
                      <a:pt x="972" y="200"/>
                    </a:lnTo>
                    <a:lnTo>
                      <a:pt x="968" y="196"/>
                    </a:lnTo>
                    <a:lnTo>
                      <a:pt x="950" y="86"/>
                    </a:lnTo>
                    <a:lnTo>
                      <a:pt x="950" y="86"/>
                    </a:lnTo>
                    <a:lnTo>
                      <a:pt x="946" y="80"/>
                    </a:lnTo>
                    <a:lnTo>
                      <a:pt x="940" y="74"/>
                    </a:lnTo>
                    <a:lnTo>
                      <a:pt x="822" y="24"/>
                    </a:lnTo>
                    <a:lnTo>
                      <a:pt x="822" y="24"/>
                    </a:lnTo>
                    <a:lnTo>
                      <a:pt x="814" y="22"/>
                    </a:lnTo>
                    <a:lnTo>
                      <a:pt x="806" y="22"/>
                    </a:lnTo>
                    <a:lnTo>
                      <a:pt x="776" y="26"/>
                    </a:lnTo>
                    <a:lnTo>
                      <a:pt x="776" y="26"/>
                    </a:lnTo>
                    <a:lnTo>
                      <a:pt x="770" y="24"/>
                    </a:lnTo>
                    <a:lnTo>
                      <a:pt x="762" y="22"/>
                    </a:lnTo>
                    <a:lnTo>
                      <a:pt x="742" y="4"/>
                    </a:lnTo>
                    <a:lnTo>
                      <a:pt x="742" y="4"/>
                    </a:lnTo>
                    <a:lnTo>
                      <a:pt x="734" y="0"/>
                    </a:lnTo>
                    <a:lnTo>
                      <a:pt x="728" y="2"/>
                    </a:lnTo>
                    <a:lnTo>
                      <a:pt x="704" y="14"/>
                    </a:lnTo>
                    <a:lnTo>
                      <a:pt x="704" y="14"/>
                    </a:lnTo>
                    <a:lnTo>
                      <a:pt x="698" y="18"/>
                    </a:lnTo>
                    <a:lnTo>
                      <a:pt x="694" y="26"/>
                    </a:lnTo>
                    <a:lnTo>
                      <a:pt x="664" y="104"/>
                    </a:lnTo>
                    <a:lnTo>
                      <a:pt x="664" y="104"/>
                    </a:lnTo>
                    <a:lnTo>
                      <a:pt x="662" y="112"/>
                    </a:lnTo>
                    <a:lnTo>
                      <a:pt x="662" y="120"/>
                    </a:lnTo>
                    <a:lnTo>
                      <a:pt x="666" y="132"/>
                    </a:lnTo>
                    <a:lnTo>
                      <a:pt x="666" y="132"/>
                    </a:lnTo>
                    <a:lnTo>
                      <a:pt x="666" y="140"/>
                    </a:lnTo>
                    <a:lnTo>
                      <a:pt x="662" y="146"/>
                    </a:lnTo>
                    <a:lnTo>
                      <a:pt x="636" y="172"/>
                    </a:lnTo>
                    <a:lnTo>
                      <a:pt x="636" y="172"/>
                    </a:lnTo>
                    <a:lnTo>
                      <a:pt x="634" y="174"/>
                    </a:lnTo>
                    <a:lnTo>
                      <a:pt x="632" y="174"/>
                    </a:lnTo>
                    <a:lnTo>
                      <a:pt x="628" y="172"/>
                    </a:lnTo>
                    <a:lnTo>
                      <a:pt x="628" y="170"/>
                    </a:lnTo>
                    <a:lnTo>
                      <a:pt x="614" y="140"/>
                    </a:lnTo>
                    <a:lnTo>
                      <a:pt x="614" y="140"/>
                    </a:lnTo>
                    <a:lnTo>
                      <a:pt x="608" y="134"/>
                    </a:lnTo>
                    <a:lnTo>
                      <a:pt x="604" y="128"/>
                    </a:lnTo>
                    <a:lnTo>
                      <a:pt x="530" y="74"/>
                    </a:lnTo>
                    <a:lnTo>
                      <a:pt x="530" y="74"/>
                    </a:lnTo>
                    <a:lnTo>
                      <a:pt x="526" y="72"/>
                    </a:lnTo>
                    <a:lnTo>
                      <a:pt x="526" y="76"/>
                    </a:lnTo>
                    <a:lnTo>
                      <a:pt x="530" y="88"/>
                    </a:lnTo>
                    <a:lnTo>
                      <a:pt x="530" y="88"/>
                    </a:lnTo>
                    <a:lnTo>
                      <a:pt x="530" y="92"/>
                    </a:lnTo>
                    <a:lnTo>
                      <a:pt x="530" y="94"/>
                    </a:lnTo>
                    <a:lnTo>
                      <a:pt x="528" y="96"/>
                    </a:lnTo>
                    <a:lnTo>
                      <a:pt x="524" y="98"/>
                    </a:lnTo>
                    <a:lnTo>
                      <a:pt x="504" y="102"/>
                    </a:lnTo>
                    <a:lnTo>
                      <a:pt x="504" y="102"/>
                    </a:lnTo>
                    <a:lnTo>
                      <a:pt x="498" y="106"/>
                    </a:lnTo>
                    <a:lnTo>
                      <a:pt x="496" y="112"/>
                    </a:lnTo>
                    <a:lnTo>
                      <a:pt x="498" y="154"/>
                    </a:lnTo>
                    <a:lnTo>
                      <a:pt x="498" y="154"/>
                    </a:lnTo>
                    <a:lnTo>
                      <a:pt x="500" y="162"/>
                    </a:lnTo>
                    <a:lnTo>
                      <a:pt x="504" y="168"/>
                    </a:lnTo>
                    <a:lnTo>
                      <a:pt x="546" y="216"/>
                    </a:lnTo>
                    <a:lnTo>
                      <a:pt x="546" y="216"/>
                    </a:lnTo>
                    <a:lnTo>
                      <a:pt x="548" y="218"/>
                    </a:lnTo>
                    <a:lnTo>
                      <a:pt x="548" y="220"/>
                    </a:lnTo>
                    <a:lnTo>
                      <a:pt x="548" y="222"/>
                    </a:lnTo>
                    <a:lnTo>
                      <a:pt x="544" y="222"/>
                    </a:lnTo>
                    <a:lnTo>
                      <a:pt x="464" y="226"/>
                    </a:lnTo>
                    <a:lnTo>
                      <a:pt x="464" y="226"/>
                    </a:lnTo>
                    <a:lnTo>
                      <a:pt x="462" y="226"/>
                    </a:lnTo>
                    <a:lnTo>
                      <a:pt x="458" y="224"/>
                    </a:lnTo>
                    <a:lnTo>
                      <a:pt x="458" y="222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8" y="218"/>
                    </a:lnTo>
                    <a:lnTo>
                      <a:pt x="456" y="216"/>
                    </a:lnTo>
                    <a:lnTo>
                      <a:pt x="456" y="212"/>
                    </a:lnTo>
                    <a:lnTo>
                      <a:pt x="454" y="212"/>
                    </a:lnTo>
                    <a:lnTo>
                      <a:pt x="450" y="210"/>
                    </a:lnTo>
                    <a:lnTo>
                      <a:pt x="348" y="212"/>
                    </a:lnTo>
                    <a:lnTo>
                      <a:pt x="348" y="212"/>
                    </a:lnTo>
                    <a:lnTo>
                      <a:pt x="340" y="214"/>
                    </a:lnTo>
                    <a:lnTo>
                      <a:pt x="334" y="218"/>
                    </a:lnTo>
                    <a:lnTo>
                      <a:pt x="292" y="256"/>
                    </a:lnTo>
                    <a:lnTo>
                      <a:pt x="292" y="256"/>
                    </a:lnTo>
                    <a:lnTo>
                      <a:pt x="286" y="262"/>
                    </a:lnTo>
                    <a:lnTo>
                      <a:pt x="284" y="268"/>
                    </a:lnTo>
                    <a:lnTo>
                      <a:pt x="272" y="308"/>
                    </a:lnTo>
                    <a:lnTo>
                      <a:pt x="272" y="308"/>
                    </a:lnTo>
                    <a:lnTo>
                      <a:pt x="270" y="316"/>
                    </a:lnTo>
                    <a:lnTo>
                      <a:pt x="274" y="322"/>
                    </a:lnTo>
                    <a:lnTo>
                      <a:pt x="294" y="342"/>
                    </a:lnTo>
                    <a:lnTo>
                      <a:pt x="294" y="342"/>
                    </a:lnTo>
                    <a:lnTo>
                      <a:pt x="296" y="344"/>
                    </a:lnTo>
                    <a:lnTo>
                      <a:pt x="296" y="348"/>
                    </a:lnTo>
                    <a:lnTo>
                      <a:pt x="294" y="350"/>
                    </a:lnTo>
                    <a:lnTo>
                      <a:pt x="292" y="352"/>
                    </a:lnTo>
                    <a:lnTo>
                      <a:pt x="230" y="378"/>
                    </a:lnTo>
                    <a:lnTo>
                      <a:pt x="230" y="378"/>
                    </a:lnTo>
                    <a:lnTo>
                      <a:pt x="226" y="380"/>
                    </a:lnTo>
                    <a:lnTo>
                      <a:pt x="226" y="382"/>
                    </a:lnTo>
                    <a:lnTo>
                      <a:pt x="226" y="386"/>
                    </a:lnTo>
                    <a:lnTo>
                      <a:pt x="226" y="388"/>
                    </a:lnTo>
                    <a:lnTo>
                      <a:pt x="292" y="468"/>
                    </a:lnTo>
                    <a:lnTo>
                      <a:pt x="292" y="468"/>
                    </a:lnTo>
                    <a:lnTo>
                      <a:pt x="294" y="470"/>
                    </a:lnTo>
                    <a:lnTo>
                      <a:pt x="294" y="472"/>
                    </a:lnTo>
                    <a:lnTo>
                      <a:pt x="292" y="474"/>
                    </a:lnTo>
                    <a:lnTo>
                      <a:pt x="290" y="476"/>
                    </a:lnTo>
                    <a:lnTo>
                      <a:pt x="206" y="500"/>
                    </a:lnTo>
                    <a:lnTo>
                      <a:pt x="206" y="500"/>
                    </a:lnTo>
                    <a:lnTo>
                      <a:pt x="198" y="500"/>
                    </a:lnTo>
                    <a:lnTo>
                      <a:pt x="190" y="498"/>
                    </a:lnTo>
                    <a:lnTo>
                      <a:pt x="44" y="446"/>
                    </a:lnTo>
                    <a:lnTo>
                      <a:pt x="44" y="446"/>
                    </a:lnTo>
                    <a:lnTo>
                      <a:pt x="36" y="446"/>
                    </a:lnTo>
                    <a:lnTo>
                      <a:pt x="30" y="448"/>
                    </a:lnTo>
                    <a:lnTo>
                      <a:pt x="2" y="472"/>
                    </a:lnTo>
                    <a:lnTo>
                      <a:pt x="2" y="472"/>
                    </a:lnTo>
                    <a:lnTo>
                      <a:pt x="2" y="474"/>
                    </a:lnTo>
                    <a:lnTo>
                      <a:pt x="0" y="478"/>
                    </a:lnTo>
                    <a:lnTo>
                      <a:pt x="2" y="480"/>
                    </a:lnTo>
                    <a:lnTo>
                      <a:pt x="4" y="482"/>
                    </a:lnTo>
                    <a:lnTo>
                      <a:pt x="104" y="530"/>
                    </a:lnTo>
                    <a:lnTo>
                      <a:pt x="104" y="530"/>
                    </a:lnTo>
                    <a:lnTo>
                      <a:pt x="118" y="536"/>
                    </a:lnTo>
                    <a:lnTo>
                      <a:pt x="302" y="558"/>
                    </a:lnTo>
                    <a:lnTo>
                      <a:pt x="302" y="558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0" y="560"/>
                    </a:lnTo>
                    <a:lnTo>
                      <a:pt x="296" y="564"/>
                    </a:lnTo>
                    <a:lnTo>
                      <a:pt x="278" y="586"/>
                    </a:lnTo>
                    <a:lnTo>
                      <a:pt x="278" y="586"/>
                    </a:lnTo>
                    <a:lnTo>
                      <a:pt x="276" y="588"/>
                    </a:lnTo>
                    <a:lnTo>
                      <a:pt x="276" y="590"/>
                    </a:lnTo>
                    <a:lnTo>
                      <a:pt x="278" y="592"/>
                    </a:lnTo>
                    <a:lnTo>
                      <a:pt x="280" y="594"/>
                    </a:lnTo>
                    <a:lnTo>
                      <a:pt x="342" y="614"/>
                    </a:lnTo>
                    <a:lnTo>
                      <a:pt x="342" y="614"/>
                    </a:lnTo>
                    <a:lnTo>
                      <a:pt x="348" y="612"/>
                    </a:lnTo>
                    <a:lnTo>
                      <a:pt x="354" y="608"/>
                    </a:lnTo>
                    <a:lnTo>
                      <a:pt x="364" y="594"/>
                    </a:lnTo>
                    <a:lnTo>
                      <a:pt x="364" y="594"/>
                    </a:lnTo>
                    <a:lnTo>
                      <a:pt x="368" y="590"/>
                    </a:lnTo>
                    <a:lnTo>
                      <a:pt x="376" y="590"/>
                    </a:lnTo>
                    <a:lnTo>
                      <a:pt x="394" y="592"/>
                    </a:lnTo>
                    <a:lnTo>
                      <a:pt x="394" y="592"/>
                    </a:lnTo>
                    <a:lnTo>
                      <a:pt x="398" y="592"/>
                    </a:lnTo>
                    <a:lnTo>
                      <a:pt x="400" y="592"/>
                    </a:lnTo>
                    <a:lnTo>
                      <a:pt x="402" y="588"/>
                    </a:lnTo>
                    <a:lnTo>
                      <a:pt x="404" y="586"/>
                    </a:lnTo>
                    <a:lnTo>
                      <a:pt x="406" y="574"/>
                    </a:lnTo>
                    <a:lnTo>
                      <a:pt x="406" y="574"/>
                    </a:lnTo>
                    <a:lnTo>
                      <a:pt x="406" y="568"/>
                    </a:lnTo>
                    <a:lnTo>
                      <a:pt x="406" y="566"/>
                    </a:lnTo>
                    <a:lnTo>
                      <a:pt x="406" y="566"/>
                    </a:lnTo>
                    <a:lnTo>
                      <a:pt x="404" y="564"/>
                    </a:lnTo>
                    <a:lnTo>
                      <a:pt x="404" y="560"/>
                    </a:lnTo>
                    <a:lnTo>
                      <a:pt x="404" y="560"/>
                    </a:lnTo>
                    <a:lnTo>
                      <a:pt x="408" y="556"/>
                    </a:lnTo>
                    <a:lnTo>
                      <a:pt x="414" y="554"/>
                    </a:lnTo>
                    <a:lnTo>
                      <a:pt x="494" y="550"/>
                    </a:lnTo>
                    <a:lnTo>
                      <a:pt x="494" y="550"/>
                    </a:lnTo>
                    <a:lnTo>
                      <a:pt x="496" y="552"/>
                    </a:lnTo>
                    <a:lnTo>
                      <a:pt x="498" y="552"/>
                    </a:lnTo>
                    <a:lnTo>
                      <a:pt x="498" y="554"/>
                    </a:lnTo>
                    <a:lnTo>
                      <a:pt x="498" y="558"/>
                    </a:lnTo>
                    <a:lnTo>
                      <a:pt x="490" y="572"/>
                    </a:lnTo>
                    <a:lnTo>
                      <a:pt x="490" y="572"/>
                    </a:lnTo>
                    <a:lnTo>
                      <a:pt x="484" y="576"/>
                    </a:lnTo>
                    <a:lnTo>
                      <a:pt x="478" y="578"/>
                    </a:lnTo>
                    <a:lnTo>
                      <a:pt x="448" y="574"/>
                    </a:lnTo>
                    <a:lnTo>
                      <a:pt x="448" y="574"/>
                    </a:lnTo>
                    <a:lnTo>
                      <a:pt x="444" y="574"/>
                    </a:lnTo>
                    <a:lnTo>
                      <a:pt x="442" y="576"/>
                    </a:lnTo>
                    <a:lnTo>
                      <a:pt x="440" y="57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36" y="596"/>
                    </a:lnTo>
                    <a:lnTo>
                      <a:pt x="438" y="598"/>
                    </a:lnTo>
                    <a:lnTo>
                      <a:pt x="438" y="602"/>
                    </a:lnTo>
                    <a:lnTo>
                      <a:pt x="440" y="604"/>
                    </a:lnTo>
                    <a:lnTo>
                      <a:pt x="444" y="606"/>
                    </a:lnTo>
                    <a:lnTo>
                      <a:pt x="522" y="624"/>
                    </a:lnTo>
                    <a:lnTo>
                      <a:pt x="522" y="624"/>
                    </a:lnTo>
                    <a:lnTo>
                      <a:pt x="528" y="628"/>
                    </a:lnTo>
                    <a:lnTo>
                      <a:pt x="530" y="634"/>
                    </a:lnTo>
                    <a:lnTo>
                      <a:pt x="534" y="660"/>
                    </a:lnTo>
                    <a:lnTo>
                      <a:pt x="534" y="660"/>
                    </a:lnTo>
                    <a:lnTo>
                      <a:pt x="538" y="666"/>
                    </a:lnTo>
                    <a:lnTo>
                      <a:pt x="544" y="668"/>
                    </a:lnTo>
                    <a:lnTo>
                      <a:pt x="596" y="674"/>
                    </a:lnTo>
                    <a:lnTo>
                      <a:pt x="596" y="674"/>
                    </a:lnTo>
                    <a:lnTo>
                      <a:pt x="604" y="678"/>
                    </a:lnTo>
                    <a:lnTo>
                      <a:pt x="610" y="682"/>
                    </a:lnTo>
                    <a:lnTo>
                      <a:pt x="704" y="808"/>
                    </a:lnTo>
                    <a:lnTo>
                      <a:pt x="704" y="808"/>
                    </a:lnTo>
                    <a:lnTo>
                      <a:pt x="706" y="816"/>
                    </a:lnTo>
                    <a:lnTo>
                      <a:pt x="708" y="822"/>
                    </a:lnTo>
                    <a:lnTo>
                      <a:pt x="724" y="1086"/>
                    </a:lnTo>
                    <a:lnTo>
                      <a:pt x="724" y="1086"/>
                    </a:lnTo>
                    <a:lnTo>
                      <a:pt x="722" y="1102"/>
                    </a:lnTo>
                    <a:lnTo>
                      <a:pt x="718" y="1144"/>
                    </a:lnTo>
                    <a:lnTo>
                      <a:pt x="718" y="1144"/>
                    </a:lnTo>
                    <a:lnTo>
                      <a:pt x="716" y="1146"/>
                    </a:lnTo>
                    <a:lnTo>
                      <a:pt x="716" y="1148"/>
                    </a:lnTo>
                    <a:lnTo>
                      <a:pt x="712" y="1148"/>
                    </a:lnTo>
                    <a:lnTo>
                      <a:pt x="710" y="1148"/>
                    </a:lnTo>
                    <a:lnTo>
                      <a:pt x="704" y="1146"/>
                    </a:lnTo>
                    <a:lnTo>
                      <a:pt x="704" y="1146"/>
                    </a:lnTo>
                    <a:lnTo>
                      <a:pt x="696" y="1144"/>
                    </a:lnTo>
                    <a:lnTo>
                      <a:pt x="690" y="1146"/>
                    </a:lnTo>
                    <a:lnTo>
                      <a:pt x="662" y="1160"/>
                    </a:lnTo>
                    <a:lnTo>
                      <a:pt x="662" y="1160"/>
                    </a:lnTo>
                    <a:lnTo>
                      <a:pt x="658" y="1166"/>
                    </a:lnTo>
                    <a:lnTo>
                      <a:pt x="658" y="1172"/>
                    </a:lnTo>
                    <a:lnTo>
                      <a:pt x="678" y="1288"/>
                    </a:lnTo>
                    <a:lnTo>
                      <a:pt x="678" y="1288"/>
                    </a:lnTo>
                    <a:lnTo>
                      <a:pt x="680" y="1290"/>
                    </a:lnTo>
                    <a:lnTo>
                      <a:pt x="682" y="1288"/>
                    </a:lnTo>
                    <a:lnTo>
                      <a:pt x="710" y="1206"/>
                    </a:lnTo>
                    <a:lnTo>
                      <a:pt x="710" y="1206"/>
                    </a:lnTo>
                    <a:lnTo>
                      <a:pt x="718" y="1192"/>
                    </a:lnTo>
                    <a:lnTo>
                      <a:pt x="732" y="1172"/>
                    </a:lnTo>
                    <a:lnTo>
                      <a:pt x="732" y="1172"/>
                    </a:lnTo>
                    <a:lnTo>
                      <a:pt x="738" y="1168"/>
                    </a:lnTo>
                    <a:lnTo>
                      <a:pt x="746" y="1168"/>
                    </a:lnTo>
                    <a:lnTo>
                      <a:pt x="768" y="1170"/>
                    </a:lnTo>
                    <a:lnTo>
                      <a:pt x="768" y="1170"/>
                    </a:lnTo>
                    <a:lnTo>
                      <a:pt x="774" y="1172"/>
                    </a:lnTo>
                    <a:lnTo>
                      <a:pt x="776" y="1178"/>
                    </a:lnTo>
                    <a:lnTo>
                      <a:pt x="778" y="1230"/>
                    </a:lnTo>
                    <a:lnTo>
                      <a:pt x="778" y="1230"/>
                    </a:lnTo>
                    <a:lnTo>
                      <a:pt x="776" y="1234"/>
                    </a:lnTo>
                    <a:lnTo>
                      <a:pt x="776" y="1236"/>
                    </a:lnTo>
                    <a:lnTo>
                      <a:pt x="772" y="1238"/>
                    </a:lnTo>
                    <a:lnTo>
                      <a:pt x="770" y="1238"/>
                    </a:lnTo>
                    <a:lnTo>
                      <a:pt x="762" y="1236"/>
                    </a:lnTo>
                    <a:lnTo>
                      <a:pt x="762" y="1236"/>
                    </a:lnTo>
                    <a:lnTo>
                      <a:pt x="758" y="1238"/>
                    </a:lnTo>
                    <a:lnTo>
                      <a:pt x="756" y="1238"/>
                    </a:lnTo>
                    <a:lnTo>
                      <a:pt x="756" y="1240"/>
                    </a:lnTo>
                    <a:lnTo>
                      <a:pt x="756" y="1244"/>
                    </a:lnTo>
                    <a:lnTo>
                      <a:pt x="776" y="1330"/>
                    </a:lnTo>
                    <a:lnTo>
                      <a:pt x="776" y="1330"/>
                    </a:lnTo>
                    <a:lnTo>
                      <a:pt x="780" y="1344"/>
                    </a:lnTo>
                    <a:lnTo>
                      <a:pt x="800" y="1494"/>
                    </a:lnTo>
                    <a:lnTo>
                      <a:pt x="800" y="1494"/>
                    </a:lnTo>
                    <a:lnTo>
                      <a:pt x="800" y="1500"/>
                    </a:lnTo>
                    <a:lnTo>
                      <a:pt x="796" y="1508"/>
                    </a:lnTo>
                    <a:lnTo>
                      <a:pt x="786" y="1516"/>
                    </a:lnTo>
                    <a:lnTo>
                      <a:pt x="786" y="1516"/>
                    </a:lnTo>
                    <a:lnTo>
                      <a:pt x="784" y="1522"/>
                    </a:lnTo>
                    <a:lnTo>
                      <a:pt x="784" y="1530"/>
                    </a:lnTo>
                    <a:lnTo>
                      <a:pt x="786" y="1534"/>
                    </a:lnTo>
                    <a:lnTo>
                      <a:pt x="842" y="1524"/>
                    </a:lnTo>
                    <a:lnTo>
                      <a:pt x="1782" y="1570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52" name="Freeform 90"/>
              <p:cNvSpPr>
                <a:spLocks/>
              </p:cNvSpPr>
              <p:nvPr/>
            </p:nvSpPr>
            <p:spPr bwMode="auto">
              <a:xfrm>
                <a:off x="5819775" y="1892300"/>
                <a:ext cx="1588" cy="190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h="12">
                    <a:moveTo>
                      <a:pt x="0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58" name="Freeform 94"/>
              <p:cNvSpPr>
                <a:spLocks/>
              </p:cNvSpPr>
              <p:nvPr/>
            </p:nvSpPr>
            <p:spPr bwMode="auto">
              <a:xfrm>
                <a:off x="5768975" y="1466850"/>
                <a:ext cx="15875" cy="6350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8" y="4"/>
                  </a:cxn>
                  <a:cxn ang="0">
                    <a:pos x="10" y="2"/>
                  </a:cxn>
                  <a:cxn ang="0">
                    <a:pos x="10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10" h="4">
                    <a:moveTo>
                      <a:pt x="8" y="4"/>
                    </a:moveTo>
                    <a:lnTo>
                      <a:pt x="8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59" name="Freeform 97"/>
              <p:cNvSpPr>
                <a:spLocks/>
              </p:cNvSpPr>
              <p:nvPr/>
            </p:nvSpPr>
            <p:spPr bwMode="auto">
              <a:xfrm>
                <a:off x="5981700" y="981075"/>
                <a:ext cx="514350" cy="463550"/>
              </a:xfrm>
              <a:custGeom>
                <a:avLst/>
                <a:gdLst/>
                <a:ahLst/>
                <a:cxnLst>
                  <a:cxn ang="0">
                    <a:pos x="270" y="92"/>
                  </a:cxn>
                  <a:cxn ang="0">
                    <a:pos x="270" y="84"/>
                  </a:cxn>
                  <a:cxn ang="0">
                    <a:pos x="286" y="26"/>
                  </a:cxn>
                  <a:cxn ang="0">
                    <a:pos x="288" y="22"/>
                  </a:cxn>
                  <a:cxn ang="0">
                    <a:pos x="284" y="18"/>
                  </a:cxn>
                  <a:cxn ang="0">
                    <a:pos x="228" y="10"/>
                  </a:cxn>
                  <a:cxn ang="0">
                    <a:pos x="224" y="10"/>
                  </a:cxn>
                  <a:cxn ang="0">
                    <a:pos x="220" y="14"/>
                  </a:cxn>
                  <a:cxn ang="0">
                    <a:pos x="210" y="80"/>
                  </a:cxn>
                  <a:cxn ang="0">
                    <a:pos x="210" y="82"/>
                  </a:cxn>
                  <a:cxn ang="0">
                    <a:pos x="206" y="84"/>
                  </a:cxn>
                  <a:cxn ang="0">
                    <a:pos x="130" y="4"/>
                  </a:cxn>
                  <a:cxn ang="0">
                    <a:pos x="124" y="0"/>
                  </a:cxn>
                  <a:cxn ang="0">
                    <a:pos x="30" y="38"/>
                  </a:cxn>
                  <a:cxn ang="0">
                    <a:pos x="26" y="42"/>
                  </a:cxn>
                  <a:cxn ang="0">
                    <a:pos x="30" y="76"/>
                  </a:cxn>
                  <a:cxn ang="0">
                    <a:pos x="30" y="84"/>
                  </a:cxn>
                  <a:cxn ang="0">
                    <a:pos x="16" y="116"/>
                  </a:cxn>
                  <a:cxn ang="0">
                    <a:pos x="16" y="120"/>
                  </a:cxn>
                  <a:cxn ang="0">
                    <a:pos x="18" y="126"/>
                  </a:cxn>
                  <a:cxn ang="0">
                    <a:pos x="62" y="142"/>
                  </a:cxn>
                  <a:cxn ang="0">
                    <a:pos x="64" y="144"/>
                  </a:cxn>
                  <a:cxn ang="0">
                    <a:pos x="8" y="148"/>
                  </a:cxn>
                  <a:cxn ang="0">
                    <a:pos x="4" y="148"/>
                  </a:cxn>
                  <a:cxn ang="0">
                    <a:pos x="0" y="152"/>
                  </a:cxn>
                  <a:cxn ang="0">
                    <a:pos x="4" y="182"/>
                  </a:cxn>
                  <a:cxn ang="0">
                    <a:pos x="6" y="188"/>
                  </a:cxn>
                  <a:cxn ang="0">
                    <a:pos x="52" y="222"/>
                  </a:cxn>
                  <a:cxn ang="0">
                    <a:pos x="56" y="226"/>
                  </a:cxn>
                  <a:cxn ang="0">
                    <a:pos x="48" y="256"/>
                  </a:cxn>
                  <a:cxn ang="0">
                    <a:pos x="48" y="260"/>
                  </a:cxn>
                  <a:cxn ang="0">
                    <a:pos x="50" y="264"/>
                  </a:cxn>
                  <a:cxn ang="0">
                    <a:pos x="130" y="288"/>
                  </a:cxn>
                  <a:cxn ang="0">
                    <a:pos x="138" y="288"/>
                  </a:cxn>
                  <a:cxn ang="0">
                    <a:pos x="202" y="272"/>
                  </a:cxn>
                  <a:cxn ang="0">
                    <a:pos x="210" y="272"/>
                  </a:cxn>
                  <a:cxn ang="0">
                    <a:pos x="238" y="284"/>
                  </a:cxn>
                  <a:cxn ang="0">
                    <a:pos x="254" y="288"/>
                  </a:cxn>
                  <a:cxn ang="0">
                    <a:pos x="284" y="292"/>
                  </a:cxn>
                  <a:cxn ang="0">
                    <a:pos x="298" y="288"/>
                  </a:cxn>
                  <a:cxn ang="0">
                    <a:pos x="312" y="276"/>
                  </a:cxn>
                  <a:cxn ang="0">
                    <a:pos x="320" y="262"/>
                  </a:cxn>
                  <a:cxn ang="0">
                    <a:pos x="324" y="222"/>
                  </a:cxn>
                  <a:cxn ang="0">
                    <a:pos x="318" y="210"/>
                  </a:cxn>
                  <a:cxn ang="0">
                    <a:pos x="290" y="186"/>
                  </a:cxn>
                  <a:cxn ang="0">
                    <a:pos x="282" y="174"/>
                  </a:cxn>
                </a:cxnLst>
                <a:rect l="0" t="0" r="r" b="b"/>
                <a:pathLst>
                  <a:path w="324" h="292">
                    <a:moveTo>
                      <a:pt x="282" y="174"/>
                    </a:moveTo>
                    <a:lnTo>
                      <a:pt x="270" y="92"/>
                    </a:lnTo>
                    <a:lnTo>
                      <a:pt x="270" y="92"/>
                    </a:lnTo>
                    <a:lnTo>
                      <a:pt x="270" y="84"/>
                    </a:lnTo>
                    <a:lnTo>
                      <a:pt x="272" y="76"/>
                    </a:lnTo>
                    <a:lnTo>
                      <a:pt x="286" y="26"/>
                    </a:lnTo>
                    <a:lnTo>
                      <a:pt x="286" y="26"/>
                    </a:lnTo>
                    <a:lnTo>
                      <a:pt x="288" y="22"/>
                    </a:lnTo>
                    <a:lnTo>
                      <a:pt x="286" y="20"/>
                    </a:lnTo>
                    <a:lnTo>
                      <a:pt x="284" y="18"/>
                    </a:lnTo>
                    <a:lnTo>
                      <a:pt x="282" y="16"/>
                    </a:lnTo>
                    <a:lnTo>
                      <a:pt x="228" y="10"/>
                    </a:lnTo>
                    <a:lnTo>
                      <a:pt x="228" y="10"/>
                    </a:lnTo>
                    <a:lnTo>
                      <a:pt x="224" y="10"/>
                    </a:lnTo>
                    <a:lnTo>
                      <a:pt x="222" y="12"/>
                    </a:lnTo>
                    <a:lnTo>
                      <a:pt x="220" y="14"/>
                    </a:lnTo>
                    <a:lnTo>
                      <a:pt x="218" y="18"/>
                    </a:lnTo>
                    <a:lnTo>
                      <a:pt x="210" y="80"/>
                    </a:lnTo>
                    <a:lnTo>
                      <a:pt x="210" y="80"/>
                    </a:lnTo>
                    <a:lnTo>
                      <a:pt x="210" y="82"/>
                    </a:lnTo>
                    <a:lnTo>
                      <a:pt x="208" y="84"/>
                    </a:lnTo>
                    <a:lnTo>
                      <a:pt x="206" y="84"/>
                    </a:lnTo>
                    <a:lnTo>
                      <a:pt x="204" y="82"/>
                    </a:lnTo>
                    <a:lnTo>
                      <a:pt x="130" y="4"/>
                    </a:lnTo>
                    <a:lnTo>
                      <a:pt x="130" y="4"/>
                    </a:lnTo>
                    <a:lnTo>
                      <a:pt x="124" y="0"/>
                    </a:lnTo>
                    <a:lnTo>
                      <a:pt x="118" y="2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26" y="42"/>
                    </a:lnTo>
                    <a:lnTo>
                      <a:pt x="24" y="48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30" y="84"/>
                    </a:lnTo>
                    <a:lnTo>
                      <a:pt x="28" y="90"/>
                    </a:lnTo>
                    <a:lnTo>
                      <a:pt x="16" y="116"/>
                    </a:lnTo>
                    <a:lnTo>
                      <a:pt x="16" y="116"/>
                    </a:lnTo>
                    <a:lnTo>
                      <a:pt x="16" y="120"/>
                    </a:lnTo>
                    <a:lnTo>
                      <a:pt x="16" y="122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62" y="142"/>
                    </a:lnTo>
                    <a:lnTo>
                      <a:pt x="62" y="142"/>
                    </a:lnTo>
                    <a:lnTo>
                      <a:pt x="64" y="144"/>
                    </a:lnTo>
                    <a:lnTo>
                      <a:pt x="62" y="144"/>
                    </a:lnTo>
                    <a:lnTo>
                      <a:pt x="8" y="148"/>
                    </a:lnTo>
                    <a:lnTo>
                      <a:pt x="8" y="148"/>
                    </a:lnTo>
                    <a:lnTo>
                      <a:pt x="4" y="148"/>
                    </a:lnTo>
                    <a:lnTo>
                      <a:pt x="2" y="150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6" y="188"/>
                    </a:lnTo>
                    <a:lnTo>
                      <a:pt x="12" y="194"/>
                    </a:lnTo>
                    <a:lnTo>
                      <a:pt x="52" y="222"/>
                    </a:lnTo>
                    <a:lnTo>
                      <a:pt x="52" y="222"/>
                    </a:lnTo>
                    <a:lnTo>
                      <a:pt x="56" y="226"/>
                    </a:lnTo>
                    <a:lnTo>
                      <a:pt x="56" y="234"/>
                    </a:lnTo>
                    <a:lnTo>
                      <a:pt x="48" y="256"/>
                    </a:lnTo>
                    <a:lnTo>
                      <a:pt x="48" y="256"/>
                    </a:lnTo>
                    <a:lnTo>
                      <a:pt x="48" y="260"/>
                    </a:lnTo>
                    <a:lnTo>
                      <a:pt x="48" y="262"/>
                    </a:lnTo>
                    <a:lnTo>
                      <a:pt x="50" y="264"/>
                    </a:lnTo>
                    <a:lnTo>
                      <a:pt x="52" y="266"/>
                    </a:lnTo>
                    <a:lnTo>
                      <a:pt x="130" y="288"/>
                    </a:lnTo>
                    <a:lnTo>
                      <a:pt x="130" y="288"/>
                    </a:lnTo>
                    <a:lnTo>
                      <a:pt x="138" y="288"/>
                    </a:lnTo>
                    <a:lnTo>
                      <a:pt x="144" y="288"/>
                    </a:lnTo>
                    <a:lnTo>
                      <a:pt x="202" y="272"/>
                    </a:lnTo>
                    <a:lnTo>
                      <a:pt x="202" y="272"/>
                    </a:lnTo>
                    <a:lnTo>
                      <a:pt x="210" y="272"/>
                    </a:lnTo>
                    <a:lnTo>
                      <a:pt x="218" y="274"/>
                    </a:lnTo>
                    <a:lnTo>
                      <a:pt x="238" y="284"/>
                    </a:lnTo>
                    <a:lnTo>
                      <a:pt x="238" y="284"/>
                    </a:lnTo>
                    <a:lnTo>
                      <a:pt x="254" y="288"/>
                    </a:lnTo>
                    <a:lnTo>
                      <a:pt x="284" y="292"/>
                    </a:lnTo>
                    <a:lnTo>
                      <a:pt x="284" y="292"/>
                    </a:lnTo>
                    <a:lnTo>
                      <a:pt x="290" y="292"/>
                    </a:lnTo>
                    <a:lnTo>
                      <a:pt x="298" y="288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6" y="270"/>
                    </a:lnTo>
                    <a:lnTo>
                      <a:pt x="320" y="262"/>
                    </a:lnTo>
                    <a:lnTo>
                      <a:pt x="324" y="222"/>
                    </a:lnTo>
                    <a:lnTo>
                      <a:pt x="324" y="222"/>
                    </a:lnTo>
                    <a:lnTo>
                      <a:pt x="322" y="214"/>
                    </a:lnTo>
                    <a:lnTo>
                      <a:pt x="318" y="210"/>
                    </a:lnTo>
                    <a:lnTo>
                      <a:pt x="290" y="186"/>
                    </a:lnTo>
                    <a:lnTo>
                      <a:pt x="290" y="186"/>
                    </a:lnTo>
                    <a:lnTo>
                      <a:pt x="286" y="180"/>
                    </a:lnTo>
                    <a:lnTo>
                      <a:pt x="282" y="174"/>
                    </a:lnTo>
                    <a:lnTo>
                      <a:pt x="282" y="174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70" name="Freeform 101"/>
              <p:cNvSpPr>
                <a:spLocks/>
              </p:cNvSpPr>
              <p:nvPr/>
            </p:nvSpPr>
            <p:spPr bwMode="auto">
              <a:xfrm>
                <a:off x="3054350" y="346075"/>
                <a:ext cx="28575" cy="60325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4" y="2"/>
                  </a:cxn>
                  <a:cxn ang="0">
                    <a:pos x="0" y="30"/>
                  </a:cxn>
                  <a:cxn ang="0">
                    <a:pos x="0" y="30"/>
                  </a:cxn>
                  <a:cxn ang="0">
                    <a:pos x="2" y="32"/>
                  </a:cxn>
                  <a:cxn ang="0">
                    <a:pos x="2" y="36"/>
                  </a:cxn>
                  <a:cxn ang="0">
                    <a:pos x="4" y="38"/>
                  </a:cxn>
                  <a:cxn ang="0">
                    <a:pos x="8" y="38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18" y="36"/>
                  </a:cxn>
                  <a:cxn ang="0">
                    <a:pos x="18" y="32"/>
                  </a:cxn>
                  <a:cxn ang="0">
                    <a:pos x="8" y="2"/>
                  </a:cxn>
                </a:cxnLst>
                <a:rect l="0" t="0" r="r" b="b"/>
                <a:pathLst>
                  <a:path w="18" h="38">
                    <a:moveTo>
                      <a:pt x="8" y="2"/>
                    </a:moveTo>
                    <a:lnTo>
                      <a:pt x="8" y="2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2" y="36"/>
                    </a:lnTo>
                    <a:lnTo>
                      <a:pt x="4" y="38"/>
                    </a:lnTo>
                    <a:lnTo>
                      <a:pt x="8" y="38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18" y="36"/>
                    </a:lnTo>
                    <a:lnTo>
                      <a:pt x="18" y="32"/>
                    </a:lnTo>
                    <a:lnTo>
                      <a:pt x="8" y="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71" name="Freeform 105"/>
              <p:cNvSpPr>
                <a:spLocks/>
              </p:cNvSpPr>
              <p:nvPr/>
            </p:nvSpPr>
            <p:spPr bwMode="auto">
              <a:xfrm>
                <a:off x="3340100" y="876300"/>
                <a:ext cx="314325" cy="187325"/>
              </a:xfrm>
              <a:custGeom>
                <a:avLst/>
                <a:gdLst/>
                <a:ahLst/>
                <a:cxnLst>
                  <a:cxn ang="0">
                    <a:pos x="196" y="78"/>
                  </a:cxn>
                  <a:cxn ang="0">
                    <a:pos x="64" y="2"/>
                  </a:cxn>
                  <a:cxn ang="0">
                    <a:pos x="64" y="2"/>
                  </a:cxn>
                  <a:cxn ang="0">
                    <a:pos x="58" y="0"/>
                  </a:cxn>
                  <a:cxn ang="0">
                    <a:pos x="50" y="0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0" y="6"/>
                  </a:cxn>
                  <a:cxn ang="0">
                    <a:pos x="2" y="10"/>
                  </a:cxn>
                  <a:cxn ang="0">
                    <a:pos x="164" y="118"/>
                  </a:cxn>
                  <a:cxn ang="0">
                    <a:pos x="164" y="118"/>
                  </a:cxn>
                  <a:cxn ang="0">
                    <a:pos x="168" y="118"/>
                  </a:cxn>
                  <a:cxn ang="0">
                    <a:pos x="170" y="118"/>
                  </a:cxn>
                  <a:cxn ang="0">
                    <a:pos x="174" y="118"/>
                  </a:cxn>
                  <a:cxn ang="0">
                    <a:pos x="176" y="116"/>
                  </a:cxn>
                  <a:cxn ang="0">
                    <a:pos x="198" y="88"/>
                  </a:cxn>
                  <a:cxn ang="0">
                    <a:pos x="198" y="88"/>
                  </a:cxn>
                  <a:cxn ang="0">
                    <a:pos x="198" y="86"/>
                  </a:cxn>
                  <a:cxn ang="0">
                    <a:pos x="198" y="82"/>
                  </a:cxn>
                  <a:cxn ang="0">
                    <a:pos x="198" y="80"/>
                  </a:cxn>
                  <a:cxn ang="0">
                    <a:pos x="196" y="78"/>
                  </a:cxn>
                  <a:cxn ang="0">
                    <a:pos x="196" y="78"/>
                  </a:cxn>
                </a:cxnLst>
                <a:rect l="0" t="0" r="r" b="b"/>
                <a:pathLst>
                  <a:path w="198" h="118">
                    <a:moveTo>
                      <a:pt x="196" y="78"/>
                    </a:moveTo>
                    <a:lnTo>
                      <a:pt x="64" y="2"/>
                    </a:lnTo>
                    <a:lnTo>
                      <a:pt x="64" y="2"/>
                    </a:lnTo>
                    <a:lnTo>
                      <a:pt x="58" y="0"/>
                    </a:lnTo>
                    <a:lnTo>
                      <a:pt x="50" y="0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164" y="118"/>
                    </a:lnTo>
                    <a:lnTo>
                      <a:pt x="164" y="118"/>
                    </a:lnTo>
                    <a:lnTo>
                      <a:pt x="168" y="118"/>
                    </a:lnTo>
                    <a:lnTo>
                      <a:pt x="170" y="118"/>
                    </a:lnTo>
                    <a:lnTo>
                      <a:pt x="174" y="118"/>
                    </a:lnTo>
                    <a:lnTo>
                      <a:pt x="176" y="116"/>
                    </a:lnTo>
                    <a:lnTo>
                      <a:pt x="198" y="88"/>
                    </a:lnTo>
                    <a:lnTo>
                      <a:pt x="198" y="88"/>
                    </a:lnTo>
                    <a:lnTo>
                      <a:pt x="198" y="86"/>
                    </a:lnTo>
                    <a:lnTo>
                      <a:pt x="198" y="82"/>
                    </a:lnTo>
                    <a:lnTo>
                      <a:pt x="198" y="80"/>
                    </a:lnTo>
                    <a:lnTo>
                      <a:pt x="196" y="78"/>
                    </a:lnTo>
                    <a:lnTo>
                      <a:pt x="196" y="7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73" name="Freeform 106"/>
              <p:cNvSpPr>
                <a:spLocks/>
              </p:cNvSpPr>
              <p:nvPr/>
            </p:nvSpPr>
            <p:spPr bwMode="auto">
              <a:xfrm>
                <a:off x="3086100" y="460375"/>
                <a:ext cx="266700" cy="393700"/>
              </a:xfrm>
              <a:custGeom>
                <a:avLst/>
                <a:gdLst/>
                <a:ahLst/>
                <a:cxnLst>
                  <a:cxn ang="0">
                    <a:pos x="168" y="232"/>
                  </a:cxn>
                  <a:cxn ang="0">
                    <a:pos x="48" y="24"/>
                  </a:cxn>
                  <a:cxn ang="0">
                    <a:pos x="48" y="24"/>
                  </a:cxn>
                  <a:cxn ang="0">
                    <a:pos x="44" y="18"/>
                  </a:cxn>
                  <a:cxn ang="0">
                    <a:pos x="38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130" y="244"/>
                  </a:cxn>
                  <a:cxn ang="0">
                    <a:pos x="130" y="244"/>
                  </a:cxn>
                  <a:cxn ang="0">
                    <a:pos x="134" y="248"/>
                  </a:cxn>
                  <a:cxn ang="0">
                    <a:pos x="142" y="248"/>
                  </a:cxn>
                  <a:cxn ang="0">
                    <a:pos x="164" y="242"/>
                  </a:cxn>
                  <a:cxn ang="0">
                    <a:pos x="164" y="242"/>
                  </a:cxn>
                  <a:cxn ang="0">
                    <a:pos x="166" y="240"/>
                  </a:cxn>
                  <a:cxn ang="0">
                    <a:pos x="168" y="238"/>
                  </a:cxn>
                  <a:cxn ang="0">
                    <a:pos x="168" y="234"/>
                  </a:cxn>
                  <a:cxn ang="0">
                    <a:pos x="168" y="232"/>
                  </a:cxn>
                  <a:cxn ang="0">
                    <a:pos x="168" y="232"/>
                  </a:cxn>
                </a:cxnLst>
                <a:rect l="0" t="0" r="r" b="b"/>
                <a:pathLst>
                  <a:path w="168" h="248">
                    <a:moveTo>
                      <a:pt x="168" y="232"/>
                    </a:moveTo>
                    <a:lnTo>
                      <a:pt x="48" y="24"/>
                    </a:lnTo>
                    <a:lnTo>
                      <a:pt x="48" y="24"/>
                    </a:lnTo>
                    <a:lnTo>
                      <a:pt x="44" y="18"/>
                    </a:lnTo>
                    <a:lnTo>
                      <a:pt x="38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30" y="244"/>
                    </a:lnTo>
                    <a:lnTo>
                      <a:pt x="130" y="244"/>
                    </a:lnTo>
                    <a:lnTo>
                      <a:pt x="134" y="248"/>
                    </a:lnTo>
                    <a:lnTo>
                      <a:pt x="142" y="248"/>
                    </a:lnTo>
                    <a:lnTo>
                      <a:pt x="164" y="242"/>
                    </a:lnTo>
                    <a:lnTo>
                      <a:pt x="164" y="242"/>
                    </a:lnTo>
                    <a:lnTo>
                      <a:pt x="166" y="240"/>
                    </a:lnTo>
                    <a:lnTo>
                      <a:pt x="168" y="238"/>
                    </a:lnTo>
                    <a:lnTo>
                      <a:pt x="168" y="234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74" name="Freeform 107"/>
              <p:cNvSpPr>
                <a:spLocks/>
              </p:cNvSpPr>
              <p:nvPr/>
            </p:nvSpPr>
            <p:spPr bwMode="auto">
              <a:xfrm>
                <a:off x="7172325" y="1914525"/>
                <a:ext cx="88900" cy="57150"/>
              </a:xfrm>
              <a:custGeom>
                <a:avLst/>
                <a:gdLst/>
                <a:ahLst/>
                <a:cxnLst>
                  <a:cxn ang="0">
                    <a:pos x="54" y="18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6" y="30"/>
                  </a:cxn>
                  <a:cxn ang="0">
                    <a:pos x="6" y="30"/>
                  </a:cxn>
                  <a:cxn ang="0">
                    <a:pos x="8" y="32"/>
                  </a:cxn>
                  <a:cxn ang="0">
                    <a:pos x="10" y="34"/>
                  </a:cxn>
                  <a:cxn ang="0">
                    <a:pos x="14" y="36"/>
                  </a:cxn>
                  <a:cxn ang="0">
                    <a:pos x="16" y="3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56" y="20"/>
                  </a:cxn>
                  <a:cxn ang="0">
                    <a:pos x="54" y="18"/>
                  </a:cxn>
                  <a:cxn ang="0">
                    <a:pos x="54" y="18"/>
                  </a:cxn>
                </a:cxnLst>
                <a:rect l="0" t="0" r="r" b="b"/>
                <a:pathLst>
                  <a:path w="56" h="36">
                    <a:moveTo>
                      <a:pt x="54" y="18"/>
                    </a:moveTo>
                    <a:lnTo>
                      <a:pt x="6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30"/>
                    </a:lnTo>
                    <a:lnTo>
                      <a:pt x="6" y="30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4" y="36"/>
                    </a:lnTo>
                    <a:lnTo>
                      <a:pt x="16" y="3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56" y="20"/>
                    </a:lnTo>
                    <a:lnTo>
                      <a:pt x="54" y="18"/>
                    </a:lnTo>
                    <a:lnTo>
                      <a:pt x="54" y="18"/>
                    </a:lnTo>
                    <a:close/>
                  </a:path>
                </a:pathLst>
              </a:custGeom>
              <a:grpFill/>
              <a:ln w="63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</p:grpSp>
      </p:grpSp>
      <p:sp>
        <p:nvSpPr>
          <p:cNvPr id="33865" name="Tekstboks 65"/>
          <p:cNvSpPr txBox="1">
            <a:spLocks noChangeArrowheads="1"/>
          </p:cNvSpPr>
          <p:nvPr/>
        </p:nvSpPr>
        <p:spPr bwMode="auto">
          <a:xfrm>
            <a:off x="4867275" y="2471804"/>
            <a:ext cx="1362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bg1">
                    <a:lumMod val="10000"/>
                  </a:schemeClr>
                </a:solidFill>
              </a:rPr>
              <a:t>193</a:t>
            </a:r>
            <a:r>
              <a:rPr lang="da-DK" sz="3600" b="1" dirty="0" smtClean="0">
                <a:noFill/>
              </a:rPr>
              <a:t>3</a:t>
            </a:r>
            <a:endParaRPr lang="da-DK" sz="3600" b="1" dirty="0">
              <a:noFill/>
            </a:endParaRPr>
          </a:p>
        </p:txBody>
      </p:sp>
      <p:grpSp>
        <p:nvGrpSpPr>
          <p:cNvPr id="33805" name="Gruppe 96"/>
          <p:cNvGrpSpPr>
            <a:grpSpLocks/>
          </p:cNvGrpSpPr>
          <p:nvPr/>
        </p:nvGrpSpPr>
        <p:grpSpPr bwMode="auto">
          <a:xfrm>
            <a:off x="7078663" y="3897313"/>
            <a:ext cx="922337" cy="889000"/>
            <a:chOff x="6587497" y="1021715"/>
            <a:chExt cx="1383030" cy="1333500"/>
          </a:xfrm>
        </p:grpSpPr>
        <p:grpSp>
          <p:nvGrpSpPr>
            <p:cNvPr id="33850" name="Gruppe 95"/>
            <p:cNvGrpSpPr>
              <a:grpSpLocks/>
            </p:cNvGrpSpPr>
            <p:nvPr/>
          </p:nvGrpSpPr>
          <p:grpSpPr bwMode="auto">
            <a:xfrm>
              <a:off x="6587498" y="1793241"/>
              <a:ext cx="1383029" cy="488950"/>
              <a:chOff x="6115058" y="3926841"/>
              <a:chExt cx="1383029" cy="488950"/>
            </a:xfrm>
          </p:grpSpPr>
          <p:sp>
            <p:nvSpPr>
              <p:cNvPr id="96" name="Freeform 14"/>
              <p:cNvSpPr>
                <a:spLocks/>
              </p:cNvSpPr>
              <p:nvPr/>
            </p:nvSpPr>
            <p:spPr bwMode="auto">
              <a:xfrm rot="4140000" flipH="1">
                <a:off x="6361411" y="4032909"/>
                <a:ext cx="114300" cy="607010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97" name="Ellipse 96"/>
              <p:cNvSpPr/>
              <p:nvPr/>
            </p:nvSpPr>
            <p:spPr bwMode="auto">
              <a:xfrm rot="5400000" flipH="1">
                <a:off x="6838624" y="3755532"/>
                <a:ext cx="488155" cy="830770"/>
              </a:xfrm>
              <a:prstGeom prst="ellipse">
                <a:avLst/>
              </a:pr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  <p:grpSp>
          <p:nvGrpSpPr>
            <p:cNvPr id="33851" name="Gruppe 11"/>
            <p:cNvGrpSpPr>
              <a:grpSpLocks/>
            </p:cNvGrpSpPr>
            <p:nvPr/>
          </p:nvGrpSpPr>
          <p:grpSpPr bwMode="auto">
            <a:xfrm>
              <a:off x="6690946" y="1021715"/>
              <a:ext cx="804819" cy="1333500"/>
              <a:chOff x="2260816" y="4553095"/>
              <a:chExt cx="449626" cy="744393"/>
            </a:xfrm>
          </p:grpSpPr>
          <p:sp>
            <p:nvSpPr>
              <p:cNvPr id="81" name="Freeform 14"/>
              <p:cNvSpPr>
                <a:spLocks/>
              </p:cNvSpPr>
              <p:nvPr/>
            </p:nvSpPr>
            <p:spPr bwMode="auto">
              <a:xfrm rot="2340000">
                <a:off x="2290794" y="4849523"/>
                <a:ext cx="134316" cy="447965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33853" name="Gruppe 86"/>
              <p:cNvGrpSpPr>
                <a:grpSpLocks/>
              </p:cNvGrpSpPr>
              <p:nvPr/>
            </p:nvGrpSpPr>
            <p:grpSpPr bwMode="auto">
              <a:xfrm>
                <a:off x="2260816" y="4553095"/>
                <a:ext cx="449626" cy="447522"/>
                <a:chOff x="3725842" y="1574800"/>
                <a:chExt cx="1696717" cy="1689079"/>
              </a:xfrm>
            </p:grpSpPr>
            <p:sp>
              <p:nvSpPr>
                <p:cNvPr id="33854" name="Ellipse 5"/>
                <p:cNvSpPr>
                  <a:spLocks noChangeArrowheads="1"/>
                </p:cNvSpPr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blipFill dpi="0" rotWithShape="1">
                  <a:blip r:embed="rId2"/>
                  <a:srcRect/>
                  <a:stretch>
                    <a:fillRect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3855" name="Gruppe 53"/>
                <p:cNvGrpSpPr>
                  <a:grpSpLocks/>
                </p:cNvGrpSpPr>
                <p:nvPr/>
              </p:nvGrpSpPr>
              <p:grpSpPr bwMode="auto">
                <a:xfrm>
                  <a:off x="3725842" y="1574800"/>
                  <a:ext cx="1696717" cy="1689078"/>
                  <a:chOff x="209212" y="1574800"/>
                  <a:chExt cx="1696717" cy="1689078"/>
                </a:xfrm>
              </p:grpSpPr>
              <p:sp>
                <p:nvSpPr>
                  <p:cNvPr id="85" name="Ellipse 7"/>
                  <p:cNvSpPr/>
                  <p:nvPr/>
                </p:nvSpPr>
                <p:spPr>
                  <a:xfrm>
                    <a:off x="211931" y="1574800"/>
                    <a:ext cx="1696227" cy="1690750"/>
                  </a:xfrm>
                  <a:prstGeom prst="ellipse">
                    <a:avLst/>
                  </a:prstGeom>
                  <a:noFill/>
                  <a:ln w="6350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grpSp>
                <p:nvGrpSpPr>
                  <p:cNvPr id="33857" name="Gruppe 91"/>
                  <p:cNvGrpSpPr>
                    <a:grpSpLocks/>
                  </p:cNvGrpSpPr>
                  <p:nvPr/>
                </p:nvGrpSpPr>
                <p:grpSpPr bwMode="auto">
                  <a:xfrm>
                    <a:off x="209212" y="1628316"/>
                    <a:ext cx="1611736" cy="1633600"/>
                    <a:chOff x="1088055" y="2940471"/>
                    <a:chExt cx="1372317" cy="1391572"/>
                  </a:xfrm>
                </p:grpSpPr>
                <p:sp>
                  <p:nvSpPr>
                    <p:cNvPr id="89" name="Ellipse 45"/>
                    <p:cNvSpPr/>
                    <p:nvPr/>
                  </p:nvSpPr>
                  <p:spPr bwMode="auto">
                    <a:xfrm>
                      <a:off x="1295471" y="2941892"/>
                      <a:ext cx="1029779" cy="782098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FFFF">
                            <a:lumMod val="40000"/>
                            <a:lumOff val="60000"/>
                            <a:alpha val="0"/>
                          </a:srgbClr>
                        </a:gs>
                        <a:gs pos="100000">
                          <a:srgbClr val="FFFCF9">
                            <a:alpha val="77000"/>
                          </a:srgbClr>
                        </a:gs>
                      </a:gsLst>
                      <a:lin ang="16200000" scaled="0"/>
                      <a:tileRect/>
                    </a:gra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 dirty="0">
                        <a:solidFill>
                          <a:sysClr val="window" lastClr="FFFFFF"/>
                        </a:solidFill>
                        <a:latin typeface="Calibri"/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95" name="Måne 94"/>
                    <p:cNvSpPr/>
                    <p:nvPr/>
                  </p:nvSpPr>
                  <p:spPr bwMode="auto">
                    <a:xfrm rot="16552097">
                      <a:off x="1463017" y="3334688"/>
                      <a:ext cx="622393" cy="1372317"/>
                    </a:xfrm>
                    <a:prstGeom prst="moon">
                      <a:avLst>
                        <a:gd name="adj" fmla="val 8311"/>
                      </a:avLst>
                    </a:prstGeom>
                    <a:gradFill flip="none" rotWithShape="1">
                      <a:gsLst>
                        <a:gs pos="24000">
                          <a:sysClr val="windowText" lastClr="000000">
                            <a:alpha val="24000"/>
                          </a:sysClr>
                        </a:gs>
                        <a:gs pos="100000">
                          <a:sysClr val="window" lastClr="FFFFFF">
                            <a:alpha val="0"/>
                          </a:sys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 dirty="0" err="1">
                        <a:solidFill>
                          <a:sysClr val="window" lastClr="FFFFFF"/>
                        </a:solidFill>
                        <a:latin typeface="Calibri"/>
                        <a:ea typeface="ＭＳ Ｐゴシック" pitchFamily="-97" charset="-128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33806" name="Gruppe 117"/>
          <p:cNvGrpSpPr>
            <a:grpSpLocks/>
          </p:cNvGrpSpPr>
          <p:nvPr/>
        </p:nvGrpSpPr>
        <p:grpSpPr bwMode="auto">
          <a:xfrm>
            <a:off x="7265988" y="2289175"/>
            <a:ext cx="922337" cy="889000"/>
            <a:chOff x="6587497" y="1021715"/>
            <a:chExt cx="1383030" cy="1333500"/>
          </a:xfrm>
        </p:grpSpPr>
        <p:grpSp>
          <p:nvGrpSpPr>
            <p:cNvPr id="33834" name="Gruppe 95"/>
            <p:cNvGrpSpPr>
              <a:grpSpLocks/>
            </p:cNvGrpSpPr>
            <p:nvPr/>
          </p:nvGrpSpPr>
          <p:grpSpPr bwMode="auto">
            <a:xfrm>
              <a:off x="6587498" y="1793241"/>
              <a:ext cx="1383029" cy="488950"/>
              <a:chOff x="6115058" y="3926841"/>
              <a:chExt cx="1383029" cy="488950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 rot="4140000" flipH="1">
                <a:off x="6361411" y="4032909"/>
                <a:ext cx="114300" cy="607010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14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sp>
            <p:nvSpPr>
              <p:cNvPr id="110" name="Ellipse 109"/>
              <p:cNvSpPr/>
              <p:nvPr/>
            </p:nvSpPr>
            <p:spPr bwMode="auto">
              <a:xfrm rot="5400000" flipH="1">
                <a:off x="6838624" y="3755532"/>
                <a:ext cx="488157" cy="830770"/>
              </a:xfrm>
              <a:prstGeom prst="ellipse">
                <a:avLst/>
              </a:prstGeom>
              <a:solidFill>
                <a:schemeClr val="bg2">
                  <a:lumMod val="10000"/>
                  <a:alpha val="14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 err="1">
                  <a:solidFill>
                    <a:sysClr val="window" lastClr="FFFFFF"/>
                  </a:solidFill>
                  <a:latin typeface="Calibri"/>
                  <a:ea typeface="ＭＳ Ｐゴシック" pitchFamily="-97" charset="-128"/>
                </a:endParaRPr>
              </a:p>
            </p:txBody>
          </p:sp>
        </p:grpSp>
        <p:grpSp>
          <p:nvGrpSpPr>
            <p:cNvPr id="33835" name="Gruppe 11"/>
            <p:cNvGrpSpPr>
              <a:grpSpLocks/>
            </p:cNvGrpSpPr>
            <p:nvPr/>
          </p:nvGrpSpPr>
          <p:grpSpPr bwMode="auto">
            <a:xfrm>
              <a:off x="6690946" y="1021715"/>
              <a:ext cx="804819" cy="1333500"/>
              <a:chOff x="2260816" y="4553095"/>
              <a:chExt cx="449626" cy="744393"/>
            </a:xfrm>
          </p:grpSpPr>
          <p:sp>
            <p:nvSpPr>
              <p:cNvPr id="101" name="Freeform 14"/>
              <p:cNvSpPr>
                <a:spLocks/>
              </p:cNvSpPr>
              <p:nvPr/>
            </p:nvSpPr>
            <p:spPr bwMode="auto">
              <a:xfrm rot="2340000">
                <a:off x="2290794" y="4849523"/>
                <a:ext cx="134316" cy="447965"/>
              </a:xfrm>
              <a:custGeom>
                <a:avLst/>
                <a:gdLst>
                  <a:gd name="T0" fmla="*/ 136 w 136"/>
                  <a:gd name="T1" fmla="*/ 456 h 456"/>
                  <a:gd name="T2" fmla="*/ 136 w 136"/>
                  <a:gd name="T3" fmla="*/ 456 h 456"/>
                  <a:gd name="T4" fmla="*/ 124 w 136"/>
                  <a:gd name="T5" fmla="*/ 386 h 456"/>
                  <a:gd name="T6" fmla="*/ 98 w 136"/>
                  <a:gd name="T7" fmla="*/ 236 h 456"/>
                  <a:gd name="T8" fmla="*/ 82 w 136"/>
                  <a:gd name="T9" fmla="*/ 154 h 456"/>
                  <a:gd name="T10" fmla="*/ 66 w 136"/>
                  <a:gd name="T11" fmla="*/ 80 h 456"/>
                  <a:gd name="T12" fmla="*/ 52 w 136"/>
                  <a:gd name="T13" fmla="*/ 26 h 456"/>
                  <a:gd name="T14" fmla="*/ 46 w 136"/>
                  <a:gd name="T15" fmla="*/ 10 h 456"/>
                  <a:gd name="T16" fmla="*/ 42 w 136"/>
                  <a:gd name="T17" fmla="*/ 2 h 456"/>
                  <a:gd name="T18" fmla="*/ 42 w 136"/>
                  <a:gd name="T19" fmla="*/ 2 h 456"/>
                  <a:gd name="T20" fmla="*/ 38 w 136"/>
                  <a:gd name="T21" fmla="*/ 0 h 456"/>
                  <a:gd name="T22" fmla="*/ 32 w 136"/>
                  <a:gd name="T23" fmla="*/ 0 h 456"/>
                  <a:gd name="T24" fmla="*/ 18 w 136"/>
                  <a:gd name="T25" fmla="*/ 2 h 456"/>
                  <a:gd name="T26" fmla="*/ 10 w 136"/>
                  <a:gd name="T27" fmla="*/ 4 h 456"/>
                  <a:gd name="T28" fmla="*/ 4 w 136"/>
                  <a:gd name="T29" fmla="*/ 8 h 456"/>
                  <a:gd name="T30" fmla="*/ 0 w 136"/>
                  <a:gd name="T31" fmla="*/ 12 h 456"/>
                  <a:gd name="T32" fmla="*/ 0 w 136"/>
                  <a:gd name="T33" fmla="*/ 16 h 456"/>
                  <a:gd name="T34" fmla="*/ 0 w 136"/>
                  <a:gd name="T35" fmla="*/ 16 h 456"/>
                  <a:gd name="T36" fmla="*/ 20 w 136"/>
                  <a:gd name="T37" fmla="*/ 88 h 456"/>
                  <a:gd name="T38" fmla="*/ 68 w 136"/>
                  <a:gd name="T39" fmla="*/ 238 h 456"/>
                  <a:gd name="T40" fmla="*/ 136 w 136"/>
                  <a:gd name="T41" fmla="*/ 456 h 456"/>
                  <a:gd name="T42" fmla="*/ 136 w 136"/>
                  <a:gd name="T43" fmla="*/ 456 h 4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6"/>
                  <a:gd name="T67" fmla="*/ 0 h 456"/>
                  <a:gd name="T68" fmla="*/ 136 w 136"/>
                  <a:gd name="T69" fmla="*/ 456 h 4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6" h="456">
                    <a:moveTo>
                      <a:pt x="136" y="456"/>
                    </a:moveTo>
                    <a:lnTo>
                      <a:pt x="136" y="456"/>
                    </a:lnTo>
                    <a:lnTo>
                      <a:pt x="124" y="386"/>
                    </a:lnTo>
                    <a:lnTo>
                      <a:pt x="98" y="236"/>
                    </a:lnTo>
                    <a:lnTo>
                      <a:pt x="82" y="154"/>
                    </a:lnTo>
                    <a:lnTo>
                      <a:pt x="66" y="80"/>
                    </a:lnTo>
                    <a:lnTo>
                      <a:pt x="52" y="26"/>
                    </a:lnTo>
                    <a:lnTo>
                      <a:pt x="46" y="10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0"/>
                    </a:lnTo>
                    <a:lnTo>
                      <a:pt x="18" y="2"/>
                    </a:lnTo>
                    <a:lnTo>
                      <a:pt x="10" y="4"/>
                    </a:lnTo>
                    <a:lnTo>
                      <a:pt x="4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20" y="88"/>
                    </a:lnTo>
                    <a:lnTo>
                      <a:pt x="68" y="238"/>
                    </a:lnTo>
                    <a:lnTo>
                      <a:pt x="136" y="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tx2">
                      <a:lumMod val="95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>
                  <a:ea typeface="ＭＳ Ｐゴシック" pitchFamily="-97" charset="-128"/>
                </a:endParaRPr>
              </a:p>
            </p:txBody>
          </p:sp>
          <p:grpSp>
            <p:nvGrpSpPr>
              <p:cNvPr id="33837" name="Gruppe 86"/>
              <p:cNvGrpSpPr>
                <a:grpSpLocks/>
              </p:cNvGrpSpPr>
              <p:nvPr/>
            </p:nvGrpSpPr>
            <p:grpSpPr bwMode="auto">
              <a:xfrm>
                <a:off x="2260816" y="4553095"/>
                <a:ext cx="449626" cy="447522"/>
                <a:chOff x="3725841" y="1574800"/>
                <a:chExt cx="1696720" cy="1689080"/>
              </a:xfrm>
            </p:grpSpPr>
            <p:sp>
              <p:nvSpPr>
                <p:cNvPr id="103" name="Ellipse 5"/>
                <p:cNvSpPr/>
                <p:nvPr/>
              </p:nvSpPr>
              <p:spPr bwMode="auto">
                <a:xfrm>
                  <a:off x="3731985" y="1574800"/>
                  <a:ext cx="1690118" cy="1689079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stretch>
                    <a:fillRect l="-19000" r="-17000"/>
                  </a:stretch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 dirty="0">
                    <a:ea typeface="ＭＳ Ｐゴシック" pitchFamily="-97" charset="-128"/>
                  </a:endParaRPr>
                </a:p>
              </p:txBody>
            </p:sp>
            <p:grpSp>
              <p:nvGrpSpPr>
                <p:cNvPr id="33841" name="Gruppe 53"/>
                <p:cNvGrpSpPr>
                  <a:grpSpLocks/>
                </p:cNvGrpSpPr>
                <p:nvPr/>
              </p:nvGrpSpPr>
              <p:grpSpPr bwMode="auto">
                <a:xfrm>
                  <a:off x="3725841" y="1574800"/>
                  <a:ext cx="1696720" cy="1689080"/>
                  <a:chOff x="209211" y="1574800"/>
                  <a:chExt cx="1696720" cy="1689080"/>
                </a:xfrm>
              </p:grpSpPr>
              <p:sp>
                <p:nvSpPr>
                  <p:cNvPr id="105" name="Ellipse 7"/>
                  <p:cNvSpPr/>
                  <p:nvPr/>
                </p:nvSpPr>
                <p:spPr>
                  <a:xfrm>
                    <a:off x="211930" y="1574800"/>
                    <a:ext cx="1696230" cy="1690755"/>
                  </a:xfrm>
                  <a:prstGeom prst="ellipse">
                    <a:avLst/>
                  </a:prstGeom>
                  <a:noFill/>
                  <a:ln w="6350" cap="flat" cmpd="sng" algn="ctr">
                    <a:noFill/>
                    <a:prstDash val="solid"/>
                  </a:ln>
                  <a:effectLst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 dirty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</a:endParaRPr>
                  </a:p>
                </p:txBody>
              </p:sp>
              <p:grpSp>
                <p:nvGrpSpPr>
                  <p:cNvPr id="33843" name="Gruppe 91"/>
                  <p:cNvGrpSpPr>
                    <a:grpSpLocks/>
                  </p:cNvGrpSpPr>
                  <p:nvPr/>
                </p:nvGrpSpPr>
                <p:grpSpPr bwMode="auto">
                  <a:xfrm>
                    <a:off x="209211" y="1628315"/>
                    <a:ext cx="1611735" cy="1633606"/>
                    <a:chOff x="1088055" y="2940467"/>
                    <a:chExt cx="1372317" cy="1391576"/>
                  </a:xfrm>
                </p:grpSpPr>
                <p:sp>
                  <p:nvSpPr>
                    <p:cNvPr id="107" name="Ellipse 45"/>
                    <p:cNvSpPr/>
                    <p:nvPr/>
                  </p:nvSpPr>
                  <p:spPr bwMode="auto">
                    <a:xfrm>
                      <a:off x="1295472" y="2941894"/>
                      <a:ext cx="1029783" cy="782096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rgbClr val="FFFFFF">
                            <a:lumMod val="40000"/>
                            <a:lumOff val="60000"/>
                            <a:alpha val="0"/>
                          </a:srgbClr>
                        </a:gs>
                        <a:gs pos="100000">
                          <a:srgbClr val="FFFCF9">
                            <a:alpha val="77000"/>
                          </a:srgbClr>
                        </a:gs>
                      </a:gsLst>
                      <a:lin ang="16200000" scaled="0"/>
                      <a:tileRect/>
                    </a:gra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 dirty="0">
                        <a:solidFill>
                          <a:sysClr val="window" lastClr="FFFFFF"/>
                        </a:solidFill>
                        <a:latin typeface="Calibri"/>
                        <a:ea typeface="ＭＳ Ｐゴシック" pitchFamily="-97" charset="-128"/>
                      </a:endParaRPr>
                    </a:p>
                  </p:txBody>
                </p:sp>
                <p:sp>
                  <p:nvSpPr>
                    <p:cNvPr id="108" name="Måne 107"/>
                    <p:cNvSpPr/>
                    <p:nvPr/>
                  </p:nvSpPr>
                  <p:spPr bwMode="auto">
                    <a:xfrm rot="16552097">
                      <a:off x="1463017" y="3334688"/>
                      <a:ext cx="622393" cy="1372317"/>
                    </a:xfrm>
                    <a:prstGeom prst="moon">
                      <a:avLst>
                        <a:gd name="adj" fmla="val 8311"/>
                      </a:avLst>
                    </a:prstGeom>
                    <a:gradFill flip="none" rotWithShape="1">
                      <a:gsLst>
                        <a:gs pos="24000">
                          <a:sysClr val="windowText" lastClr="000000">
                            <a:alpha val="24000"/>
                          </a:sysClr>
                        </a:gs>
                        <a:gs pos="100000">
                          <a:sysClr val="window" lastClr="FFFFFF">
                            <a:alpha val="0"/>
                          </a:sysClr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  <a:ln w="9525" cap="flat" cmpd="sng" algn="ctr">
                      <a:noFill/>
                      <a:prstDash val="solid"/>
                    </a:ln>
                    <a:effectLst/>
                  </p:spPr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da-DK" kern="0" dirty="0" err="1">
                        <a:solidFill>
                          <a:sysClr val="window" lastClr="FFFFFF"/>
                        </a:solidFill>
                        <a:latin typeface="Calibri"/>
                        <a:ea typeface="ＭＳ Ｐゴシック" pitchFamily="-97" charset="-128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33811" name="Group 34"/>
          <p:cNvGrpSpPr>
            <a:grpSpLocks/>
          </p:cNvGrpSpPr>
          <p:nvPr/>
        </p:nvGrpSpPr>
        <p:grpSpPr bwMode="auto">
          <a:xfrm>
            <a:off x="314325" y="2162175"/>
            <a:ext cx="2857500" cy="4225925"/>
            <a:chOff x="5792429" y="5226336"/>
            <a:chExt cx="2264014" cy="2225677"/>
          </a:xfrm>
        </p:grpSpPr>
        <p:sp>
          <p:nvSpPr>
            <p:cNvPr id="115" name="Rektangel 25"/>
            <p:cNvSpPr>
              <a:spLocks noChangeArrowheads="1"/>
            </p:cNvSpPr>
            <p:nvPr/>
          </p:nvSpPr>
          <p:spPr bwMode="auto">
            <a:xfrm>
              <a:off x="5799976" y="5427949"/>
              <a:ext cx="2248921" cy="2024064"/>
            </a:xfrm>
            <a:prstGeom prst="rect">
              <a:avLst/>
            </a:prstGeom>
            <a:gradFill rotWithShape="1">
              <a:gsLst>
                <a:gs pos="0">
                  <a:srgbClr val="3A3A3A"/>
                </a:gs>
                <a:gs pos="100000">
                  <a:srgbClr val="171717"/>
                </a:gs>
              </a:gsLst>
              <a:lin ang="16200000"/>
            </a:gradFill>
            <a:ln w="9525">
              <a:solidFill>
                <a:srgbClr val="171717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117" name="Rektangel 27"/>
            <p:cNvSpPr/>
            <p:nvPr/>
          </p:nvSpPr>
          <p:spPr bwMode="auto">
            <a:xfrm>
              <a:off x="5792429" y="5226336"/>
              <a:ext cx="2264014" cy="220663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92000">
                  <a:schemeClr val="accent4">
                    <a:lumMod val="60000"/>
                    <a:lumOff val="40000"/>
                  </a:schemeClr>
                </a:gs>
                <a:gs pos="100000">
                  <a:schemeClr val="tx2"/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>
                <a:ea typeface="ＭＳ Ｐゴシック" pitchFamily="-97" charset="-128"/>
              </a:endParaRPr>
            </a:p>
          </p:txBody>
        </p:sp>
        <p:sp>
          <p:nvSpPr>
            <p:cNvPr id="119" name="Rektangel 28"/>
            <p:cNvSpPr/>
            <p:nvPr/>
          </p:nvSpPr>
          <p:spPr bwMode="auto">
            <a:xfrm>
              <a:off x="5811057" y="5312355"/>
              <a:ext cx="2231309" cy="74137"/>
            </a:xfrm>
            <a:prstGeom prst="rect">
              <a:avLst/>
            </a:prstGeom>
            <a:gradFill rotWithShape="1">
              <a:gsLst>
                <a:gs pos="100000">
                  <a:srgbClr val="FFFCF9">
                    <a:alpha val="79000"/>
                  </a:srgbClr>
                </a:gs>
                <a:gs pos="0">
                  <a:srgbClr val="E6E6E6">
                    <a:tint val="50000"/>
                    <a:shade val="100000"/>
                    <a:satMod val="350000"/>
                    <a:alpha val="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124" name="Rectangle 15"/>
          <p:cNvSpPr>
            <a:spLocks noChangeArrowheads="1"/>
          </p:cNvSpPr>
          <p:nvPr/>
        </p:nvSpPr>
        <p:spPr bwMode="auto">
          <a:xfrm>
            <a:off x="368300" y="2716213"/>
            <a:ext cx="2755900" cy="8159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tIns="46800" bIns="4680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rgbClr val="FFFFFF"/>
                </a:solidFill>
                <a:latin typeface="Calibri" pitchFamily="34" charset="0"/>
                <a:ea typeface="ＭＳ Ｐゴシック" pitchFamily="-97" charset="-128"/>
              </a:rPr>
              <a:t>Estimated Numbers of Unreached People Groups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kern="0" dirty="0" smtClean="0">
              <a:solidFill>
                <a:srgbClr val="FFFFFF"/>
              </a:solidFill>
              <a:latin typeface="Calibri" pitchFamily="34" charset="0"/>
              <a:ea typeface="ＭＳ Ｐゴシック" pitchFamily="-97" charset="-128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FFFFFF"/>
                </a:solidFill>
                <a:latin typeface="Calibri" pitchFamily="34" charset="0"/>
                <a:ea typeface="ＭＳ Ｐゴシック" pitchFamily="-97" charset="-128"/>
              </a:rPr>
              <a:t>Source:  </a:t>
            </a:r>
            <a:r>
              <a:rPr lang="en-US" sz="1400" b="1" kern="0" dirty="0" smtClean="0">
                <a:solidFill>
                  <a:srgbClr val="FFFFFF"/>
                </a:solidFill>
                <a:latin typeface="Calibri" pitchFamily="34" charset="0"/>
                <a:ea typeface="ＭＳ Ｐゴシック" pitchFamily="-97" charset="-128"/>
              </a:rPr>
              <a:t>Global Research Department, International Mission Board</a:t>
            </a:r>
            <a:endParaRPr lang="en-US" sz="1400" kern="0" dirty="0">
              <a:solidFill>
                <a:srgbClr val="FFFFFF"/>
              </a:solidFill>
              <a:latin typeface="Calibri" pitchFamily="34" charset="0"/>
              <a:ea typeface="ＭＳ Ｐゴシック" pitchFamily="-97" charset="-128"/>
            </a:endParaRPr>
          </a:p>
        </p:txBody>
      </p:sp>
      <p:sp>
        <p:nvSpPr>
          <p:cNvPr id="104" name="Tekstboks 65"/>
          <p:cNvSpPr txBox="1">
            <a:spLocks noChangeArrowheads="1"/>
          </p:cNvSpPr>
          <p:nvPr/>
        </p:nvSpPr>
        <p:spPr bwMode="auto">
          <a:xfrm>
            <a:off x="4924425" y="3833879"/>
            <a:ext cx="1362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bg1">
                    <a:lumMod val="10000"/>
                  </a:schemeClr>
                </a:solidFill>
              </a:rPr>
              <a:t>448</a:t>
            </a:r>
            <a:endParaRPr lang="da-DK" sz="3600" b="1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443A36-D6D5-45D5-BFBC-E3C26DDC1C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5694</TotalTime>
  <Words>573</Words>
  <Application>Microsoft Office PowerPoint</Application>
  <PresentationFormat>On-screen Show (4:3)</PresentationFormat>
  <Paragraphs>302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Kontortema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J. D. Payne</cp:lastModifiedBy>
  <cp:revision>348</cp:revision>
  <dcterms:modified xsi:type="dcterms:W3CDTF">2011-09-13T13:19:23Z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TC101875477</vt:lpwstr>
  </property>
</Properties>
</file>