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0" r:id="rId11"/>
    <p:sldId id="278" r:id="rId12"/>
    <p:sldId id="257" r:id="rId13"/>
    <p:sldId id="258" r:id="rId14"/>
    <p:sldId id="273" r:id="rId15"/>
    <p:sldId id="262" r:id="rId16"/>
    <p:sldId id="275" r:id="rId17"/>
    <p:sldId id="281" r:id="rId18"/>
    <p:sldId id="291" r:id="rId19"/>
    <p:sldId id="292" r:id="rId20"/>
    <p:sldId id="307" r:id="rId21"/>
    <p:sldId id="282" r:id="rId22"/>
    <p:sldId id="283" r:id="rId23"/>
    <p:sldId id="287" r:id="rId24"/>
    <p:sldId id="284" r:id="rId25"/>
    <p:sldId id="285" r:id="rId26"/>
    <p:sldId id="286" r:id="rId27"/>
    <p:sldId id="288" r:id="rId28"/>
    <p:sldId id="293" r:id="rId29"/>
    <p:sldId id="294" r:id="rId30"/>
    <p:sldId id="295" r:id="rId31"/>
    <p:sldId id="300" r:id="rId32"/>
    <p:sldId id="301" r:id="rId33"/>
    <p:sldId id="302" r:id="rId34"/>
    <p:sldId id="303" r:id="rId35"/>
    <p:sldId id="289" r:id="rId36"/>
    <p:sldId id="306" r:id="rId37"/>
    <p:sldId id="30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76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8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444D8-C464-B04C-910D-81CACEDC610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254669CA-914A-5243-9463-9142AD250026}">
      <dgm:prSet phldrT="[Text]" custT="1"/>
      <dgm:spPr/>
      <dgm:t>
        <a:bodyPr/>
        <a:lstStyle/>
        <a:p>
          <a:r>
            <a:rPr lang="en-US" sz="2800" b="1" dirty="0" smtClean="0"/>
            <a:t>Gospel Shared</a:t>
          </a:r>
          <a:endParaRPr lang="en-US" sz="2800" b="1" dirty="0"/>
        </a:p>
      </dgm:t>
    </dgm:pt>
    <dgm:pt modelId="{43223BE4-D241-0649-AC75-69F9EE07BFC6}" type="parTrans" cxnId="{169152CC-8896-FD4D-B891-E0F2194619D9}">
      <dgm:prSet/>
      <dgm:spPr/>
      <dgm:t>
        <a:bodyPr/>
        <a:lstStyle/>
        <a:p>
          <a:endParaRPr lang="en-US"/>
        </a:p>
      </dgm:t>
    </dgm:pt>
    <dgm:pt modelId="{9A0CE321-19B1-6648-BE28-AE5E195E21EB}" type="sibTrans" cxnId="{169152CC-8896-FD4D-B891-E0F2194619D9}">
      <dgm:prSet/>
      <dgm:spPr/>
      <dgm:t>
        <a:bodyPr/>
        <a:lstStyle/>
        <a:p>
          <a:endParaRPr lang="en-US"/>
        </a:p>
      </dgm:t>
    </dgm:pt>
    <dgm:pt modelId="{4996F7F0-7D0F-324B-9D3D-084EFF103E5F}">
      <dgm:prSet phldrT="[Text]" custT="1"/>
      <dgm:spPr/>
      <dgm:t>
        <a:bodyPr/>
        <a:lstStyle/>
        <a:p>
          <a:r>
            <a:rPr lang="en-US" sz="2800" b="1" dirty="0" smtClean="0"/>
            <a:t>Disciples Made</a:t>
          </a:r>
          <a:endParaRPr lang="en-US" sz="2800" b="1" dirty="0"/>
        </a:p>
      </dgm:t>
    </dgm:pt>
    <dgm:pt modelId="{CE16755D-804B-6E46-9D60-B2D645FDE4E1}" type="parTrans" cxnId="{FAEA8397-553F-C744-B127-3D4A75424951}">
      <dgm:prSet/>
      <dgm:spPr/>
      <dgm:t>
        <a:bodyPr/>
        <a:lstStyle/>
        <a:p>
          <a:endParaRPr lang="en-US"/>
        </a:p>
      </dgm:t>
    </dgm:pt>
    <dgm:pt modelId="{9AE3848C-7717-C248-A9CD-3153EA5584F3}" type="sibTrans" cxnId="{FAEA8397-553F-C744-B127-3D4A75424951}">
      <dgm:prSet/>
      <dgm:spPr/>
      <dgm:t>
        <a:bodyPr/>
        <a:lstStyle/>
        <a:p>
          <a:endParaRPr lang="en-US"/>
        </a:p>
      </dgm:t>
    </dgm:pt>
    <dgm:pt modelId="{146A8CAF-8825-214B-B0C9-B65D8B80B8CE}">
      <dgm:prSet custT="1"/>
      <dgm:spPr/>
      <dgm:t>
        <a:bodyPr/>
        <a:lstStyle/>
        <a:p>
          <a:r>
            <a:rPr lang="en-US" sz="2800" b="1" dirty="0" smtClean="0"/>
            <a:t>Church Identified</a:t>
          </a:r>
          <a:endParaRPr lang="en-US" sz="2800" b="1" dirty="0"/>
        </a:p>
      </dgm:t>
    </dgm:pt>
    <dgm:pt modelId="{1739973A-F43D-C845-B944-FE415F74E6D5}" type="parTrans" cxnId="{2652A81A-9184-9546-8D08-CDD88F948398}">
      <dgm:prSet/>
      <dgm:spPr/>
      <dgm:t>
        <a:bodyPr/>
        <a:lstStyle/>
        <a:p>
          <a:endParaRPr lang="en-US"/>
        </a:p>
      </dgm:t>
    </dgm:pt>
    <dgm:pt modelId="{21C3E8B5-118F-A842-9AED-268B430E3EA4}" type="sibTrans" cxnId="{2652A81A-9184-9546-8D08-CDD88F948398}">
      <dgm:prSet/>
      <dgm:spPr/>
      <dgm:t>
        <a:bodyPr/>
        <a:lstStyle/>
        <a:p>
          <a:endParaRPr lang="en-US"/>
        </a:p>
      </dgm:t>
    </dgm:pt>
    <dgm:pt modelId="{D50D6F8A-2D27-404C-BA22-1396FBD2AFD6}">
      <dgm:prSet custT="1"/>
      <dgm:spPr/>
      <dgm:t>
        <a:bodyPr/>
        <a:lstStyle/>
        <a:p>
          <a:r>
            <a:rPr lang="en-US" sz="2800" b="1" dirty="0" smtClean="0"/>
            <a:t>Pastors Appointed</a:t>
          </a:r>
          <a:endParaRPr lang="en-US" sz="2800" b="1" dirty="0"/>
        </a:p>
      </dgm:t>
    </dgm:pt>
    <dgm:pt modelId="{0B804FB8-D753-974F-A974-FA33A5F9DB30}" type="parTrans" cxnId="{A40ED0A1-E8C6-8043-B59F-B69A45EA725E}">
      <dgm:prSet/>
      <dgm:spPr/>
      <dgm:t>
        <a:bodyPr/>
        <a:lstStyle/>
        <a:p>
          <a:endParaRPr lang="en-US"/>
        </a:p>
      </dgm:t>
    </dgm:pt>
    <dgm:pt modelId="{A29EC455-0F76-C04C-87B4-9E28319C52B0}" type="sibTrans" cxnId="{A40ED0A1-E8C6-8043-B59F-B69A45EA725E}">
      <dgm:prSet/>
      <dgm:spPr/>
      <dgm:t>
        <a:bodyPr/>
        <a:lstStyle/>
        <a:p>
          <a:endParaRPr lang="en-US"/>
        </a:p>
      </dgm:t>
    </dgm:pt>
    <dgm:pt modelId="{335B64D1-8EEC-4742-A5DE-B91DC9492E44}" type="pres">
      <dgm:prSet presAssocID="{C4E444D8-C464-B04C-910D-81CACEDC6102}" presName="arrowDiagram" presStyleCnt="0">
        <dgm:presLayoutVars>
          <dgm:chMax val="5"/>
          <dgm:dir/>
          <dgm:resizeHandles val="exact"/>
        </dgm:presLayoutVars>
      </dgm:prSet>
      <dgm:spPr/>
    </dgm:pt>
    <dgm:pt modelId="{55B5A546-E146-3144-B34C-EFF6E07F60BA}" type="pres">
      <dgm:prSet presAssocID="{C4E444D8-C464-B04C-910D-81CACEDC6102}" presName="arrow" presStyleLbl="bgShp" presStyleIdx="0" presStyleCnt="1"/>
      <dgm:spPr>
        <a:ln>
          <a:noFill/>
        </a:ln>
        <a:effectLst/>
      </dgm:spPr>
    </dgm:pt>
    <dgm:pt modelId="{8929B6C0-2932-7043-B251-D1452468F61E}" type="pres">
      <dgm:prSet presAssocID="{C4E444D8-C464-B04C-910D-81CACEDC6102}" presName="arrowDiagram4" presStyleCnt="0"/>
      <dgm:spPr/>
    </dgm:pt>
    <dgm:pt modelId="{5B19BE69-8722-7249-A5A7-D7C84F8ACC47}" type="pres">
      <dgm:prSet presAssocID="{254669CA-914A-5243-9463-9142AD250026}" presName="bullet4a" presStyleLbl="node1" presStyleIdx="0" presStyleCnt="4"/>
      <dgm:spPr/>
    </dgm:pt>
    <dgm:pt modelId="{2D4C877F-8AFF-C842-98BE-1B7495911A64}" type="pres">
      <dgm:prSet presAssocID="{254669CA-914A-5243-9463-9142AD25002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B2F4E-FC73-B940-9978-C8A73AB37309}" type="pres">
      <dgm:prSet presAssocID="{4996F7F0-7D0F-324B-9D3D-084EFF103E5F}" presName="bullet4b" presStyleLbl="node1" presStyleIdx="1" presStyleCnt="4"/>
      <dgm:spPr/>
    </dgm:pt>
    <dgm:pt modelId="{A4247D3F-3F08-C24A-A8CC-F9DB8AF80E95}" type="pres">
      <dgm:prSet presAssocID="{4996F7F0-7D0F-324B-9D3D-084EFF103E5F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B9AD3-33A0-F04B-B48A-75FD7288659E}" type="pres">
      <dgm:prSet presAssocID="{146A8CAF-8825-214B-B0C9-B65D8B80B8CE}" presName="bullet4c" presStyleLbl="node1" presStyleIdx="2" presStyleCnt="4"/>
      <dgm:spPr/>
    </dgm:pt>
    <dgm:pt modelId="{C8E33FBF-85B9-1645-AE83-76ECFE5FAF57}" type="pres">
      <dgm:prSet presAssocID="{146A8CAF-8825-214B-B0C9-B65D8B80B8C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A85DA-3414-FB4D-86DE-8040494D5F16}" type="pres">
      <dgm:prSet presAssocID="{D50D6F8A-2D27-404C-BA22-1396FBD2AFD6}" presName="bullet4d" presStyleLbl="node1" presStyleIdx="3" presStyleCnt="4"/>
      <dgm:spPr/>
    </dgm:pt>
    <dgm:pt modelId="{F3F0EE24-12BA-7C46-87FC-2B6049AC2C48}" type="pres">
      <dgm:prSet presAssocID="{D50D6F8A-2D27-404C-BA22-1396FBD2AFD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24AC3-65B9-BD4D-A1D4-85E9BBAB7EFB}" type="presOf" srcId="{4996F7F0-7D0F-324B-9D3D-084EFF103E5F}" destId="{A4247D3F-3F08-C24A-A8CC-F9DB8AF80E95}" srcOrd="0" destOrd="0" presId="urn:microsoft.com/office/officeart/2005/8/layout/arrow2"/>
    <dgm:cxn modelId="{A031B2F9-3DF0-5449-910E-A4559D91DDDE}" type="presOf" srcId="{254669CA-914A-5243-9463-9142AD250026}" destId="{2D4C877F-8AFF-C842-98BE-1B7495911A64}" srcOrd="0" destOrd="0" presId="urn:microsoft.com/office/officeart/2005/8/layout/arrow2"/>
    <dgm:cxn modelId="{169152CC-8896-FD4D-B891-E0F2194619D9}" srcId="{C4E444D8-C464-B04C-910D-81CACEDC6102}" destId="{254669CA-914A-5243-9463-9142AD250026}" srcOrd="0" destOrd="0" parTransId="{43223BE4-D241-0649-AC75-69F9EE07BFC6}" sibTransId="{9A0CE321-19B1-6648-BE28-AE5E195E21EB}"/>
    <dgm:cxn modelId="{39681A14-6F5E-A44E-B847-955DFF723802}" type="presOf" srcId="{D50D6F8A-2D27-404C-BA22-1396FBD2AFD6}" destId="{F3F0EE24-12BA-7C46-87FC-2B6049AC2C48}" srcOrd="0" destOrd="0" presId="urn:microsoft.com/office/officeart/2005/8/layout/arrow2"/>
    <dgm:cxn modelId="{2652A81A-9184-9546-8D08-CDD88F948398}" srcId="{C4E444D8-C464-B04C-910D-81CACEDC6102}" destId="{146A8CAF-8825-214B-B0C9-B65D8B80B8CE}" srcOrd="2" destOrd="0" parTransId="{1739973A-F43D-C845-B944-FE415F74E6D5}" sibTransId="{21C3E8B5-118F-A842-9AED-268B430E3EA4}"/>
    <dgm:cxn modelId="{8E603439-20A1-E44B-9B5F-F0AC4E60FD1A}" type="presOf" srcId="{C4E444D8-C464-B04C-910D-81CACEDC6102}" destId="{335B64D1-8EEC-4742-A5DE-B91DC9492E44}" srcOrd="0" destOrd="0" presId="urn:microsoft.com/office/officeart/2005/8/layout/arrow2"/>
    <dgm:cxn modelId="{FAEA8397-553F-C744-B127-3D4A75424951}" srcId="{C4E444D8-C464-B04C-910D-81CACEDC6102}" destId="{4996F7F0-7D0F-324B-9D3D-084EFF103E5F}" srcOrd="1" destOrd="0" parTransId="{CE16755D-804B-6E46-9D60-B2D645FDE4E1}" sibTransId="{9AE3848C-7717-C248-A9CD-3153EA5584F3}"/>
    <dgm:cxn modelId="{B886772E-0836-EE4B-BAB3-F9B007123819}" type="presOf" srcId="{146A8CAF-8825-214B-B0C9-B65D8B80B8CE}" destId="{C8E33FBF-85B9-1645-AE83-76ECFE5FAF57}" srcOrd="0" destOrd="0" presId="urn:microsoft.com/office/officeart/2005/8/layout/arrow2"/>
    <dgm:cxn modelId="{A40ED0A1-E8C6-8043-B59F-B69A45EA725E}" srcId="{C4E444D8-C464-B04C-910D-81CACEDC6102}" destId="{D50D6F8A-2D27-404C-BA22-1396FBD2AFD6}" srcOrd="3" destOrd="0" parTransId="{0B804FB8-D753-974F-A974-FA33A5F9DB30}" sibTransId="{A29EC455-0F76-C04C-87B4-9E28319C52B0}"/>
    <dgm:cxn modelId="{DAE350C0-BEBE-3948-A48E-5D423727112B}" type="presParOf" srcId="{335B64D1-8EEC-4742-A5DE-B91DC9492E44}" destId="{55B5A546-E146-3144-B34C-EFF6E07F60BA}" srcOrd="0" destOrd="0" presId="urn:microsoft.com/office/officeart/2005/8/layout/arrow2"/>
    <dgm:cxn modelId="{BFE2536B-AA27-C240-B93D-E17693000C96}" type="presParOf" srcId="{335B64D1-8EEC-4742-A5DE-B91DC9492E44}" destId="{8929B6C0-2932-7043-B251-D1452468F61E}" srcOrd="1" destOrd="0" presId="urn:microsoft.com/office/officeart/2005/8/layout/arrow2"/>
    <dgm:cxn modelId="{4432100C-A073-8244-8DA4-8EF32E13D21A}" type="presParOf" srcId="{8929B6C0-2932-7043-B251-D1452468F61E}" destId="{5B19BE69-8722-7249-A5A7-D7C84F8ACC47}" srcOrd="0" destOrd="0" presId="urn:microsoft.com/office/officeart/2005/8/layout/arrow2"/>
    <dgm:cxn modelId="{C7D7A872-FCBE-E247-B9F4-04128CB0DCEB}" type="presParOf" srcId="{8929B6C0-2932-7043-B251-D1452468F61E}" destId="{2D4C877F-8AFF-C842-98BE-1B7495911A64}" srcOrd="1" destOrd="0" presId="urn:microsoft.com/office/officeart/2005/8/layout/arrow2"/>
    <dgm:cxn modelId="{95E527A6-860F-BE44-9B1D-A61BD82A642D}" type="presParOf" srcId="{8929B6C0-2932-7043-B251-D1452468F61E}" destId="{4BAB2F4E-FC73-B940-9978-C8A73AB37309}" srcOrd="2" destOrd="0" presId="urn:microsoft.com/office/officeart/2005/8/layout/arrow2"/>
    <dgm:cxn modelId="{35224092-8C32-FC43-8370-1637A7D2178A}" type="presParOf" srcId="{8929B6C0-2932-7043-B251-D1452468F61E}" destId="{A4247D3F-3F08-C24A-A8CC-F9DB8AF80E95}" srcOrd="3" destOrd="0" presId="urn:microsoft.com/office/officeart/2005/8/layout/arrow2"/>
    <dgm:cxn modelId="{272E3D38-846A-FA45-A483-26DA4C6D08C5}" type="presParOf" srcId="{8929B6C0-2932-7043-B251-D1452468F61E}" destId="{6FDB9AD3-33A0-F04B-B48A-75FD7288659E}" srcOrd="4" destOrd="0" presId="urn:microsoft.com/office/officeart/2005/8/layout/arrow2"/>
    <dgm:cxn modelId="{BB40049B-F653-E44A-9300-6B21D5AD9F4E}" type="presParOf" srcId="{8929B6C0-2932-7043-B251-D1452468F61E}" destId="{C8E33FBF-85B9-1645-AE83-76ECFE5FAF57}" srcOrd="5" destOrd="0" presId="urn:microsoft.com/office/officeart/2005/8/layout/arrow2"/>
    <dgm:cxn modelId="{2975AF34-DA23-8141-86B8-CD7F418D413D}" type="presParOf" srcId="{8929B6C0-2932-7043-B251-D1452468F61E}" destId="{E80A85DA-3414-FB4D-86DE-8040494D5F16}" srcOrd="6" destOrd="0" presId="urn:microsoft.com/office/officeart/2005/8/layout/arrow2"/>
    <dgm:cxn modelId="{A75D1065-B8A0-CB4F-B856-A2DCD90DD6AE}" type="presParOf" srcId="{8929B6C0-2932-7043-B251-D1452468F61E}" destId="{F3F0EE24-12BA-7C46-87FC-2B6049AC2C4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444D8-C464-B04C-910D-81CACEDC610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254669CA-914A-5243-9463-9142AD250026}">
      <dgm:prSet phldrT="[Text]" custT="1"/>
      <dgm:spPr/>
      <dgm:t>
        <a:bodyPr/>
        <a:lstStyle/>
        <a:p>
          <a:r>
            <a:rPr lang="en-US" sz="2800" b="1" dirty="0" smtClean="0"/>
            <a:t>Gospel Shared</a:t>
          </a:r>
          <a:endParaRPr lang="en-US" sz="2800" b="1" dirty="0"/>
        </a:p>
      </dgm:t>
    </dgm:pt>
    <dgm:pt modelId="{43223BE4-D241-0649-AC75-69F9EE07BFC6}" type="parTrans" cxnId="{169152CC-8896-FD4D-B891-E0F2194619D9}">
      <dgm:prSet/>
      <dgm:spPr/>
      <dgm:t>
        <a:bodyPr/>
        <a:lstStyle/>
        <a:p>
          <a:endParaRPr lang="en-US"/>
        </a:p>
      </dgm:t>
    </dgm:pt>
    <dgm:pt modelId="{9A0CE321-19B1-6648-BE28-AE5E195E21EB}" type="sibTrans" cxnId="{169152CC-8896-FD4D-B891-E0F2194619D9}">
      <dgm:prSet/>
      <dgm:spPr/>
      <dgm:t>
        <a:bodyPr/>
        <a:lstStyle/>
        <a:p>
          <a:endParaRPr lang="en-US"/>
        </a:p>
      </dgm:t>
    </dgm:pt>
    <dgm:pt modelId="{4996F7F0-7D0F-324B-9D3D-084EFF103E5F}">
      <dgm:prSet phldrT="[Text]" custT="1"/>
      <dgm:spPr/>
      <dgm:t>
        <a:bodyPr/>
        <a:lstStyle/>
        <a:p>
          <a:r>
            <a:rPr lang="en-US" sz="2800" b="1" dirty="0" smtClean="0"/>
            <a:t>Disciples Made</a:t>
          </a:r>
          <a:endParaRPr lang="en-US" sz="2800" b="1" dirty="0"/>
        </a:p>
      </dgm:t>
    </dgm:pt>
    <dgm:pt modelId="{CE16755D-804B-6E46-9D60-B2D645FDE4E1}" type="parTrans" cxnId="{FAEA8397-553F-C744-B127-3D4A75424951}">
      <dgm:prSet/>
      <dgm:spPr/>
      <dgm:t>
        <a:bodyPr/>
        <a:lstStyle/>
        <a:p>
          <a:endParaRPr lang="en-US"/>
        </a:p>
      </dgm:t>
    </dgm:pt>
    <dgm:pt modelId="{9AE3848C-7717-C248-A9CD-3153EA5584F3}" type="sibTrans" cxnId="{FAEA8397-553F-C744-B127-3D4A75424951}">
      <dgm:prSet/>
      <dgm:spPr/>
      <dgm:t>
        <a:bodyPr/>
        <a:lstStyle/>
        <a:p>
          <a:endParaRPr lang="en-US"/>
        </a:p>
      </dgm:t>
    </dgm:pt>
    <dgm:pt modelId="{F3DF79DA-C21A-6046-8388-2037B6BE96B3}">
      <dgm:prSet phldrT="[Text]" custT="1"/>
      <dgm:spPr/>
      <dgm:t>
        <a:bodyPr/>
        <a:lstStyle/>
        <a:p>
          <a:r>
            <a:rPr lang="en-US" sz="2800" b="1" dirty="0" smtClean="0"/>
            <a:t>Small Group Gathered</a:t>
          </a:r>
          <a:endParaRPr lang="en-US" sz="2800" b="1" dirty="0"/>
        </a:p>
      </dgm:t>
    </dgm:pt>
    <dgm:pt modelId="{A7AC7C88-274E-994A-BAEA-7A11E97BAD28}" type="parTrans" cxnId="{966AB0F6-EC86-544B-9403-8AD22787C2C1}">
      <dgm:prSet/>
      <dgm:spPr/>
      <dgm:t>
        <a:bodyPr/>
        <a:lstStyle/>
        <a:p>
          <a:endParaRPr lang="en-US"/>
        </a:p>
      </dgm:t>
    </dgm:pt>
    <dgm:pt modelId="{2C12184B-BB19-544C-972B-379A9132CCA7}" type="sibTrans" cxnId="{966AB0F6-EC86-544B-9403-8AD22787C2C1}">
      <dgm:prSet/>
      <dgm:spPr/>
      <dgm:t>
        <a:bodyPr/>
        <a:lstStyle/>
        <a:p>
          <a:endParaRPr lang="en-US"/>
        </a:p>
      </dgm:t>
    </dgm:pt>
    <dgm:pt modelId="{146A8CAF-8825-214B-B0C9-B65D8B80B8CE}">
      <dgm:prSet custT="1"/>
      <dgm:spPr/>
      <dgm:t>
        <a:bodyPr/>
        <a:lstStyle/>
        <a:p>
          <a:r>
            <a:rPr lang="en-US" sz="2800" b="1" dirty="0" smtClean="0"/>
            <a:t>Church Identified</a:t>
          </a:r>
          <a:endParaRPr lang="en-US" sz="2800" b="1" dirty="0"/>
        </a:p>
      </dgm:t>
    </dgm:pt>
    <dgm:pt modelId="{1739973A-F43D-C845-B944-FE415F74E6D5}" type="parTrans" cxnId="{2652A81A-9184-9546-8D08-CDD88F948398}">
      <dgm:prSet/>
      <dgm:spPr/>
      <dgm:t>
        <a:bodyPr/>
        <a:lstStyle/>
        <a:p>
          <a:endParaRPr lang="en-US"/>
        </a:p>
      </dgm:t>
    </dgm:pt>
    <dgm:pt modelId="{21C3E8B5-118F-A842-9AED-268B430E3EA4}" type="sibTrans" cxnId="{2652A81A-9184-9546-8D08-CDD88F948398}">
      <dgm:prSet/>
      <dgm:spPr/>
      <dgm:t>
        <a:bodyPr/>
        <a:lstStyle/>
        <a:p>
          <a:endParaRPr lang="en-US"/>
        </a:p>
      </dgm:t>
    </dgm:pt>
    <dgm:pt modelId="{D50D6F8A-2D27-404C-BA22-1396FBD2AFD6}">
      <dgm:prSet custT="1"/>
      <dgm:spPr/>
      <dgm:t>
        <a:bodyPr/>
        <a:lstStyle/>
        <a:p>
          <a:r>
            <a:rPr lang="en-US" sz="2800" b="1" dirty="0" smtClean="0"/>
            <a:t>Pastors Appointed</a:t>
          </a:r>
          <a:endParaRPr lang="en-US" sz="2800" b="1" dirty="0"/>
        </a:p>
      </dgm:t>
    </dgm:pt>
    <dgm:pt modelId="{0B804FB8-D753-974F-A974-FA33A5F9DB30}" type="parTrans" cxnId="{A40ED0A1-E8C6-8043-B59F-B69A45EA725E}">
      <dgm:prSet/>
      <dgm:spPr/>
      <dgm:t>
        <a:bodyPr/>
        <a:lstStyle/>
        <a:p>
          <a:endParaRPr lang="en-US"/>
        </a:p>
      </dgm:t>
    </dgm:pt>
    <dgm:pt modelId="{A29EC455-0F76-C04C-87B4-9E28319C52B0}" type="sibTrans" cxnId="{A40ED0A1-E8C6-8043-B59F-B69A45EA725E}">
      <dgm:prSet/>
      <dgm:spPr/>
      <dgm:t>
        <a:bodyPr/>
        <a:lstStyle/>
        <a:p>
          <a:endParaRPr lang="en-US"/>
        </a:p>
      </dgm:t>
    </dgm:pt>
    <dgm:pt modelId="{335B64D1-8EEC-4742-A5DE-B91DC9492E44}" type="pres">
      <dgm:prSet presAssocID="{C4E444D8-C464-B04C-910D-81CACEDC6102}" presName="arrowDiagram" presStyleCnt="0">
        <dgm:presLayoutVars>
          <dgm:chMax val="5"/>
          <dgm:dir/>
          <dgm:resizeHandles val="exact"/>
        </dgm:presLayoutVars>
      </dgm:prSet>
      <dgm:spPr/>
    </dgm:pt>
    <dgm:pt modelId="{55B5A546-E146-3144-B34C-EFF6E07F60BA}" type="pres">
      <dgm:prSet presAssocID="{C4E444D8-C464-B04C-910D-81CACEDC6102}" presName="arrow" presStyleLbl="bgShp" presStyleIdx="0" presStyleCnt="1"/>
      <dgm:spPr>
        <a:ln>
          <a:noFill/>
        </a:ln>
        <a:effectLst/>
      </dgm:spPr>
    </dgm:pt>
    <dgm:pt modelId="{88F6031C-D42D-7B46-8C3D-C1DD35A2CA13}" type="pres">
      <dgm:prSet presAssocID="{C4E444D8-C464-B04C-910D-81CACEDC6102}" presName="arrowDiagram5" presStyleCnt="0"/>
      <dgm:spPr/>
    </dgm:pt>
    <dgm:pt modelId="{E502584D-37DF-1746-B3E4-25C126DE7BED}" type="pres">
      <dgm:prSet presAssocID="{254669CA-914A-5243-9463-9142AD250026}" presName="bullet5a" presStyleLbl="node1" presStyleIdx="0" presStyleCnt="5"/>
      <dgm:spPr/>
    </dgm:pt>
    <dgm:pt modelId="{073DC748-DE04-3447-890E-C71785DC69CA}" type="pres">
      <dgm:prSet presAssocID="{254669CA-914A-5243-9463-9142AD250026}" presName="textBox5a" presStyleLbl="revTx" presStyleIdx="0" presStyleCnt="5" custScaleX="119577" custLinFactNeighborX="10768" custLinFactNeighborY="-2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A797E-391C-A34F-A548-A0DD107E3D0C}" type="pres">
      <dgm:prSet presAssocID="{4996F7F0-7D0F-324B-9D3D-084EFF103E5F}" presName="bullet5b" presStyleLbl="node1" presStyleIdx="1" presStyleCnt="5"/>
      <dgm:spPr/>
    </dgm:pt>
    <dgm:pt modelId="{DA14D406-6259-7343-8F68-EAB45DA090FC}" type="pres">
      <dgm:prSet presAssocID="{4996F7F0-7D0F-324B-9D3D-084EFF103E5F}" presName="textBox5b" presStyleLbl="revTx" presStyleIdx="1" presStyleCnt="5" custScaleX="118434" custLinFactNeighborX="8486" custLinFactNeighborY="3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8B472-1852-1E4C-A602-082A5C2B72BB}" type="pres">
      <dgm:prSet presAssocID="{F3DF79DA-C21A-6046-8388-2037B6BE96B3}" presName="bullet5c" presStyleLbl="node1" presStyleIdx="2" presStyleCnt="5" custLinFactNeighborX="51730" custLinFactNeighborY="-3694"/>
      <dgm:spPr/>
    </dgm:pt>
    <dgm:pt modelId="{A232F4D8-00E1-D040-8CB1-A5B166054D78}" type="pres">
      <dgm:prSet presAssocID="{F3DF79DA-C21A-6046-8388-2037B6BE96B3}" presName="textBox5c" presStyleLbl="revTx" presStyleIdx="2" presStyleCnt="5" custScaleX="118010" custLinFactNeighborX="9955" custLinFactNeighborY="7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7E7FF-AA16-ED43-9A7B-A1D2B3185AAB}" type="pres">
      <dgm:prSet presAssocID="{146A8CAF-8825-214B-B0C9-B65D8B80B8CE}" presName="bullet5d" presStyleLbl="node1" presStyleIdx="3" presStyleCnt="5"/>
      <dgm:spPr/>
    </dgm:pt>
    <dgm:pt modelId="{5797D579-D639-FD43-B421-D313B38A07C2}" type="pres">
      <dgm:prSet presAssocID="{146A8CAF-8825-214B-B0C9-B65D8B80B8CE}" presName="textBox5d" presStyleLbl="revTx" presStyleIdx="3" presStyleCnt="5" custScaleX="110685" custLinFactNeighborX="1542" custLinFactNeighborY="2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22BE1-B218-D14E-B0D6-15BD9A61F339}" type="pres">
      <dgm:prSet presAssocID="{D50D6F8A-2D27-404C-BA22-1396FBD2AFD6}" presName="bullet5e" presStyleLbl="node1" presStyleIdx="4" presStyleCnt="5"/>
      <dgm:spPr/>
    </dgm:pt>
    <dgm:pt modelId="{2C53E37F-01AC-964F-9717-BD2115226836}" type="pres">
      <dgm:prSet presAssocID="{D50D6F8A-2D27-404C-BA22-1396FBD2AFD6}" presName="textBox5e" presStyleLbl="revTx" presStyleIdx="4" presStyleCnt="5" custScaleX="123011" custLinFactNeighborX="18243" custLinFactNeighborY="5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027208-40C0-CF4D-ADDE-0D1878643F4A}" type="presOf" srcId="{D50D6F8A-2D27-404C-BA22-1396FBD2AFD6}" destId="{2C53E37F-01AC-964F-9717-BD2115226836}" srcOrd="0" destOrd="0" presId="urn:microsoft.com/office/officeart/2005/8/layout/arrow2"/>
    <dgm:cxn modelId="{4E0F8A18-3AB1-BC42-88C2-D068198B4253}" type="presOf" srcId="{254669CA-914A-5243-9463-9142AD250026}" destId="{073DC748-DE04-3447-890E-C71785DC69CA}" srcOrd="0" destOrd="0" presId="urn:microsoft.com/office/officeart/2005/8/layout/arrow2"/>
    <dgm:cxn modelId="{4AEEDA44-7595-7643-9374-4C6D5A9843BC}" type="presOf" srcId="{F3DF79DA-C21A-6046-8388-2037B6BE96B3}" destId="{A232F4D8-00E1-D040-8CB1-A5B166054D78}" srcOrd="0" destOrd="0" presId="urn:microsoft.com/office/officeart/2005/8/layout/arrow2"/>
    <dgm:cxn modelId="{5F145EB2-F00D-7C43-B6AB-753F82B5EAF7}" type="presOf" srcId="{4996F7F0-7D0F-324B-9D3D-084EFF103E5F}" destId="{DA14D406-6259-7343-8F68-EAB45DA090FC}" srcOrd="0" destOrd="0" presId="urn:microsoft.com/office/officeart/2005/8/layout/arrow2"/>
    <dgm:cxn modelId="{A40ED0A1-E8C6-8043-B59F-B69A45EA725E}" srcId="{C4E444D8-C464-B04C-910D-81CACEDC6102}" destId="{D50D6F8A-2D27-404C-BA22-1396FBD2AFD6}" srcOrd="4" destOrd="0" parTransId="{0B804FB8-D753-974F-A974-FA33A5F9DB30}" sibTransId="{A29EC455-0F76-C04C-87B4-9E28319C52B0}"/>
    <dgm:cxn modelId="{4D87B3F8-31D9-6842-AFA9-B103D1E8C3D9}" type="presOf" srcId="{146A8CAF-8825-214B-B0C9-B65D8B80B8CE}" destId="{5797D579-D639-FD43-B421-D313B38A07C2}" srcOrd="0" destOrd="0" presId="urn:microsoft.com/office/officeart/2005/8/layout/arrow2"/>
    <dgm:cxn modelId="{FAEA8397-553F-C744-B127-3D4A75424951}" srcId="{C4E444D8-C464-B04C-910D-81CACEDC6102}" destId="{4996F7F0-7D0F-324B-9D3D-084EFF103E5F}" srcOrd="1" destOrd="0" parTransId="{CE16755D-804B-6E46-9D60-B2D645FDE4E1}" sibTransId="{9AE3848C-7717-C248-A9CD-3153EA5584F3}"/>
    <dgm:cxn modelId="{966AB0F6-EC86-544B-9403-8AD22787C2C1}" srcId="{C4E444D8-C464-B04C-910D-81CACEDC6102}" destId="{F3DF79DA-C21A-6046-8388-2037B6BE96B3}" srcOrd="2" destOrd="0" parTransId="{A7AC7C88-274E-994A-BAEA-7A11E97BAD28}" sibTransId="{2C12184B-BB19-544C-972B-379A9132CCA7}"/>
    <dgm:cxn modelId="{2652A81A-9184-9546-8D08-CDD88F948398}" srcId="{C4E444D8-C464-B04C-910D-81CACEDC6102}" destId="{146A8CAF-8825-214B-B0C9-B65D8B80B8CE}" srcOrd="3" destOrd="0" parTransId="{1739973A-F43D-C845-B944-FE415F74E6D5}" sibTransId="{21C3E8B5-118F-A842-9AED-268B430E3EA4}"/>
    <dgm:cxn modelId="{169152CC-8896-FD4D-B891-E0F2194619D9}" srcId="{C4E444D8-C464-B04C-910D-81CACEDC6102}" destId="{254669CA-914A-5243-9463-9142AD250026}" srcOrd="0" destOrd="0" parTransId="{43223BE4-D241-0649-AC75-69F9EE07BFC6}" sibTransId="{9A0CE321-19B1-6648-BE28-AE5E195E21EB}"/>
    <dgm:cxn modelId="{42A1D91F-D4BD-2849-8094-995781855A5D}" type="presOf" srcId="{C4E444D8-C464-B04C-910D-81CACEDC6102}" destId="{335B64D1-8EEC-4742-A5DE-B91DC9492E44}" srcOrd="0" destOrd="0" presId="urn:microsoft.com/office/officeart/2005/8/layout/arrow2"/>
    <dgm:cxn modelId="{24050A30-670D-D847-BD18-123F1B71A72E}" type="presParOf" srcId="{335B64D1-8EEC-4742-A5DE-B91DC9492E44}" destId="{55B5A546-E146-3144-B34C-EFF6E07F60BA}" srcOrd="0" destOrd="0" presId="urn:microsoft.com/office/officeart/2005/8/layout/arrow2"/>
    <dgm:cxn modelId="{2E70FD17-72BE-D64A-849C-5E31A8AF0BDB}" type="presParOf" srcId="{335B64D1-8EEC-4742-A5DE-B91DC9492E44}" destId="{88F6031C-D42D-7B46-8C3D-C1DD35A2CA13}" srcOrd="1" destOrd="0" presId="urn:microsoft.com/office/officeart/2005/8/layout/arrow2"/>
    <dgm:cxn modelId="{3B0BC179-1E09-2748-910A-D789AF7A838C}" type="presParOf" srcId="{88F6031C-D42D-7B46-8C3D-C1DD35A2CA13}" destId="{E502584D-37DF-1746-B3E4-25C126DE7BED}" srcOrd="0" destOrd="0" presId="urn:microsoft.com/office/officeart/2005/8/layout/arrow2"/>
    <dgm:cxn modelId="{CC30828E-6FFA-EB48-81F9-BBD61EB30B12}" type="presParOf" srcId="{88F6031C-D42D-7B46-8C3D-C1DD35A2CA13}" destId="{073DC748-DE04-3447-890E-C71785DC69CA}" srcOrd="1" destOrd="0" presId="urn:microsoft.com/office/officeart/2005/8/layout/arrow2"/>
    <dgm:cxn modelId="{519DAD67-CD3B-AD43-99CC-CDA07928C67D}" type="presParOf" srcId="{88F6031C-D42D-7B46-8C3D-C1DD35A2CA13}" destId="{D47A797E-391C-A34F-A548-A0DD107E3D0C}" srcOrd="2" destOrd="0" presId="urn:microsoft.com/office/officeart/2005/8/layout/arrow2"/>
    <dgm:cxn modelId="{29F13FB6-DDFF-C14A-89F8-6C88A070A195}" type="presParOf" srcId="{88F6031C-D42D-7B46-8C3D-C1DD35A2CA13}" destId="{DA14D406-6259-7343-8F68-EAB45DA090FC}" srcOrd="3" destOrd="0" presId="urn:microsoft.com/office/officeart/2005/8/layout/arrow2"/>
    <dgm:cxn modelId="{D6893591-C544-724A-BBEB-664FC905EC06}" type="presParOf" srcId="{88F6031C-D42D-7B46-8C3D-C1DD35A2CA13}" destId="{9178B472-1852-1E4C-A602-082A5C2B72BB}" srcOrd="4" destOrd="0" presId="urn:microsoft.com/office/officeart/2005/8/layout/arrow2"/>
    <dgm:cxn modelId="{48BEFFE1-339A-8F42-9E98-ED97E85BE3AD}" type="presParOf" srcId="{88F6031C-D42D-7B46-8C3D-C1DD35A2CA13}" destId="{A232F4D8-00E1-D040-8CB1-A5B166054D78}" srcOrd="5" destOrd="0" presId="urn:microsoft.com/office/officeart/2005/8/layout/arrow2"/>
    <dgm:cxn modelId="{0D92BDA4-D4DF-6A47-B846-BB0C5EA52B25}" type="presParOf" srcId="{88F6031C-D42D-7B46-8C3D-C1DD35A2CA13}" destId="{9047E7FF-AA16-ED43-9A7B-A1D2B3185AAB}" srcOrd="6" destOrd="0" presId="urn:microsoft.com/office/officeart/2005/8/layout/arrow2"/>
    <dgm:cxn modelId="{82642EF0-03CF-EF4C-9976-4D552CBCE5FF}" type="presParOf" srcId="{88F6031C-D42D-7B46-8C3D-C1DD35A2CA13}" destId="{5797D579-D639-FD43-B421-D313B38A07C2}" srcOrd="7" destOrd="0" presId="urn:microsoft.com/office/officeart/2005/8/layout/arrow2"/>
    <dgm:cxn modelId="{1398D397-84E3-E043-B3E4-C53A4984BFB8}" type="presParOf" srcId="{88F6031C-D42D-7B46-8C3D-C1DD35A2CA13}" destId="{80722BE1-B218-D14E-B0D6-15BD9A61F339}" srcOrd="8" destOrd="0" presId="urn:microsoft.com/office/officeart/2005/8/layout/arrow2"/>
    <dgm:cxn modelId="{36ED338A-0010-9A4C-81A7-CE98E939CB32}" type="presParOf" srcId="{88F6031C-D42D-7B46-8C3D-C1DD35A2CA13}" destId="{2C53E37F-01AC-964F-9717-BD211522683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0F177-C066-4DCA-9ADA-E697AB24E935}" type="doc">
      <dgm:prSet loTypeId="urn:microsoft.com/office/officeart/2005/8/layout/radial3" loCatId="relationship" qsTypeId="urn:microsoft.com/office/officeart/2005/8/quickstyle/3d3" qsCatId="3D" csTypeId="urn:microsoft.com/office/officeart/2005/8/colors/accent6_4" csCatId="accent6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en-US"/>
        </a:p>
      </dgm:t>
    </dgm:pt>
    <dgm:pt modelId="{0D5352AF-6B32-4539-A021-F63F52C1829D}">
      <dgm:prSet phldrT="[Text]"/>
      <dgm:spPr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Walks with the Lord</a:t>
          </a:r>
          <a:endParaRPr lang="en-US" dirty="0"/>
        </a:p>
      </dgm:t>
    </dgm:pt>
    <dgm:pt modelId="{0D501932-1DE4-4FD7-A0BA-6E312B153714}" type="parTrans" cxnId="{A1DF5060-E701-4231-8FAD-866D300BC5F7}">
      <dgm:prSet/>
      <dgm:spPr/>
      <dgm:t>
        <a:bodyPr/>
        <a:lstStyle/>
        <a:p>
          <a:endParaRPr lang="en-US"/>
        </a:p>
      </dgm:t>
    </dgm:pt>
    <dgm:pt modelId="{BAE6AF5A-94F9-47DD-928C-C72ED8C895EE}" type="sibTrans" cxnId="{A1DF5060-E701-4231-8FAD-866D300BC5F7}">
      <dgm:prSet/>
      <dgm:spPr/>
      <dgm:t>
        <a:bodyPr/>
        <a:lstStyle/>
        <a:p>
          <a:endParaRPr lang="en-US"/>
        </a:p>
      </dgm:t>
    </dgm:pt>
    <dgm:pt modelId="{3756DBA1-8333-49B2-BE0A-5D6A0CB33A72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400" b="1" dirty="0" smtClean="0"/>
            <a:t>Maintains an Outstanding </a:t>
          </a:r>
          <a:r>
            <a:rPr lang="en-US" sz="1400" b="1" dirty="0" smtClean="0"/>
            <a:t>Character</a:t>
          </a:r>
          <a:endParaRPr lang="en-US" sz="1400" b="1" dirty="0"/>
        </a:p>
      </dgm:t>
    </dgm:pt>
    <dgm:pt modelId="{A8B1D1D2-4F81-4600-BA52-7FC6C0041101}" type="parTrans" cxnId="{B01411B6-5F97-4D33-A408-B4F05D2D7BCE}">
      <dgm:prSet/>
      <dgm:spPr/>
      <dgm:t>
        <a:bodyPr/>
        <a:lstStyle/>
        <a:p>
          <a:endParaRPr lang="en-US"/>
        </a:p>
      </dgm:t>
    </dgm:pt>
    <dgm:pt modelId="{3AD16FF8-B3F1-4643-B642-EEBCCBD31AB6}" type="sibTrans" cxnId="{B01411B6-5F97-4D33-A408-B4F05D2D7BCE}">
      <dgm:prSet/>
      <dgm:spPr/>
      <dgm:t>
        <a:bodyPr/>
        <a:lstStyle/>
        <a:p>
          <a:endParaRPr lang="en-US"/>
        </a:p>
      </dgm:t>
    </dgm:pt>
    <dgm:pt modelId="{BAE56330-A9D3-448B-B21F-11EB80FFA742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400" b="1" dirty="0" smtClean="0"/>
            <a:t>Serves in the Local Church</a:t>
          </a:r>
          <a:endParaRPr lang="en-US" sz="1400" b="1" dirty="0"/>
        </a:p>
      </dgm:t>
    </dgm:pt>
    <dgm:pt modelId="{A322F8DE-0A5E-4322-8CD5-3CC08E454C6E}" type="parTrans" cxnId="{AAABCA5C-9537-42DC-9833-37A4B40EA6A5}">
      <dgm:prSet/>
      <dgm:spPr/>
      <dgm:t>
        <a:bodyPr/>
        <a:lstStyle/>
        <a:p>
          <a:endParaRPr lang="en-US"/>
        </a:p>
      </dgm:t>
    </dgm:pt>
    <dgm:pt modelId="{59CBCCA3-B790-414F-85A3-EE8A477BDA73}" type="sibTrans" cxnId="{AAABCA5C-9537-42DC-9833-37A4B40EA6A5}">
      <dgm:prSet/>
      <dgm:spPr/>
      <dgm:t>
        <a:bodyPr/>
        <a:lstStyle/>
        <a:p>
          <a:endParaRPr lang="en-US"/>
        </a:p>
      </dgm:t>
    </dgm:pt>
    <dgm:pt modelId="{6FD816DD-962F-4519-BC5A-3AD6087ECA38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400" b="1" dirty="0" smtClean="0"/>
            <a:t>Remains Faithful to the Call</a:t>
          </a:r>
          <a:endParaRPr lang="en-US" sz="1400" b="1" dirty="0"/>
        </a:p>
      </dgm:t>
    </dgm:pt>
    <dgm:pt modelId="{2A2CC8EA-6EA4-41C2-AE77-AADAA1EBB784}" type="parTrans" cxnId="{A9792C36-9486-46D2-8554-1397E60D5198}">
      <dgm:prSet/>
      <dgm:spPr/>
      <dgm:t>
        <a:bodyPr/>
        <a:lstStyle/>
        <a:p>
          <a:endParaRPr lang="en-US"/>
        </a:p>
      </dgm:t>
    </dgm:pt>
    <dgm:pt modelId="{8C4A96AA-AC52-45AC-AB77-3B90DB1D22AB}" type="sibTrans" cxnId="{A9792C36-9486-46D2-8554-1397E60D5198}">
      <dgm:prSet/>
      <dgm:spPr/>
      <dgm:t>
        <a:bodyPr/>
        <a:lstStyle/>
        <a:p>
          <a:endParaRPr lang="en-US"/>
        </a:p>
      </dgm:t>
    </dgm:pt>
    <dgm:pt modelId="{B3F6957F-6AB4-4C2A-A243-8CC0CF37C58A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sz="1400" b="1" dirty="0" smtClean="0"/>
            <a:t>Shares the Gospel Regularly**</a:t>
          </a:r>
          <a:endParaRPr lang="en-US" sz="1400" b="1" dirty="0"/>
        </a:p>
      </dgm:t>
    </dgm:pt>
    <dgm:pt modelId="{E3305EDE-BF55-4917-ACA3-C37E7D030611}" type="parTrans" cxnId="{5BBD57CB-5D63-4E4C-B057-A4F4446AEC68}">
      <dgm:prSet/>
      <dgm:spPr/>
      <dgm:t>
        <a:bodyPr/>
        <a:lstStyle/>
        <a:p>
          <a:endParaRPr lang="en-US"/>
        </a:p>
      </dgm:t>
    </dgm:pt>
    <dgm:pt modelId="{489CBE25-F196-43B6-A4D6-F839035342D8}" type="sibTrans" cxnId="{5BBD57CB-5D63-4E4C-B057-A4F4446AEC68}">
      <dgm:prSet/>
      <dgm:spPr/>
      <dgm:t>
        <a:bodyPr/>
        <a:lstStyle/>
        <a:p>
          <a:endParaRPr lang="en-US"/>
        </a:p>
      </dgm:t>
    </dgm:pt>
    <dgm:pt modelId="{10248D83-A881-4690-9B5B-B494AB0ED401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1400" b="1" dirty="0" smtClean="0"/>
            <a:t>Raises Up Leaders**</a:t>
          </a:r>
          <a:endParaRPr lang="en-US" sz="1400" b="1" dirty="0"/>
        </a:p>
      </dgm:t>
    </dgm:pt>
    <dgm:pt modelId="{5B4326C0-98F1-415F-9BC9-9C8DDC40D549}" type="parTrans" cxnId="{0E27BCB1-F62A-4685-9ED2-E93EFC598772}">
      <dgm:prSet/>
      <dgm:spPr/>
      <dgm:t>
        <a:bodyPr/>
        <a:lstStyle/>
        <a:p>
          <a:endParaRPr lang="en-US"/>
        </a:p>
      </dgm:t>
    </dgm:pt>
    <dgm:pt modelId="{BAEC19A2-798E-4018-BDDA-EC126441AAAB}" type="sibTrans" cxnId="{0E27BCB1-F62A-4685-9ED2-E93EFC598772}">
      <dgm:prSet/>
      <dgm:spPr/>
      <dgm:t>
        <a:bodyPr/>
        <a:lstStyle/>
        <a:p>
          <a:endParaRPr lang="en-US"/>
        </a:p>
      </dgm:t>
    </dgm:pt>
    <dgm:pt modelId="{BCD229C8-42C2-4D7E-9009-C0C03AD3A16B}">
      <dgm:prSet phldrT="[Text]" custT="1"/>
      <dgm:spPr/>
      <dgm:t>
        <a:bodyPr/>
        <a:lstStyle/>
        <a:p>
          <a:r>
            <a:rPr lang="en-US" sz="1400" b="1" dirty="0" smtClean="0"/>
            <a:t>Encourages with Speech and Actions</a:t>
          </a:r>
          <a:endParaRPr lang="en-US" sz="1400" b="1" dirty="0"/>
        </a:p>
      </dgm:t>
    </dgm:pt>
    <dgm:pt modelId="{6D66888D-EAB9-4789-9651-F0538D94BE5E}" type="parTrans" cxnId="{32A399BF-E6C3-4ED8-B5C0-07D298603B47}">
      <dgm:prSet/>
      <dgm:spPr/>
      <dgm:t>
        <a:bodyPr/>
        <a:lstStyle/>
        <a:p>
          <a:endParaRPr lang="en-US"/>
        </a:p>
      </dgm:t>
    </dgm:pt>
    <dgm:pt modelId="{A8F2E5F5-4CC7-46FE-A8D5-F6C3D377F2E7}" type="sibTrans" cxnId="{32A399BF-E6C3-4ED8-B5C0-07D298603B47}">
      <dgm:prSet/>
      <dgm:spPr/>
      <dgm:t>
        <a:bodyPr/>
        <a:lstStyle/>
        <a:p>
          <a:endParaRPr lang="en-US"/>
        </a:p>
      </dgm:t>
    </dgm:pt>
    <dgm:pt modelId="{825ECE65-3940-4CD4-AF6D-096DC0AC9F36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pPr algn="ctr"/>
          <a:r>
            <a:rPr lang="en-US" sz="1400" b="1" dirty="0" smtClean="0"/>
            <a:t>Responds </a:t>
          </a:r>
          <a:r>
            <a:rPr lang="en-US" sz="1400" b="1" dirty="0" smtClean="0"/>
            <a:t>Well to </a:t>
          </a:r>
          <a:r>
            <a:rPr lang="en-US" sz="1400" b="1" dirty="0" smtClean="0"/>
            <a:t>Conflict</a:t>
          </a:r>
          <a:endParaRPr lang="en-US" sz="1400" b="1" dirty="0"/>
        </a:p>
      </dgm:t>
    </dgm:pt>
    <dgm:pt modelId="{D66242C2-A887-4271-922B-3546291D1B21}" type="parTrans" cxnId="{084A4A52-E64C-4EF4-9257-B42F6CC50D35}">
      <dgm:prSet/>
      <dgm:spPr/>
      <dgm:t>
        <a:bodyPr/>
        <a:lstStyle/>
        <a:p>
          <a:endParaRPr lang="en-US"/>
        </a:p>
      </dgm:t>
    </dgm:pt>
    <dgm:pt modelId="{97AAA0E9-018B-4129-B030-3786F1048AB0}" type="sibTrans" cxnId="{084A4A52-E64C-4EF4-9257-B42F6CC50D35}">
      <dgm:prSet/>
      <dgm:spPr/>
      <dgm:t>
        <a:bodyPr/>
        <a:lstStyle/>
        <a:p>
          <a:endParaRPr lang="en-US"/>
        </a:p>
      </dgm:t>
    </dgm:pt>
    <dgm:pt modelId="{BD1E48A9-857C-4AD0-8C74-B61C941F100B}" type="pres">
      <dgm:prSet presAssocID="{EDD0F177-C066-4DCA-9ADA-E697AB24E9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726DC-5517-4F43-8E48-AC6B0A097784}" type="pres">
      <dgm:prSet presAssocID="{EDD0F177-C066-4DCA-9ADA-E697AB24E935}" presName="radial" presStyleCnt="0">
        <dgm:presLayoutVars>
          <dgm:animLvl val="ctr"/>
        </dgm:presLayoutVars>
      </dgm:prSet>
      <dgm:spPr/>
    </dgm:pt>
    <dgm:pt modelId="{B26ADE01-054E-4774-96A8-74E003F53FAE}" type="pres">
      <dgm:prSet presAssocID="{0D5352AF-6B32-4539-A021-F63F52C1829D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7A22D7E2-7B64-4ECF-BD0F-74D2210F1FB9}" type="pres">
      <dgm:prSet presAssocID="{3756DBA1-8333-49B2-BE0A-5D6A0CB33A72}" presName="node" presStyleLbl="vennNode1" presStyleIdx="1" presStyleCnt="8" custRadScaleRad="102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4D46-473D-4CA0-802B-35C0B8652656}" type="pres">
      <dgm:prSet presAssocID="{BAE56330-A9D3-448B-B21F-11EB80FFA742}" presName="node" presStyleLbl="vennNode1" presStyleIdx="2" presStyleCnt="8" custRadScaleRad="103450" custRadScaleInc="-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70A96-D003-4B02-9A09-320DB947CCC3}" type="pres">
      <dgm:prSet presAssocID="{6FD816DD-962F-4519-BC5A-3AD6087ECA38}" presName="node" presStyleLbl="vennNode1" presStyleIdx="3" presStyleCnt="8" custRadScaleRad="101339" custRadScaleInc="-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862F0-AF7B-4EBE-8E13-EF1A387B6B1E}" type="pres">
      <dgm:prSet presAssocID="{B3F6957F-6AB4-4C2A-A243-8CC0CF37C58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9943E-ABC9-45DF-B250-1542B21A9A1C}" type="pres">
      <dgm:prSet presAssocID="{10248D83-A881-4690-9B5B-B494AB0ED401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AECA-9170-407E-8FD3-FC916E7D6D8F}" type="pres">
      <dgm:prSet presAssocID="{BCD229C8-42C2-4D7E-9009-C0C03AD3A16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59FCD-4B5F-456C-B0C1-9A8B7B1C57B6}" type="pres">
      <dgm:prSet presAssocID="{825ECE65-3940-4CD4-AF6D-096DC0AC9F36}" presName="node" presStyleLbl="vennNode1" presStyleIdx="7" presStyleCnt="8" custRadScaleRad="109369" custRadScaleInc="-7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EEA0B8-D0F9-8B4C-9036-49D571E12A3F}" type="presOf" srcId="{6FD816DD-962F-4519-BC5A-3AD6087ECA38}" destId="{45270A96-D003-4B02-9A09-320DB947CCC3}" srcOrd="0" destOrd="0" presId="urn:microsoft.com/office/officeart/2005/8/layout/radial3"/>
    <dgm:cxn modelId="{4D7EE18C-65D1-A441-8D13-795DF4567BF4}" type="presOf" srcId="{EDD0F177-C066-4DCA-9ADA-E697AB24E935}" destId="{BD1E48A9-857C-4AD0-8C74-B61C941F100B}" srcOrd="0" destOrd="0" presId="urn:microsoft.com/office/officeart/2005/8/layout/radial3"/>
    <dgm:cxn modelId="{4F3CF292-4F7B-4F4D-BDCE-E3735B8F2C1C}" type="presOf" srcId="{BCD229C8-42C2-4D7E-9009-C0C03AD3A16B}" destId="{A737AECA-9170-407E-8FD3-FC916E7D6D8F}" srcOrd="0" destOrd="0" presId="urn:microsoft.com/office/officeart/2005/8/layout/radial3"/>
    <dgm:cxn modelId="{C2C0A5B3-31BE-9D44-88C6-8328EE8D57D3}" type="presOf" srcId="{B3F6957F-6AB4-4C2A-A243-8CC0CF37C58A}" destId="{30A862F0-AF7B-4EBE-8E13-EF1A387B6B1E}" srcOrd="0" destOrd="0" presId="urn:microsoft.com/office/officeart/2005/8/layout/radial3"/>
    <dgm:cxn modelId="{CBA61DF2-AE6D-454D-BC56-8EE33ACE6745}" type="presOf" srcId="{0D5352AF-6B32-4539-A021-F63F52C1829D}" destId="{B26ADE01-054E-4774-96A8-74E003F53FAE}" srcOrd="0" destOrd="0" presId="urn:microsoft.com/office/officeart/2005/8/layout/radial3"/>
    <dgm:cxn modelId="{B01411B6-5F97-4D33-A408-B4F05D2D7BCE}" srcId="{0D5352AF-6B32-4539-A021-F63F52C1829D}" destId="{3756DBA1-8333-49B2-BE0A-5D6A0CB33A72}" srcOrd="0" destOrd="0" parTransId="{A8B1D1D2-4F81-4600-BA52-7FC6C0041101}" sibTransId="{3AD16FF8-B3F1-4643-B642-EEBCCBD31AB6}"/>
    <dgm:cxn modelId="{084A4A52-E64C-4EF4-9257-B42F6CC50D35}" srcId="{0D5352AF-6B32-4539-A021-F63F52C1829D}" destId="{825ECE65-3940-4CD4-AF6D-096DC0AC9F36}" srcOrd="6" destOrd="0" parTransId="{D66242C2-A887-4271-922B-3546291D1B21}" sibTransId="{97AAA0E9-018B-4129-B030-3786F1048AB0}"/>
    <dgm:cxn modelId="{485942B0-5270-1547-A07C-57CB5677B352}" type="presOf" srcId="{3756DBA1-8333-49B2-BE0A-5D6A0CB33A72}" destId="{7A22D7E2-7B64-4ECF-BD0F-74D2210F1FB9}" srcOrd="0" destOrd="0" presId="urn:microsoft.com/office/officeart/2005/8/layout/radial3"/>
    <dgm:cxn modelId="{32A399BF-E6C3-4ED8-B5C0-07D298603B47}" srcId="{0D5352AF-6B32-4539-A021-F63F52C1829D}" destId="{BCD229C8-42C2-4D7E-9009-C0C03AD3A16B}" srcOrd="5" destOrd="0" parTransId="{6D66888D-EAB9-4789-9651-F0538D94BE5E}" sibTransId="{A8F2E5F5-4CC7-46FE-A8D5-F6C3D377F2E7}"/>
    <dgm:cxn modelId="{AAABCA5C-9537-42DC-9833-37A4B40EA6A5}" srcId="{0D5352AF-6B32-4539-A021-F63F52C1829D}" destId="{BAE56330-A9D3-448B-B21F-11EB80FFA742}" srcOrd="1" destOrd="0" parTransId="{A322F8DE-0A5E-4322-8CD5-3CC08E454C6E}" sibTransId="{59CBCCA3-B790-414F-85A3-EE8A477BDA73}"/>
    <dgm:cxn modelId="{4E1E5172-6DA0-EC45-B3A5-529CA00CFD55}" type="presOf" srcId="{825ECE65-3940-4CD4-AF6D-096DC0AC9F36}" destId="{17D59FCD-4B5F-456C-B0C1-9A8B7B1C57B6}" srcOrd="0" destOrd="0" presId="urn:microsoft.com/office/officeart/2005/8/layout/radial3"/>
    <dgm:cxn modelId="{EAE320BB-B403-314E-85CA-A83CD1A9183F}" type="presOf" srcId="{10248D83-A881-4690-9B5B-B494AB0ED401}" destId="{FAE9943E-ABC9-45DF-B250-1542B21A9A1C}" srcOrd="0" destOrd="0" presId="urn:microsoft.com/office/officeart/2005/8/layout/radial3"/>
    <dgm:cxn modelId="{673FCA88-0F8F-2949-8554-7883989108CE}" type="presOf" srcId="{BAE56330-A9D3-448B-B21F-11EB80FFA742}" destId="{4E974D46-473D-4CA0-802B-35C0B8652656}" srcOrd="0" destOrd="0" presId="urn:microsoft.com/office/officeart/2005/8/layout/radial3"/>
    <dgm:cxn modelId="{A9792C36-9486-46D2-8554-1397E60D5198}" srcId="{0D5352AF-6B32-4539-A021-F63F52C1829D}" destId="{6FD816DD-962F-4519-BC5A-3AD6087ECA38}" srcOrd="2" destOrd="0" parTransId="{2A2CC8EA-6EA4-41C2-AE77-AADAA1EBB784}" sibTransId="{8C4A96AA-AC52-45AC-AB77-3B90DB1D22AB}"/>
    <dgm:cxn modelId="{A1DF5060-E701-4231-8FAD-866D300BC5F7}" srcId="{EDD0F177-C066-4DCA-9ADA-E697AB24E935}" destId="{0D5352AF-6B32-4539-A021-F63F52C1829D}" srcOrd="0" destOrd="0" parTransId="{0D501932-1DE4-4FD7-A0BA-6E312B153714}" sibTransId="{BAE6AF5A-94F9-47DD-928C-C72ED8C895EE}"/>
    <dgm:cxn modelId="{0E27BCB1-F62A-4685-9ED2-E93EFC598772}" srcId="{0D5352AF-6B32-4539-A021-F63F52C1829D}" destId="{10248D83-A881-4690-9B5B-B494AB0ED401}" srcOrd="4" destOrd="0" parTransId="{5B4326C0-98F1-415F-9BC9-9C8DDC40D549}" sibTransId="{BAEC19A2-798E-4018-BDDA-EC126441AAAB}"/>
    <dgm:cxn modelId="{5BBD57CB-5D63-4E4C-B057-A4F4446AEC68}" srcId="{0D5352AF-6B32-4539-A021-F63F52C1829D}" destId="{B3F6957F-6AB4-4C2A-A243-8CC0CF37C58A}" srcOrd="3" destOrd="0" parTransId="{E3305EDE-BF55-4917-ACA3-C37E7D030611}" sibTransId="{489CBE25-F196-43B6-A4D6-F839035342D8}"/>
    <dgm:cxn modelId="{0DCCDE50-D7EF-FD40-A739-1AC673F54622}" type="presParOf" srcId="{BD1E48A9-857C-4AD0-8C74-B61C941F100B}" destId="{D59726DC-5517-4F43-8E48-AC6B0A097784}" srcOrd="0" destOrd="0" presId="urn:microsoft.com/office/officeart/2005/8/layout/radial3"/>
    <dgm:cxn modelId="{A6DEB188-3124-DF44-A06C-DEC67E38F827}" type="presParOf" srcId="{D59726DC-5517-4F43-8E48-AC6B0A097784}" destId="{B26ADE01-054E-4774-96A8-74E003F53FAE}" srcOrd="0" destOrd="0" presId="urn:microsoft.com/office/officeart/2005/8/layout/radial3"/>
    <dgm:cxn modelId="{6B291F38-DADE-C145-8CA3-27F2FFC37C84}" type="presParOf" srcId="{D59726DC-5517-4F43-8E48-AC6B0A097784}" destId="{7A22D7E2-7B64-4ECF-BD0F-74D2210F1FB9}" srcOrd="1" destOrd="0" presId="urn:microsoft.com/office/officeart/2005/8/layout/radial3"/>
    <dgm:cxn modelId="{217FAC64-CD0A-7A48-A48F-AB641271C073}" type="presParOf" srcId="{D59726DC-5517-4F43-8E48-AC6B0A097784}" destId="{4E974D46-473D-4CA0-802B-35C0B8652656}" srcOrd="2" destOrd="0" presId="urn:microsoft.com/office/officeart/2005/8/layout/radial3"/>
    <dgm:cxn modelId="{00480521-EB94-5C46-9F75-86E69FCA796A}" type="presParOf" srcId="{D59726DC-5517-4F43-8E48-AC6B0A097784}" destId="{45270A96-D003-4B02-9A09-320DB947CCC3}" srcOrd="3" destOrd="0" presId="urn:microsoft.com/office/officeart/2005/8/layout/radial3"/>
    <dgm:cxn modelId="{F8B751C1-FA81-BA4F-AE49-E0890CCB77B6}" type="presParOf" srcId="{D59726DC-5517-4F43-8E48-AC6B0A097784}" destId="{30A862F0-AF7B-4EBE-8E13-EF1A387B6B1E}" srcOrd="4" destOrd="0" presId="urn:microsoft.com/office/officeart/2005/8/layout/radial3"/>
    <dgm:cxn modelId="{3C296C29-D98F-294F-A7BE-FEFF816BD687}" type="presParOf" srcId="{D59726DC-5517-4F43-8E48-AC6B0A097784}" destId="{FAE9943E-ABC9-45DF-B250-1542B21A9A1C}" srcOrd="5" destOrd="0" presId="urn:microsoft.com/office/officeart/2005/8/layout/radial3"/>
    <dgm:cxn modelId="{29D41A82-A8A1-A043-BF2B-4695A721EF22}" type="presParOf" srcId="{D59726DC-5517-4F43-8E48-AC6B0A097784}" destId="{A737AECA-9170-407E-8FD3-FC916E7D6D8F}" srcOrd="6" destOrd="0" presId="urn:microsoft.com/office/officeart/2005/8/layout/radial3"/>
    <dgm:cxn modelId="{A157D1D2-1C9B-1047-B659-98C45F2B2510}" type="presParOf" srcId="{D59726DC-5517-4F43-8E48-AC6B0A097784}" destId="{17D59FCD-4B5F-456C-B0C1-9A8B7B1C57B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A546-E146-3144-B34C-EFF6E07F60BA}">
      <dsp:nvSpPr>
        <dsp:cNvPr id="0" name=""/>
        <dsp:cNvSpPr/>
      </dsp:nvSpPr>
      <dsp:spPr>
        <a:xfrm>
          <a:off x="0" y="595996"/>
          <a:ext cx="9065612" cy="56660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9BE69-8722-7249-A5A7-D7C84F8ACC47}">
      <dsp:nvSpPr>
        <dsp:cNvPr id="0" name=""/>
        <dsp:cNvSpPr/>
      </dsp:nvSpPr>
      <dsp:spPr>
        <a:xfrm>
          <a:off x="892962" y="4809239"/>
          <a:ext cx="208509" cy="2085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C877F-8AFF-C842-98BE-1B7495911A64}">
      <dsp:nvSpPr>
        <dsp:cNvPr id="0" name=""/>
        <dsp:cNvSpPr/>
      </dsp:nvSpPr>
      <dsp:spPr>
        <a:xfrm>
          <a:off x="997217" y="4913493"/>
          <a:ext cx="1550219" cy="134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Gospel Shared</a:t>
          </a:r>
          <a:endParaRPr lang="en-US" sz="2800" b="1" kern="1200" dirty="0"/>
        </a:p>
      </dsp:txBody>
      <dsp:txXfrm>
        <a:off x="997217" y="4913493"/>
        <a:ext cx="1550219" cy="1348509"/>
      </dsp:txXfrm>
    </dsp:sp>
    <dsp:sp modelId="{4BAB2F4E-FC73-B940-9978-C8A73AB37309}">
      <dsp:nvSpPr>
        <dsp:cNvPr id="0" name=""/>
        <dsp:cNvSpPr/>
      </dsp:nvSpPr>
      <dsp:spPr>
        <a:xfrm>
          <a:off x="2366124" y="3491326"/>
          <a:ext cx="362624" cy="362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47D3F-3F08-C24A-A8CC-F9DB8AF80E95}">
      <dsp:nvSpPr>
        <dsp:cNvPr id="0" name=""/>
        <dsp:cNvSpPr/>
      </dsp:nvSpPr>
      <dsp:spPr>
        <a:xfrm>
          <a:off x="2547436" y="3672638"/>
          <a:ext cx="1903778" cy="2589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Disciples Made</a:t>
          </a:r>
          <a:endParaRPr lang="en-US" sz="2800" b="1" kern="1200" dirty="0"/>
        </a:p>
      </dsp:txBody>
      <dsp:txXfrm>
        <a:off x="2547436" y="3672638"/>
        <a:ext cx="1903778" cy="2589365"/>
      </dsp:txXfrm>
    </dsp:sp>
    <dsp:sp modelId="{6FDB9AD3-33A0-F04B-B48A-75FD7288659E}">
      <dsp:nvSpPr>
        <dsp:cNvPr id="0" name=""/>
        <dsp:cNvSpPr/>
      </dsp:nvSpPr>
      <dsp:spPr>
        <a:xfrm>
          <a:off x="4247239" y="2520172"/>
          <a:ext cx="480477" cy="4804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33FBF-85B9-1645-AE83-76ECFE5FAF57}">
      <dsp:nvSpPr>
        <dsp:cNvPr id="0" name=""/>
        <dsp:cNvSpPr/>
      </dsp:nvSpPr>
      <dsp:spPr>
        <a:xfrm>
          <a:off x="4487477" y="2760411"/>
          <a:ext cx="1903778" cy="350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9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Church Identified</a:t>
          </a:r>
          <a:endParaRPr lang="en-US" sz="2800" b="1" kern="1200" dirty="0"/>
        </a:p>
      </dsp:txBody>
      <dsp:txXfrm>
        <a:off x="4487477" y="2760411"/>
        <a:ext cx="1903778" cy="3501592"/>
      </dsp:txXfrm>
    </dsp:sp>
    <dsp:sp modelId="{E80A85DA-3414-FB4D-86DE-8040494D5F16}">
      <dsp:nvSpPr>
        <dsp:cNvPr id="0" name=""/>
        <dsp:cNvSpPr/>
      </dsp:nvSpPr>
      <dsp:spPr>
        <a:xfrm>
          <a:off x="6296067" y="1877647"/>
          <a:ext cx="643658" cy="643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0EE24-12BA-7C46-87FC-2B6049AC2C48}">
      <dsp:nvSpPr>
        <dsp:cNvPr id="0" name=""/>
        <dsp:cNvSpPr/>
      </dsp:nvSpPr>
      <dsp:spPr>
        <a:xfrm>
          <a:off x="6617896" y="2199476"/>
          <a:ext cx="1903778" cy="406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06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Pastors Appointed</a:t>
          </a:r>
          <a:endParaRPr lang="en-US" sz="2800" b="1" kern="1200" dirty="0"/>
        </a:p>
      </dsp:txBody>
      <dsp:txXfrm>
        <a:off x="6617896" y="2199476"/>
        <a:ext cx="1903778" cy="4062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A546-E146-3144-B34C-EFF6E07F60BA}">
      <dsp:nvSpPr>
        <dsp:cNvPr id="0" name=""/>
        <dsp:cNvSpPr/>
      </dsp:nvSpPr>
      <dsp:spPr>
        <a:xfrm>
          <a:off x="-104304" y="595996"/>
          <a:ext cx="9065612" cy="56660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02584D-37DF-1746-B3E4-25C126DE7BED}">
      <dsp:nvSpPr>
        <dsp:cNvPr id="0" name=""/>
        <dsp:cNvSpPr/>
      </dsp:nvSpPr>
      <dsp:spPr>
        <a:xfrm>
          <a:off x="788658" y="4809239"/>
          <a:ext cx="208509" cy="2085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DC748-DE04-3447-890E-C71785DC69CA}">
      <dsp:nvSpPr>
        <dsp:cNvPr id="0" name=""/>
        <dsp:cNvSpPr/>
      </dsp:nvSpPr>
      <dsp:spPr>
        <a:xfrm>
          <a:off x="904545" y="4881345"/>
          <a:ext cx="1420090" cy="134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Gospel Shared</a:t>
          </a:r>
          <a:endParaRPr lang="en-US" sz="2800" b="1" kern="1200" dirty="0"/>
        </a:p>
      </dsp:txBody>
      <dsp:txXfrm>
        <a:off x="904545" y="4881345"/>
        <a:ext cx="1420090" cy="1348509"/>
      </dsp:txXfrm>
    </dsp:sp>
    <dsp:sp modelId="{D47A797E-391C-A34F-A548-A0DD107E3D0C}">
      <dsp:nvSpPr>
        <dsp:cNvPr id="0" name=""/>
        <dsp:cNvSpPr/>
      </dsp:nvSpPr>
      <dsp:spPr>
        <a:xfrm>
          <a:off x="1917327" y="3724765"/>
          <a:ext cx="326362" cy="3263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14D406-6259-7343-8F68-EAB45DA090FC}">
      <dsp:nvSpPr>
        <dsp:cNvPr id="0" name=""/>
        <dsp:cNvSpPr/>
      </dsp:nvSpPr>
      <dsp:spPr>
        <a:xfrm>
          <a:off x="2069507" y="3966005"/>
          <a:ext cx="1782303" cy="237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3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Disciples Made</a:t>
          </a:r>
          <a:endParaRPr lang="en-US" sz="2800" b="1" kern="1200" dirty="0"/>
        </a:p>
      </dsp:txBody>
      <dsp:txXfrm>
        <a:off x="2069507" y="3966005"/>
        <a:ext cx="1782303" cy="2374057"/>
      </dsp:txXfrm>
    </dsp:sp>
    <dsp:sp modelId="{9178B472-1852-1E4C-A602-082A5C2B72BB}">
      <dsp:nvSpPr>
        <dsp:cNvPr id="0" name=""/>
        <dsp:cNvSpPr/>
      </dsp:nvSpPr>
      <dsp:spPr>
        <a:xfrm>
          <a:off x="3592927" y="2844058"/>
          <a:ext cx="435149" cy="4351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2F4D8-00E1-D040-8CB1-A5B166054D78}">
      <dsp:nvSpPr>
        <dsp:cNvPr id="0" name=""/>
        <dsp:cNvSpPr/>
      </dsp:nvSpPr>
      <dsp:spPr>
        <a:xfrm>
          <a:off x="3602021" y="3307772"/>
          <a:ext cx="2064777" cy="31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577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Small Group Gathered</a:t>
          </a:r>
          <a:endParaRPr lang="en-US" sz="2800" b="1" kern="1200" dirty="0"/>
        </a:p>
      </dsp:txBody>
      <dsp:txXfrm>
        <a:off x="3602021" y="3307772"/>
        <a:ext cx="2064777" cy="3184296"/>
      </dsp:txXfrm>
    </dsp:sp>
    <dsp:sp modelId="{9047E7FF-AA16-ED43-9A7B-A1D2B3185AAB}">
      <dsp:nvSpPr>
        <dsp:cNvPr id="0" name=""/>
        <dsp:cNvSpPr/>
      </dsp:nvSpPr>
      <dsp:spPr>
        <a:xfrm>
          <a:off x="5054028" y="2184744"/>
          <a:ext cx="562067" cy="5620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97D579-D639-FD43-B421-D313B38A07C2}">
      <dsp:nvSpPr>
        <dsp:cNvPr id="0" name=""/>
        <dsp:cNvSpPr/>
      </dsp:nvSpPr>
      <dsp:spPr>
        <a:xfrm>
          <a:off x="5266155" y="2550662"/>
          <a:ext cx="2006854" cy="3796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828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Church Identified</a:t>
          </a:r>
          <a:endParaRPr lang="en-US" sz="2800" b="1" kern="1200" dirty="0"/>
        </a:p>
      </dsp:txBody>
      <dsp:txXfrm>
        <a:off x="5266155" y="2550662"/>
        <a:ext cx="2006854" cy="3796225"/>
      </dsp:txXfrm>
    </dsp:sp>
    <dsp:sp modelId="{80722BE1-B218-D14E-B0D6-15BD9A61F339}">
      <dsp:nvSpPr>
        <dsp:cNvPr id="0" name=""/>
        <dsp:cNvSpPr/>
      </dsp:nvSpPr>
      <dsp:spPr>
        <a:xfrm>
          <a:off x="6790093" y="1733730"/>
          <a:ext cx="716183" cy="7161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53E37F-01AC-964F-9717-BD2115226836}">
      <dsp:nvSpPr>
        <dsp:cNvPr id="0" name=""/>
        <dsp:cNvSpPr/>
      </dsp:nvSpPr>
      <dsp:spPr>
        <a:xfrm>
          <a:off x="6939576" y="2334276"/>
          <a:ext cx="2230339" cy="4170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49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Pastors Appointed</a:t>
          </a:r>
          <a:endParaRPr lang="en-US" sz="2800" b="1" kern="1200" dirty="0"/>
        </a:p>
      </dsp:txBody>
      <dsp:txXfrm>
        <a:off x="6939576" y="2334276"/>
        <a:ext cx="2230339" cy="4170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ADE01-054E-4774-96A8-74E003F53FAE}">
      <dsp:nvSpPr>
        <dsp:cNvPr id="0" name=""/>
        <dsp:cNvSpPr/>
      </dsp:nvSpPr>
      <dsp:spPr>
        <a:xfrm>
          <a:off x="2352526" y="1186816"/>
          <a:ext cx="2838747" cy="2838747"/>
        </a:xfrm>
        <a:prstGeom prst="ellipse">
          <a:avLst/>
        </a:prstGeom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Walks with the Lord</a:t>
          </a:r>
          <a:endParaRPr lang="en-US" sz="4400" kern="1200" dirty="0"/>
        </a:p>
      </dsp:txBody>
      <dsp:txXfrm>
        <a:off x="2768251" y="1602541"/>
        <a:ext cx="2007297" cy="2007297"/>
      </dsp:txXfrm>
    </dsp:sp>
    <dsp:sp modelId="{7A22D7E2-7B64-4ECF-BD0F-74D2210F1FB9}">
      <dsp:nvSpPr>
        <dsp:cNvPr id="0" name=""/>
        <dsp:cNvSpPr/>
      </dsp:nvSpPr>
      <dsp:spPr>
        <a:xfrm>
          <a:off x="3062213" y="8659"/>
          <a:ext cx="1419373" cy="1419373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Maintains an Outstanding </a:t>
          </a:r>
          <a:r>
            <a:rPr lang="en-US" sz="1400" b="1" kern="1200" dirty="0" smtClean="0"/>
            <a:t>Character</a:t>
          </a:r>
          <a:endParaRPr lang="en-US" sz="1400" b="1" kern="1200" dirty="0"/>
        </a:p>
      </dsp:txBody>
      <dsp:txXfrm>
        <a:off x="3270075" y="216521"/>
        <a:ext cx="1003649" cy="1003649"/>
      </dsp:txXfrm>
    </dsp:sp>
    <dsp:sp modelId="{4E974D46-473D-4CA0-802B-35C0B8652656}">
      <dsp:nvSpPr>
        <dsp:cNvPr id="0" name=""/>
        <dsp:cNvSpPr/>
      </dsp:nvSpPr>
      <dsp:spPr>
        <a:xfrm>
          <a:off x="4495713" y="628947"/>
          <a:ext cx="1419373" cy="1419373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Serves in the Local Church</a:t>
          </a:r>
          <a:endParaRPr lang="en-US" sz="1400" b="1" kern="1200" dirty="0"/>
        </a:p>
      </dsp:txBody>
      <dsp:txXfrm>
        <a:off x="4703575" y="836809"/>
        <a:ext cx="1003649" cy="1003649"/>
      </dsp:txXfrm>
    </dsp:sp>
    <dsp:sp modelId="{45270A96-D003-4B02-9A09-320DB947CCC3}">
      <dsp:nvSpPr>
        <dsp:cNvPr id="0" name=""/>
        <dsp:cNvSpPr/>
      </dsp:nvSpPr>
      <dsp:spPr>
        <a:xfrm>
          <a:off x="4890953" y="2308102"/>
          <a:ext cx="1419373" cy="1419373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Remains Faithful to the Call</a:t>
          </a:r>
          <a:endParaRPr lang="en-US" sz="1400" b="1" kern="1200" dirty="0"/>
        </a:p>
      </dsp:txBody>
      <dsp:txXfrm>
        <a:off x="5098815" y="2515964"/>
        <a:ext cx="1003649" cy="1003649"/>
      </dsp:txXfrm>
    </dsp:sp>
    <dsp:sp modelId="{30A862F0-AF7B-4EBE-8E13-EF1A387B6B1E}">
      <dsp:nvSpPr>
        <dsp:cNvPr id="0" name=""/>
        <dsp:cNvSpPr/>
      </dsp:nvSpPr>
      <dsp:spPr>
        <a:xfrm>
          <a:off x="3864776" y="3563043"/>
          <a:ext cx="1419373" cy="1419373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Shares the Gospel Regularly**</a:t>
          </a:r>
          <a:endParaRPr lang="en-US" sz="1400" b="1" kern="1200" dirty="0"/>
        </a:p>
      </dsp:txBody>
      <dsp:txXfrm>
        <a:off x="4072638" y="3770905"/>
        <a:ext cx="1003649" cy="1003649"/>
      </dsp:txXfrm>
    </dsp:sp>
    <dsp:sp modelId="{FAE9943E-ABC9-45DF-B250-1542B21A9A1C}">
      <dsp:nvSpPr>
        <dsp:cNvPr id="0" name=""/>
        <dsp:cNvSpPr/>
      </dsp:nvSpPr>
      <dsp:spPr>
        <a:xfrm>
          <a:off x="2259649" y="3563043"/>
          <a:ext cx="1419373" cy="1419373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Raises Up Leaders**</a:t>
          </a:r>
          <a:endParaRPr lang="en-US" sz="1400" b="1" kern="1200" dirty="0"/>
        </a:p>
      </dsp:txBody>
      <dsp:txXfrm>
        <a:off x="2467511" y="3770905"/>
        <a:ext cx="1003649" cy="1003649"/>
      </dsp:txXfrm>
    </dsp:sp>
    <dsp:sp modelId="{A737AECA-9170-407E-8FD3-FC916E7D6D8F}">
      <dsp:nvSpPr>
        <dsp:cNvPr id="0" name=""/>
        <dsp:cNvSpPr/>
      </dsp:nvSpPr>
      <dsp:spPr>
        <a:xfrm>
          <a:off x="1258868" y="2308104"/>
          <a:ext cx="1419373" cy="1419373"/>
        </a:xfrm>
        <a:prstGeom prst="ellipse">
          <a:avLst/>
        </a:prstGeom>
        <a:solidFill>
          <a:schemeClr val="accent6">
            <a:shade val="80000"/>
            <a:alpha val="50000"/>
            <a:hueOff val="-241341"/>
            <a:satOff val="7978"/>
            <a:lumOff val="15416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Encourages with Speech and Actions</a:t>
          </a:r>
          <a:endParaRPr lang="en-US" sz="1400" b="1" kern="1200" dirty="0"/>
        </a:p>
      </dsp:txBody>
      <dsp:txXfrm>
        <a:off x="1466730" y="2515966"/>
        <a:ext cx="1003649" cy="1003649"/>
      </dsp:txXfrm>
    </dsp:sp>
    <dsp:sp modelId="{17D59FCD-4B5F-456C-B0C1-9A8B7B1C57B6}">
      <dsp:nvSpPr>
        <dsp:cNvPr id="0" name=""/>
        <dsp:cNvSpPr/>
      </dsp:nvSpPr>
      <dsp:spPr>
        <a:xfrm>
          <a:off x="1400134" y="743200"/>
          <a:ext cx="1419373" cy="1419373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Responds </a:t>
          </a:r>
          <a:r>
            <a:rPr lang="en-US" sz="1400" b="1" kern="1200" dirty="0" smtClean="0"/>
            <a:t>Well to </a:t>
          </a:r>
          <a:r>
            <a:rPr lang="en-US" sz="1400" b="1" kern="1200" dirty="0" smtClean="0"/>
            <a:t>Conflict</a:t>
          </a:r>
          <a:endParaRPr lang="en-US" sz="1400" b="1" kern="1200" dirty="0"/>
        </a:p>
      </dsp:txBody>
      <dsp:txXfrm>
        <a:off x="1607996" y="951062"/>
        <a:ext cx="1003649" cy="10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6EE82-0B6E-F247-A065-D24F20002052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72B99-9A27-8542-9426-2A98FB8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43F17-8613-F141-AEAC-CDA08022423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Research, US and Canadian number from Bryan Galloway (</a:t>
            </a:r>
            <a:r>
              <a:rPr lang="en-US" baseline="0" dirty="0" err="1" smtClean="0"/>
              <a:t>PeopleGroups.info</a:t>
            </a:r>
            <a:r>
              <a:rPr lang="en-US" baseline="0" dirty="0" smtClean="0"/>
              <a:t> Initiative Lead, IMB Global Research) in email to J. D. Payne October 24, 2017. Numbers may be off 1-5 people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Global</a:t>
            </a:r>
            <a:r>
              <a:rPr lang="en-US" baseline="0" dirty="0" smtClean="0"/>
              <a:t> Research, US and Canadian number from Bryan Galloway (</a:t>
            </a:r>
            <a:r>
              <a:rPr lang="en-US" baseline="0" dirty="0" err="1" smtClean="0"/>
              <a:t>PeopleGroups.info</a:t>
            </a:r>
            <a:r>
              <a:rPr lang="en-US" baseline="0" dirty="0" smtClean="0"/>
              <a:t> Initiative Lead, IMB Global Research) in email to J. D. Payne October 24, 2017. Numbers may be off 1-5 people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D932-A296-4CDF-A55D-F7F5ADB3E0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Paul’s theology and his results, but we do not want to follow his apostolic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A777-FEE6-E34D-8C6D-711C3567DF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3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2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4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0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3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1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8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B6723-43F5-CC4D-B996-9F5FC35CEF8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5C49-D6A3-F945-AFDD-E84068AA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2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073" y="301400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Developing </a:t>
            </a:r>
            <a:r>
              <a:rPr lang="en-US" sz="6700" b="1" dirty="0" smtClean="0"/>
              <a:t>and Leading Apostolic Church Planting Teams</a:t>
            </a:r>
            <a:br>
              <a:rPr lang="en-US" sz="67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600" b="1" dirty="0" smtClean="0"/>
              <a:t>Houston </a:t>
            </a:r>
            <a:r>
              <a:rPr lang="en-US" sz="3600" b="1" dirty="0" smtClean="0"/>
              <a:t>Church Planting Network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February 21, 2018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289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0" y="299917"/>
            <a:ext cx="7519051" cy="60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8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76916" y="67685"/>
            <a:ext cx="5693626" cy="47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b="1" i="1" dirty="0" smtClean="0">
                <a:latin typeface="Arial"/>
              </a:rPr>
              <a:t>“Either we must drag down St. Paul from his pedestal as the great missionary, or else we must acknowledge that there is in his work that quality of universality.”</a:t>
            </a:r>
            <a:endParaRPr lang="en-US" sz="3200" b="1" i="1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Times New Roman" charset="0"/>
              </a:rPr>
              <a:t>		</a:t>
            </a:r>
            <a:r>
              <a:rPr lang="en-US" sz="2400" i="1" dirty="0" smtClean="0">
                <a:latin typeface="Times New Roman" charset="0"/>
              </a:rPr>
              <a:t>-</a:t>
            </a:r>
            <a:r>
              <a:rPr lang="en-US" sz="2400" i="1" dirty="0">
                <a:latin typeface="Times New Roman" charset="0"/>
              </a:rPr>
              <a:t>- </a:t>
            </a:r>
            <a:r>
              <a:rPr lang="en-US" sz="2400" dirty="0" smtClean="0">
                <a:latin typeface="Times New Roman" charset="0"/>
              </a:rPr>
              <a:t>Roland Allen, </a:t>
            </a:r>
            <a:r>
              <a:rPr lang="en-US" sz="2400" i="1" dirty="0" smtClean="0">
                <a:latin typeface="Times New Roman" charset="0"/>
              </a:rPr>
              <a:t>Missionary Methods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21" y="2044268"/>
            <a:ext cx="3216679" cy="48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9819935"/>
              </p:ext>
            </p:extLst>
          </p:nvPr>
        </p:nvGraphicFramePr>
        <p:xfrm>
          <a:off x="78388" y="0"/>
          <a:ext cx="90656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8412" y="4413761"/>
            <a:ext cx="462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Pathway to Planting</a:t>
            </a:r>
            <a:endParaRPr lang="en-US" sz="6000" b="1" dirty="0"/>
          </a:p>
        </p:txBody>
      </p:sp>
      <p:pic>
        <p:nvPicPr>
          <p:cNvPr id="4" name="Picture 3" descr="bh_emblem_c_ns_large.png"/>
          <p:cNvPicPr>
            <a:picLocks noChangeAspect="1"/>
          </p:cNvPicPr>
          <p:nvPr/>
        </p:nvPicPr>
        <p:blipFill>
          <a:blip r:embed="rId7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12" y="4459289"/>
            <a:ext cx="2398711" cy="23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3470639"/>
              </p:ext>
            </p:extLst>
          </p:nvPr>
        </p:nvGraphicFramePr>
        <p:xfrm>
          <a:off x="78388" y="0"/>
          <a:ext cx="90656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8412" y="4413761"/>
            <a:ext cx="462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Pathway to Planting</a:t>
            </a:r>
            <a:endParaRPr lang="en-US" sz="6000" b="1" dirty="0"/>
          </a:p>
        </p:txBody>
      </p:sp>
      <p:pic>
        <p:nvPicPr>
          <p:cNvPr id="4" name="Picture 3" descr="bh_emblem_c_ns_large.png"/>
          <p:cNvPicPr>
            <a:picLocks noChangeAspect="1"/>
          </p:cNvPicPr>
          <p:nvPr/>
        </p:nvPicPr>
        <p:blipFill>
          <a:blip r:embed="rId7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12" y="4459289"/>
            <a:ext cx="2398711" cy="23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982" y="2584680"/>
            <a:ext cx="4988643" cy="127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/>
              <a:t>1 </a:t>
            </a:r>
            <a:r>
              <a:rPr lang="en-US" sz="6600" b="1" dirty="0" err="1" smtClean="0"/>
              <a:t>Thes</a:t>
            </a:r>
            <a:r>
              <a:rPr lang="en-US" sz="6600" b="1" dirty="0" smtClean="0"/>
              <a:t> </a:t>
            </a:r>
            <a:r>
              <a:rPr lang="en-US" sz="6600" b="1" dirty="0"/>
              <a:t>1:2-</a:t>
            </a:r>
            <a:r>
              <a:rPr lang="en-US" sz="6600" b="1" dirty="0" smtClean="0"/>
              <a:t>10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330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1524000"/>
            <a:ext cx="7467600" cy="4114799"/>
            <a:chOff x="624" y="384"/>
            <a:chExt cx="4704" cy="25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24" y="1183"/>
              <a:ext cx="1872" cy="1457"/>
              <a:chOff x="624" y="1183"/>
              <a:chExt cx="1872" cy="1457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24" y="1183"/>
                <a:ext cx="1872" cy="1194"/>
                <a:chOff x="5040" y="3060"/>
                <a:chExt cx="1672" cy="1800"/>
              </a:xfrm>
            </p:grpSpPr>
            <p:pic>
              <p:nvPicPr>
                <p:cNvPr id="246795" name="Picture 1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760" y="3600"/>
                  <a:ext cx="952" cy="12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6796" name="Picture 1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3060"/>
                  <a:ext cx="952" cy="126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6797" name="Text Box 13"/>
              <p:cNvSpPr txBox="1">
                <a:spLocks noChangeArrowheads="1"/>
              </p:cNvSpPr>
              <p:nvPr/>
            </p:nvSpPr>
            <p:spPr bwMode="auto">
              <a:xfrm>
                <a:off x="768" y="2352"/>
                <a:ext cx="16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800" b="1" dirty="0" smtClean="0">
                    <a:latin typeface="Times New Roman" pitchFamily="18" charset="0"/>
                  </a:rPr>
                  <a:t>Team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</p:grpSp>
        <p:pic>
          <p:nvPicPr>
            <p:cNvPr id="24679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8" y="384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0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1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37" y="1723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2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1" y="533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3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7" y="1128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4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3" y="1426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0" y="2021"/>
              <a:ext cx="291" cy="446"/>
            </a:xfrm>
            <a:prstGeom prst="rect">
              <a:avLst/>
            </a:prstGeom>
            <a:noFill/>
          </p:spPr>
        </p:pic>
        <p:pic>
          <p:nvPicPr>
            <p:cNvPr id="246806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1" y="830"/>
              <a:ext cx="291" cy="447"/>
            </a:xfrm>
            <a:prstGeom prst="rect">
              <a:avLst/>
            </a:prstGeom>
            <a:noFill/>
          </p:spPr>
        </p:pic>
        <p:pic>
          <p:nvPicPr>
            <p:cNvPr id="246807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0" y="1872"/>
              <a:ext cx="680" cy="1042"/>
            </a:xfrm>
            <a:prstGeom prst="rect">
              <a:avLst/>
            </a:prstGeom>
            <a:noFill/>
          </p:spPr>
        </p:pic>
        <p:sp>
          <p:nvSpPr>
            <p:cNvPr id="246808" name="Line 24"/>
            <p:cNvSpPr>
              <a:spLocks noChangeShapeType="1"/>
            </p:cNvSpPr>
            <p:nvPr/>
          </p:nvSpPr>
          <p:spPr bwMode="auto">
            <a:xfrm flipV="1">
              <a:off x="3494" y="1277"/>
              <a:ext cx="386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09" name="Line 25"/>
            <p:cNvSpPr>
              <a:spLocks noChangeShapeType="1"/>
            </p:cNvSpPr>
            <p:nvPr/>
          </p:nvSpPr>
          <p:spPr bwMode="auto">
            <a:xfrm>
              <a:off x="3622" y="2318"/>
              <a:ext cx="1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 flipH="1" flipV="1">
              <a:off x="4780" y="830"/>
              <a:ext cx="128" cy="1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4008" y="1128"/>
              <a:ext cx="257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4008" y="979"/>
              <a:ext cx="115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auto">
            <a:xfrm flipH="1" flipV="1">
              <a:off x="4265" y="682"/>
              <a:ext cx="772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auto">
            <a:xfrm flipH="1" flipV="1">
              <a:off x="4394" y="1426"/>
              <a:ext cx="386" cy="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 flipH="1">
              <a:off x="4780" y="1426"/>
              <a:ext cx="38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2208" y="2318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99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18" y="1768964"/>
            <a:ext cx="7749912" cy="127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Evangelism</a:t>
            </a:r>
          </a:p>
          <a:p>
            <a:pPr marL="0" indent="0" algn="ctr">
              <a:buNone/>
            </a:pPr>
            <a:r>
              <a:rPr lang="en-US" sz="5400" b="1" dirty="0" smtClean="0"/>
              <a:t>Discipleship</a:t>
            </a:r>
          </a:p>
          <a:p>
            <a:pPr marL="0" indent="0" algn="ctr">
              <a:buNone/>
            </a:pPr>
            <a:r>
              <a:rPr lang="en-US" sz="5400" b="1" dirty="0" smtClean="0"/>
              <a:t>Pastoral Development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592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18" y="2357924"/>
            <a:ext cx="7749912" cy="127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Definition of Team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4088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amwor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715000" cy="4572000"/>
          </a:xfrm>
        </p:spPr>
      </p:pic>
    </p:spTree>
    <p:extLst>
      <p:ext uri="{BB962C8B-B14F-4D97-AF65-F5344CB8AC3E}">
        <p14:creationId xmlns:p14="http://schemas.microsoft.com/office/powerpoint/2010/main" val="227576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219200"/>
            <a:ext cx="3044825" cy="4572000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2259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83405" y="5867400"/>
            <a:ext cx="5033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 you “see” team?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2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073" y="301400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J. D. Payne</a:t>
            </a:r>
            <a:br>
              <a:rPr lang="en-US" sz="6700" b="1" dirty="0" smtClean="0"/>
            </a:br>
            <a:r>
              <a:rPr lang="en-US" sz="6700" b="1" dirty="0" err="1" smtClean="0"/>
              <a:t>jpayne@brookhills.org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@</a:t>
            </a:r>
            <a:r>
              <a:rPr lang="en-US" sz="6700" b="1" dirty="0" err="1" smtClean="0"/>
              <a:t>jd_payne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www.jdpayne.org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430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18" y="2357924"/>
            <a:ext cx="7749912" cy="127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Common Problems </a:t>
            </a:r>
            <a:r>
              <a:rPr lang="en-US" sz="6600" b="1" dirty="0" smtClean="0"/>
              <a:t>for Teams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1578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18" y="2357924"/>
            <a:ext cx="7749912" cy="127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/>
              <a:t>Communication</a:t>
            </a:r>
            <a:r>
              <a:rPr lang="en-US" sz="6000" b="1" dirty="0" smtClean="0"/>
              <a:t> </a:t>
            </a:r>
            <a:r>
              <a:rPr lang="en-US" sz="6000" b="1" i="1" dirty="0" smtClean="0"/>
              <a:t>Breakdown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6376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18" y="2357924"/>
            <a:ext cx="7749912" cy="127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/>
              <a:t>Poor Chemistry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5713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4987"/>
            <a:ext cx="4040188" cy="32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200" y="2971800"/>
            <a:ext cx="4582800" cy="36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588270"/>
            <a:ext cx="6694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Refrain from the AIR-LOVE Test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29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18" y="2357924"/>
            <a:ext cx="7749912" cy="127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/>
              <a:t>Authority Issues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5713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18" y="2357924"/>
            <a:ext cx="7749912" cy="127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/>
              <a:t>Character Issues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5713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18" y="2357924"/>
            <a:ext cx="7749912" cy="127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/>
              <a:t>Vision and Values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5713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1163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On Selecting Team </a:t>
            </a:r>
            <a:r>
              <a:rPr lang="en-US" sz="6600" b="1" dirty="0" smtClean="0"/>
              <a:t>Members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5953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2613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/>
              <a:t>Pray and Fast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0484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376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i="1" dirty="0" smtClean="0"/>
              <a:t>Look for People Who Shar</a:t>
            </a:r>
            <a:r>
              <a:rPr lang="en-US" sz="6000" b="1" i="1" dirty="0" smtClean="0"/>
              <a:t>e. . .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0484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18" y="850900"/>
            <a:ext cx="2607136" cy="3910704"/>
          </a:xfrm>
          <a:prstGeom prst="rect">
            <a:avLst/>
          </a:prstGeom>
        </p:spPr>
      </p:pic>
      <p:pic>
        <p:nvPicPr>
          <p:cNvPr id="3" name="Content Placeholder 6" descr="Barnabas Factors New Cover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8" r="-10678"/>
          <a:stretch>
            <a:fillRect/>
          </a:stretch>
        </p:blipFill>
        <p:spPr>
          <a:xfrm>
            <a:off x="3131402" y="2565400"/>
            <a:ext cx="3111394" cy="4035996"/>
          </a:xfrm>
          <a:prstGeom prst="rect">
            <a:avLst/>
          </a:prstGeom>
        </p:spPr>
      </p:pic>
      <p:pic>
        <p:nvPicPr>
          <p:cNvPr id="4" name="Picture 3" descr="Strangers Next Door #575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68300"/>
            <a:ext cx="2777067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2797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Common Calling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10484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27972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u="sng" dirty="0" smtClean="0"/>
              <a:t>Common Theological Position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275184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27972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u="sng" dirty="0" smtClean="0"/>
              <a:t>Commitment to Apostolic Church Planting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275184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2797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Healthy Chemistry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275184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2797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The Barnabas Factors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343610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2725343835"/>
              </p:ext>
            </p:extLst>
          </p:nvPr>
        </p:nvGraphicFramePr>
        <p:xfrm>
          <a:off x="812800" y="7747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889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261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Agree to a Covenant of Team Understandings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1154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073" y="301400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Developing </a:t>
            </a:r>
            <a:r>
              <a:rPr lang="en-US" sz="6700" b="1" dirty="0" smtClean="0"/>
              <a:t>and Leading Apostolic Church Planting Teams</a:t>
            </a:r>
            <a:br>
              <a:rPr lang="en-US" sz="67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600" b="1" dirty="0" smtClean="0"/>
              <a:t>Houston </a:t>
            </a:r>
            <a:r>
              <a:rPr lang="en-US" sz="3600" b="1" dirty="0" smtClean="0"/>
              <a:t>Church Planting Network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February 21, 2018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961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447800" y="14478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092206" y="2790818"/>
            <a:ext cx="71374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cs typeface="Arial Black"/>
              </a:rPr>
              <a:t>Realities</a:t>
            </a:r>
            <a:endParaRPr lang="en-US" sz="6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-87132"/>
            <a:ext cx="81534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/>
            <a:endParaRPr lang="en-US" sz="4000" dirty="0">
              <a:latin typeface="Tahoma" charset="0"/>
            </a:endParaRPr>
          </a:p>
          <a:p>
            <a:pPr lvl="3" eaLnBrk="1" hangingPunct="1"/>
            <a:r>
              <a:rPr lang="en-US" sz="4000" dirty="0">
                <a:latin typeface="Chaparral Pro" charset="0"/>
              </a:rPr>
              <a:t>Over </a:t>
            </a:r>
            <a:r>
              <a:rPr lang="en-US" sz="4000" b="1" u="sng" dirty="0">
                <a:latin typeface="Chaparral Pro" charset="0"/>
              </a:rPr>
              <a:t>11,000</a:t>
            </a:r>
            <a:r>
              <a:rPr lang="en-US" sz="4000" dirty="0">
                <a:latin typeface="Chaparral Pro" charset="0"/>
              </a:rPr>
              <a:t> people groups in the world.</a:t>
            </a:r>
          </a:p>
          <a:p>
            <a:pPr lvl="3" eaLnBrk="1" hangingPunct="1">
              <a:buFont typeface="Tahoma" charset="0"/>
              <a:buNone/>
            </a:pPr>
            <a:endParaRPr lang="en-US" sz="4000" dirty="0">
              <a:latin typeface="Chaparral Pro" charset="0"/>
            </a:endParaRPr>
          </a:p>
          <a:p>
            <a:pPr lvl="3" eaLnBrk="1" hangingPunct="1"/>
            <a:r>
              <a:rPr lang="en-US" sz="4000" dirty="0" smtClean="0">
                <a:latin typeface="Chaparral Pro" charset="0"/>
              </a:rPr>
              <a:t>Almost </a:t>
            </a:r>
            <a:r>
              <a:rPr lang="en-US" sz="4000" b="1" u="sng" dirty="0">
                <a:latin typeface="Chaparral Pro" charset="0"/>
              </a:rPr>
              <a:t>7</a:t>
            </a:r>
            <a:r>
              <a:rPr lang="en-US" sz="4000" b="1" u="sng" dirty="0" smtClean="0">
                <a:latin typeface="Chaparral Pro" charset="0"/>
              </a:rPr>
              <a:t>,000</a:t>
            </a:r>
            <a:r>
              <a:rPr lang="en-US" sz="4000" dirty="0" smtClean="0">
                <a:latin typeface="Chaparral Pro" charset="0"/>
              </a:rPr>
              <a:t> </a:t>
            </a:r>
            <a:r>
              <a:rPr lang="en-US" sz="4000" dirty="0">
                <a:latin typeface="Chaparral Pro" charset="0"/>
              </a:rPr>
              <a:t>people groups still not reached with the gospel</a:t>
            </a:r>
            <a:r>
              <a:rPr lang="en-US" sz="4000" dirty="0" smtClean="0">
                <a:latin typeface="Chaparral Pro" charset="0"/>
              </a:rPr>
              <a:t>.</a:t>
            </a:r>
          </a:p>
          <a:p>
            <a:pPr lvl="3" eaLnBrk="1" hangingPunct="1"/>
            <a:endParaRPr lang="en-US" sz="4000" dirty="0" smtClean="0">
              <a:latin typeface="Chaparral Pro" charset="0"/>
            </a:endParaRPr>
          </a:p>
          <a:p>
            <a:pPr lvl="3" eaLnBrk="1" hangingPunct="1"/>
            <a:r>
              <a:rPr lang="en-US" sz="4000" dirty="0" smtClean="0">
                <a:latin typeface="Chaparral Pro" charset="0"/>
              </a:rPr>
              <a:t>Over </a:t>
            </a:r>
            <a:r>
              <a:rPr lang="en-US" sz="4000" b="1" u="sng" dirty="0" smtClean="0">
                <a:latin typeface="Chaparral Pro" charset="0"/>
              </a:rPr>
              <a:t>3,000</a:t>
            </a:r>
            <a:r>
              <a:rPr lang="en-US" sz="4000" b="1" dirty="0" smtClean="0">
                <a:latin typeface="Chaparral Pro" charset="0"/>
              </a:rPr>
              <a:t> </a:t>
            </a:r>
            <a:r>
              <a:rPr lang="en-US" sz="4000" dirty="0" smtClean="0">
                <a:latin typeface="Chaparral Pro" charset="0"/>
              </a:rPr>
              <a:t>unreached people groups that remain unengaged</a:t>
            </a:r>
            <a:endParaRPr lang="en-US" sz="4000" dirty="0">
              <a:latin typeface="Chaparr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5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153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/>
            <a:endParaRPr lang="en-US" sz="4000" dirty="0">
              <a:latin typeface="Tahoma" charset="0"/>
            </a:endParaRPr>
          </a:p>
          <a:p>
            <a:pPr lvl="3" eaLnBrk="1" hangingPunct="1">
              <a:buFont typeface="Tahoma" charset="0"/>
              <a:buChar char="•"/>
            </a:pPr>
            <a:r>
              <a:rPr lang="en-US" sz="4000" b="1" u="sng" dirty="0" smtClean="0">
                <a:latin typeface="Chaparral Pro" charset="0"/>
              </a:rPr>
              <a:t>74</a:t>
            </a:r>
            <a:r>
              <a:rPr lang="en-US" sz="4000" b="1" dirty="0" smtClean="0">
                <a:latin typeface="Chaparral Pro" charset="0"/>
              </a:rPr>
              <a:t>%</a:t>
            </a:r>
            <a:r>
              <a:rPr lang="en-US" sz="4000" dirty="0" smtClean="0">
                <a:latin typeface="Chaparral Pro" charset="0"/>
              </a:rPr>
              <a:t> of the United States has no relationship with Christ</a:t>
            </a:r>
          </a:p>
          <a:p>
            <a:pPr lvl="3" eaLnBrk="1" hangingPunct="1"/>
            <a:endParaRPr lang="en-US" sz="4000" dirty="0" smtClean="0">
              <a:latin typeface="Chaparral Pro" charset="0"/>
            </a:endParaRPr>
          </a:p>
          <a:p>
            <a:pPr lvl="3" eaLnBrk="1" hangingPunct="1">
              <a:buFont typeface="Tahoma" charset="0"/>
              <a:buChar char="•"/>
            </a:pPr>
            <a:r>
              <a:rPr lang="en-US" sz="4000" b="1" u="sng" dirty="0" smtClean="0">
                <a:latin typeface="Chaparral Pro" charset="0"/>
              </a:rPr>
              <a:t>90</a:t>
            </a:r>
            <a:r>
              <a:rPr lang="en-US" sz="4000" b="1" dirty="0" smtClean="0">
                <a:latin typeface="Chaparral Pro" charset="0"/>
              </a:rPr>
              <a:t>%</a:t>
            </a:r>
            <a:r>
              <a:rPr lang="en-US" sz="4000" dirty="0" smtClean="0">
                <a:latin typeface="Chaparral Pro" charset="0"/>
              </a:rPr>
              <a:t> </a:t>
            </a:r>
            <a:r>
              <a:rPr lang="en-US" sz="4000" dirty="0" smtClean="0">
                <a:latin typeface="Chaparral Pro" charset="0"/>
              </a:rPr>
              <a:t>of Canada has no relationship with Christ</a:t>
            </a:r>
          </a:p>
          <a:p>
            <a:pPr lvl="3" eaLnBrk="1" hangingPunct="1">
              <a:buFont typeface="Tahoma" charset="0"/>
              <a:buChar char="•"/>
            </a:pPr>
            <a:endParaRPr lang="en-US" sz="4000" dirty="0">
              <a:latin typeface="Chaparral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8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45479"/>
              </p:ext>
            </p:extLst>
          </p:nvPr>
        </p:nvGraphicFramePr>
        <p:xfrm>
          <a:off x="169335" y="135467"/>
          <a:ext cx="8856133" cy="659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620"/>
                <a:gridCol w="4078513"/>
              </a:tblGrid>
              <a:tr h="919853"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latin typeface="+mn-lt"/>
                          <a:ea typeface="Calibri"/>
                          <a:cs typeface="Times New Roman"/>
                        </a:rPr>
                        <a:t>UPGs</a:t>
                      </a:r>
                      <a:endParaRPr lang="en-US" sz="4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9198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latin typeface="+mn-lt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1514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1003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latin typeface="+mn-lt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337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8951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54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 smtClean="0">
                          <a:latin typeface="+mn-lt"/>
                          <a:ea typeface="Calibri"/>
                          <a:cs typeface="Times New Roman"/>
                        </a:rPr>
                        <a:t>282</a:t>
                      </a:r>
                      <a:endParaRPr lang="en-US" sz="54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198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Brazil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181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198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Indonesia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172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9198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 smtClean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  <a:endParaRPr lang="en-US" sz="54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sng" dirty="0" smtClean="0">
                          <a:latin typeface="+mn-lt"/>
                          <a:ea typeface="Calibri"/>
                          <a:cs typeface="Times New Roman"/>
                        </a:rPr>
                        <a:t>167</a:t>
                      </a:r>
                      <a:endParaRPr lang="en-US" sz="5400" b="1" u="sng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46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36989"/>
              </p:ext>
            </p:extLst>
          </p:nvPr>
        </p:nvGraphicFramePr>
        <p:xfrm>
          <a:off x="559449" y="1118743"/>
          <a:ext cx="7998638" cy="4684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5027"/>
                <a:gridCol w="3683611"/>
              </a:tblGrid>
              <a:tr h="1050697"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Country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22860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 smtClean="0">
                          <a:latin typeface="+mn-lt"/>
                          <a:ea typeface="Calibri"/>
                          <a:cs typeface="Times New Roman"/>
                        </a:rPr>
                        <a:t>UUPGs</a:t>
                      </a:r>
                      <a:endParaRPr lang="en-US" sz="5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461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United States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207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8805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u="none" dirty="0" smtClean="0">
                          <a:latin typeface="+mn-lt"/>
                          <a:ea typeface="Calibri"/>
                          <a:cs typeface="Times New Roman"/>
                        </a:rPr>
                        <a:t>141</a:t>
                      </a:r>
                      <a:endParaRPr lang="en-US" sz="5400" b="1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4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478" y="1945697"/>
            <a:ext cx="6326187" cy="30018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 b="1" dirty="0" smtClean="0"/>
              <a:t>Rom 15:20-21</a:t>
            </a:r>
          </a:p>
          <a:p>
            <a:pPr marL="0" indent="0" algn="ctr">
              <a:buNone/>
            </a:pPr>
            <a:r>
              <a:rPr lang="en-US" sz="7200" b="1" dirty="0"/>
              <a:t>Acts 13-</a:t>
            </a:r>
            <a:r>
              <a:rPr lang="en-US" sz="7200" b="1" dirty="0" smtClean="0"/>
              <a:t>14</a:t>
            </a:r>
          </a:p>
          <a:p>
            <a:pPr marL="0" indent="0" algn="ctr">
              <a:buNone/>
            </a:pPr>
            <a:r>
              <a:rPr lang="en-US" sz="7200" b="1" dirty="0" smtClean="0"/>
              <a:t>Titus 1:5</a:t>
            </a:r>
            <a:endParaRPr lang="en-US" sz="7200" b="1" dirty="0"/>
          </a:p>
          <a:p>
            <a:pPr marL="0" indent="0" algn="ctr">
              <a:buNone/>
            </a:pPr>
            <a:endParaRPr lang="en-US" sz="7200" b="1" dirty="0" smtClean="0"/>
          </a:p>
        </p:txBody>
      </p:sp>
    </p:spTree>
    <p:extLst>
      <p:ext uri="{BB962C8B-B14F-4D97-AF65-F5344CB8AC3E}">
        <p14:creationId xmlns:p14="http://schemas.microsoft.com/office/powerpoint/2010/main" val="33477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375</Words>
  <Application>Microsoft Macintosh PowerPoint</Application>
  <PresentationFormat>On-screen Show (4:3)</PresentationFormat>
  <Paragraphs>93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 Developing and Leading Apostolic Church Planting Teams   Houston Church Planting Network February 21, 2018  </vt:lpstr>
      <vt:lpstr> J. D. Payne jpayne@brookhills.org @jd_payne www.jdpayne.org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Selecting Team Members</vt:lpstr>
      <vt:lpstr>Pray and Fast</vt:lpstr>
      <vt:lpstr>Look for People Who Share. . .</vt:lpstr>
      <vt:lpstr>Common Calling</vt:lpstr>
      <vt:lpstr>Common Theological Position</vt:lpstr>
      <vt:lpstr>Commitment to Apostolic Church Planting</vt:lpstr>
      <vt:lpstr>Healthy Chemistry</vt:lpstr>
      <vt:lpstr>The Barnabas Factors</vt:lpstr>
      <vt:lpstr>PowerPoint Presentation</vt:lpstr>
      <vt:lpstr>Agree to a Covenant of Team Understandings</vt:lpstr>
      <vt:lpstr>  Developing and Leading Apostolic Church Planting Teams   Houston Church Planting Network February 21, 2018  </vt:lpstr>
    </vt:vector>
  </TitlesOfParts>
  <Company>The Church at Brook Hills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 Hills</dc:creator>
  <cp:lastModifiedBy>Brook Hills</cp:lastModifiedBy>
  <cp:revision>12</cp:revision>
  <dcterms:created xsi:type="dcterms:W3CDTF">2018-02-21T12:18:36Z</dcterms:created>
  <dcterms:modified xsi:type="dcterms:W3CDTF">2018-02-21T17:06:34Z</dcterms:modified>
</cp:coreProperties>
</file>